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4" userDrawn="1">
          <p15:clr>
            <a:srgbClr val="A4A3A4"/>
          </p15:clr>
        </p15:guide>
        <p15:guide id="2" pos="2448" userDrawn="1">
          <p15:clr>
            <a:srgbClr val="A4A3A4"/>
          </p15:clr>
        </p15:guide>
        <p15:guide id="3" pos="360" userDrawn="1">
          <p15:clr>
            <a:srgbClr val="A4A3A4"/>
          </p15:clr>
        </p15:guide>
        <p15:guide id="4" pos="4536" userDrawn="1">
          <p15:clr>
            <a:srgbClr val="A4A3A4"/>
          </p15:clr>
        </p15:guide>
        <p15:guide id="5" orient="horz" pos="5064" userDrawn="1">
          <p15:clr>
            <a:srgbClr val="A4A3A4"/>
          </p15:clr>
        </p15:guide>
        <p15:guide id="6" orient="horz" pos="3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1E1E"/>
    <a:srgbClr val="5A2833"/>
    <a:srgbClr val="32161C"/>
    <a:srgbClr val="480000"/>
    <a:srgbClr val="2A0000"/>
    <a:srgbClr val="1707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660"/>
  </p:normalViewPr>
  <p:slideViewPr>
    <p:cSldViewPr snapToGrid="0" showGuides="1">
      <p:cViewPr varScale="1">
        <p:scale>
          <a:sx n="74" d="100"/>
          <a:sy n="74" d="100"/>
        </p:scale>
        <p:origin x="2880" y="78"/>
      </p:cViewPr>
      <p:guideLst>
        <p:guide orient="horz" pos="3144"/>
        <p:guide pos="2448"/>
        <p:guide pos="360"/>
        <p:guide pos="4536"/>
        <p:guide orient="horz" pos="5064"/>
        <p:guide orient="horz" pos="3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a:prstGeom prst="rect">
            <a:avLst/>
          </a:prstGeo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a:prstGeom prst="rect">
            <a:avLst/>
          </a:prstGeo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517566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1102415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2908084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2312775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2594180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108083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365871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1465283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418522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1073851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9AD3EEFB-0F65-48E8-AF53-FCDCFCCFC748}" type="datetimeFigureOut">
              <a:rPr lang="en-US" smtClean="0"/>
              <a:t>2023/04/17</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3F37AAF-8633-45FF-A899-D65F207FF0B4}" type="slidenum">
              <a:rPr lang="en-US" smtClean="0"/>
              <a:t>‹#›</a:t>
            </a:fld>
            <a:endParaRPr lang="en-US"/>
          </a:p>
        </p:txBody>
      </p:sp>
    </p:spTree>
    <p:extLst>
      <p:ext uri="{BB962C8B-B14F-4D97-AF65-F5344CB8AC3E}">
        <p14:creationId xmlns:p14="http://schemas.microsoft.com/office/powerpoint/2010/main" val="131053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391886" y="8191500"/>
            <a:ext cx="66765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391886" y="419100"/>
            <a:ext cx="66765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H="1">
            <a:off x="7470993" y="8191500"/>
            <a:ext cx="66765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H="1">
            <a:off x="7470993" y="419100"/>
            <a:ext cx="66765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5400000" flipH="1">
            <a:off x="6867071" y="9272814"/>
            <a:ext cx="66765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rot="5400000" flipH="1">
            <a:off x="237671" y="9272813"/>
            <a:ext cx="66765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9829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mailto:usarmy.usarc.usarc-hq.mbx.psychological-health-program@army.mil" TargetMode="External"/><Relationship Id="rId2" Type="http://schemas.openxmlformats.org/officeDocument/2006/relationships/hyperlink" Target="http://www.usar.army.mil/PHP"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11599" y="4041467"/>
            <a:ext cx="3259394" cy="1938992"/>
          </a:xfrm>
          <a:prstGeom prst="rect">
            <a:avLst/>
          </a:prstGeom>
          <a:noFill/>
        </p:spPr>
        <p:txBody>
          <a:bodyPr wrap="square" rtlCol="0">
            <a:spAutoFit/>
          </a:bodyPr>
          <a:lstStyle/>
          <a:p>
            <a:pPr defTabSz="914400"/>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Services: </a:t>
            </a:r>
          </a:p>
          <a:p>
            <a:pPr marL="342900" indent="-342900" defTabSz="91440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Command Consultation </a:t>
            </a:r>
          </a:p>
          <a:p>
            <a:pPr marL="342900" indent="-342900" defTabSz="91440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Case Management</a:t>
            </a:r>
          </a:p>
          <a:p>
            <a:pPr marL="342900" indent="-342900" defTabSz="91440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Referrals for care</a:t>
            </a:r>
          </a:p>
          <a:p>
            <a:pPr marL="342900" indent="-342900" defTabSz="91440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Staff Assistance </a:t>
            </a:r>
          </a:p>
          <a:p>
            <a:pPr marL="342900" indent="-342900" defTabSz="914400">
              <a:buFont typeface="Arial" panose="020B0604020202020204" pitchFamily="34" charset="0"/>
              <a:buChar char="•"/>
            </a:pPr>
            <a:r>
              <a:rPr lang="en-US" sz="2000" dirty="0">
                <a:solidFill>
                  <a:prstClr val="white"/>
                </a:solidFill>
                <a:latin typeface="Tahoma" panose="020B0604030504040204" pitchFamily="34" charset="0"/>
                <a:ea typeface="Tahoma" panose="020B0604030504040204" pitchFamily="34" charset="0"/>
                <a:cs typeface="Tahoma" panose="020B0604030504040204" pitchFamily="34" charset="0"/>
              </a:rPr>
              <a:t>Postvention</a:t>
            </a:r>
          </a:p>
        </p:txBody>
      </p:sp>
      <p:sp>
        <p:nvSpPr>
          <p:cNvPr id="5" name="Rectangle 4"/>
          <p:cNvSpPr/>
          <p:nvPr/>
        </p:nvSpPr>
        <p:spPr>
          <a:xfrm>
            <a:off x="3886201" y="274942"/>
            <a:ext cx="3424237" cy="8045146"/>
          </a:xfrm>
          <a:prstGeom prst="rect">
            <a:avLst/>
          </a:prstGeom>
          <a:solidFill>
            <a:srgbClr val="641E1E"/>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9" name="Rectangle 17"/>
          <p:cNvSpPr/>
          <p:nvPr/>
        </p:nvSpPr>
        <p:spPr>
          <a:xfrm>
            <a:off x="3886198" y="295127"/>
            <a:ext cx="3424237" cy="2910293"/>
          </a:xfrm>
          <a:custGeom>
            <a:avLst/>
            <a:gdLst>
              <a:gd name="connsiteX0" fmla="*/ 0 w 4191000"/>
              <a:gd name="connsiteY0" fmla="*/ 0 h 3365500"/>
              <a:gd name="connsiteX1" fmla="*/ 4191000 w 4191000"/>
              <a:gd name="connsiteY1" fmla="*/ 0 h 3365500"/>
              <a:gd name="connsiteX2" fmla="*/ 4191000 w 4191000"/>
              <a:gd name="connsiteY2" fmla="*/ 3365500 h 3365500"/>
              <a:gd name="connsiteX3" fmla="*/ 0 w 4191000"/>
              <a:gd name="connsiteY3" fmla="*/ 3365500 h 3365500"/>
              <a:gd name="connsiteX4" fmla="*/ 0 w 4191000"/>
              <a:gd name="connsiteY4" fmla="*/ 0 h 3365500"/>
              <a:gd name="connsiteX0" fmla="*/ 0 w 4191000"/>
              <a:gd name="connsiteY0" fmla="*/ 0 h 3365500"/>
              <a:gd name="connsiteX1" fmla="*/ 4191000 w 4191000"/>
              <a:gd name="connsiteY1" fmla="*/ 0 h 3365500"/>
              <a:gd name="connsiteX2" fmla="*/ 4178300 w 4191000"/>
              <a:gd name="connsiteY2" fmla="*/ 2622550 h 3365500"/>
              <a:gd name="connsiteX3" fmla="*/ 0 w 4191000"/>
              <a:gd name="connsiteY3" fmla="*/ 3365500 h 3365500"/>
              <a:gd name="connsiteX4" fmla="*/ 0 w 4191000"/>
              <a:gd name="connsiteY4" fmla="*/ 0 h 3365500"/>
              <a:gd name="connsiteX0" fmla="*/ 0 w 4191000"/>
              <a:gd name="connsiteY0" fmla="*/ 0 h 3365500"/>
              <a:gd name="connsiteX1" fmla="*/ 4191000 w 4191000"/>
              <a:gd name="connsiteY1" fmla="*/ 0 h 3365500"/>
              <a:gd name="connsiteX2" fmla="*/ 4178300 w 4191000"/>
              <a:gd name="connsiteY2" fmla="*/ 2622550 h 3365500"/>
              <a:gd name="connsiteX3" fmla="*/ 0 w 4191000"/>
              <a:gd name="connsiteY3" fmla="*/ 3365500 h 3365500"/>
              <a:gd name="connsiteX4" fmla="*/ 0 w 4191000"/>
              <a:gd name="connsiteY4" fmla="*/ 0 h 3365500"/>
              <a:gd name="connsiteX0" fmla="*/ 0 w 4191000"/>
              <a:gd name="connsiteY0" fmla="*/ 0 h 3117850"/>
              <a:gd name="connsiteX1" fmla="*/ 4191000 w 4191000"/>
              <a:gd name="connsiteY1" fmla="*/ 0 h 3117850"/>
              <a:gd name="connsiteX2" fmla="*/ 4178300 w 4191000"/>
              <a:gd name="connsiteY2" fmla="*/ 2622550 h 3117850"/>
              <a:gd name="connsiteX3" fmla="*/ 19050 w 4191000"/>
              <a:gd name="connsiteY3" fmla="*/ 3117850 h 3117850"/>
              <a:gd name="connsiteX4" fmla="*/ 0 w 4191000"/>
              <a:gd name="connsiteY4" fmla="*/ 0 h 3117850"/>
              <a:gd name="connsiteX0" fmla="*/ 0 w 4191000"/>
              <a:gd name="connsiteY0" fmla="*/ 0 h 3283559"/>
              <a:gd name="connsiteX1" fmla="*/ 4191000 w 4191000"/>
              <a:gd name="connsiteY1" fmla="*/ 0 h 3283559"/>
              <a:gd name="connsiteX2" fmla="*/ 4178300 w 4191000"/>
              <a:gd name="connsiteY2" fmla="*/ 2622550 h 3283559"/>
              <a:gd name="connsiteX3" fmla="*/ 19050 w 4191000"/>
              <a:gd name="connsiteY3" fmla="*/ 3117850 h 3283559"/>
              <a:gd name="connsiteX4" fmla="*/ 0 w 4191000"/>
              <a:gd name="connsiteY4" fmla="*/ 0 h 3283559"/>
              <a:gd name="connsiteX0" fmla="*/ 0 w 4198119"/>
              <a:gd name="connsiteY0" fmla="*/ 0 h 3282153"/>
              <a:gd name="connsiteX1" fmla="*/ 4191000 w 4198119"/>
              <a:gd name="connsiteY1" fmla="*/ 0 h 3282153"/>
              <a:gd name="connsiteX2" fmla="*/ 4197350 w 4198119"/>
              <a:gd name="connsiteY2" fmla="*/ 2609850 h 3282153"/>
              <a:gd name="connsiteX3" fmla="*/ 19050 w 4198119"/>
              <a:gd name="connsiteY3" fmla="*/ 3117850 h 3282153"/>
              <a:gd name="connsiteX4" fmla="*/ 0 w 4198119"/>
              <a:gd name="connsiteY4" fmla="*/ 0 h 32821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8119" h="3282153">
                <a:moveTo>
                  <a:pt x="0" y="0"/>
                </a:moveTo>
                <a:lnTo>
                  <a:pt x="4191000" y="0"/>
                </a:lnTo>
                <a:cubicBezTo>
                  <a:pt x="4186767" y="874183"/>
                  <a:pt x="4201583" y="1735667"/>
                  <a:pt x="4197350" y="2609850"/>
                </a:cubicBezTo>
                <a:cubicBezTo>
                  <a:pt x="2906183" y="2584450"/>
                  <a:pt x="1754717" y="3689350"/>
                  <a:pt x="19050" y="3117850"/>
                </a:cubicBezTo>
                <a:lnTo>
                  <a:pt x="0" y="0"/>
                </a:lnTo>
                <a:close/>
              </a:path>
            </a:pathLst>
          </a:custGeom>
          <a:solidFill>
            <a:srgbClr val="00164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0" name="Rectangle 20"/>
          <p:cNvSpPr/>
          <p:nvPr/>
        </p:nvSpPr>
        <p:spPr>
          <a:xfrm>
            <a:off x="3886198" y="6060673"/>
            <a:ext cx="3424235" cy="2259415"/>
          </a:xfrm>
          <a:custGeom>
            <a:avLst/>
            <a:gdLst>
              <a:gd name="connsiteX0" fmla="*/ 0 w 4014306"/>
              <a:gd name="connsiteY0" fmla="*/ 0 h 2034294"/>
              <a:gd name="connsiteX1" fmla="*/ 4014306 w 4014306"/>
              <a:gd name="connsiteY1" fmla="*/ 0 h 2034294"/>
              <a:gd name="connsiteX2" fmla="*/ 4014306 w 4014306"/>
              <a:gd name="connsiteY2" fmla="*/ 2034294 h 2034294"/>
              <a:gd name="connsiteX3" fmla="*/ 0 w 4014306"/>
              <a:gd name="connsiteY3" fmla="*/ 2034294 h 2034294"/>
              <a:gd name="connsiteX4" fmla="*/ 0 w 4014306"/>
              <a:gd name="connsiteY4" fmla="*/ 0 h 2034294"/>
              <a:gd name="connsiteX0" fmla="*/ 0 w 4014306"/>
              <a:gd name="connsiteY0" fmla="*/ 0 h 2034294"/>
              <a:gd name="connsiteX1" fmla="*/ 4009544 w 4014306"/>
              <a:gd name="connsiteY1" fmla="*/ 309562 h 2034294"/>
              <a:gd name="connsiteX2" fmla="*/ 4014306 w 4014306"/>
              <a:gd name="connsiteY2" fmla="*/ 2034294 h 2034294"/>
              <a:gd name="connsiteX3" fmla="*/ 0 w 4014306"/>
              <a:gd name="connsiteY3" fmla="*/ 2034294 h 2034294"/>
              <a:gd name="connsiteX4" fmla="*/ 0 w 4014306"/>
              <a:gd name="connsiteY4" fmla="*/ 0 h 2034294"/>
              <a:gd name="connsiteX0" fmla="*/ 0 w 4028594"/>
              <a:gd name="connsiteY0" fmla="*/ 252413 h 1724732"/>
              <a:gd name="connsiteX1" fmla="*/ 4023832 w 4028594"/>
              <a:gd name="connsiteY1" fmla="*/ 0 h 1724732"/>
              <a:gd name="connsiteX2" fmla="*/ 4028594 w 4028594"/>
              <a:gd name="connsiteY2" fmla="*/ 1724732 h 1724732"/>
              <a:gd name="connsiteX3" fmla="*/ 14288 w 4028594"/>
              <a:gd name="connsiteY3" fmla="*/ 1724732 h 1724732"/>
              <a:gd name="connsiteX4" fmla="*/ 0 w 4028594"/>
              <a:gd name="connsiteY4" fmla="*/ 252413 h 1724732"/>
              <a:gd name="connsiteX0" fmla="*/ 0 w 4028594"/>
              <a:gd name="connsiteY0" fmla="*/ 252413 h 1724732"/>
              <a:gd name="connsiteX1" fmla="*/ 4023832 w 4028594"/>
              <a:gd name="connsiteY1" fmla="*/ 0 h 1724732"/>
              <a:gd name="connsiteX2" fmla="*/ 4028594 w 4028594"/>
              <a:gd name="connsiteY2" fmla="*/ 1724732 h 1724732"/>
              <a:gd name="connsiteX3" fmla="*/ 14288 w 4028594"/>
              <a:gd name="connsiteY3" fmla="*/ 1724732 h 1724732"/>
              <a:gd name="connsiteX4" fmla="*/ 0 w 4028594"/>
              <a:gd name="connsiteY4" fmla="*/ 252413 h 1724732"/>
              <a:gd name="connsiteX0" fmla="*/ 0 w 4028594"/>
              <a:gd name="connsiteY0" fmla="*/ 320994 h 1793313"/>
              <a:gd name="connsiteX1" fmla="*/ 4023832 w 4028594"/>
              <a:gd name="connsiteY1" fmla="*/ 68581 h 1793313"/>
              <a:gd name="connsiteX2" fmla="*/ 4028594 w 4028594"/>
              <a:gd name="connsiteY2" fmla="*/ 1793313 h 1793313"/>
              <a:gd name="connsiteX3" fmla="*/ 14288 w 4028594"/>
              <a:gd name="connsiteY3" fmla="*/ 1793313 h 1793313"/>
              <a:gd name="connsiteX4" fmla="*/ 0 w 4028594"/>
              <a:gd name="connsiteY4" fmla="*/ 320994 h 1793313"/>
              <a:gd name="connsiteX0" fmla="*/ 0 w 4028594"/>
              <a:gd name="connsiteY0" fmla="*/ 333605 h 1805924"/>
              <a:gd name="connsiteX1" fmla="*/ 4023832 w 4028594"/>
              <a:gd name="connsiteY1" fmla="*/ 81192 h 1805924"/>
              <a:gd name="connsiteX2" fmla="*/ 4028594 w 4028594"/>
              <a:gd name="connsiteY2" fmla="*/ 1805924 h 1805924"/>
              <a:gd name="connsiteX3" fmla="*/ 14288 w 4028594"/>
              <a:gd name="connsiteY3" fmla="*/ 1805924 h 1805924"/>
              <a:gd name="connsiteX4" fmla="*/ 0 w 4028594"/>
              <a:gd name="connsiteY4" fmla="*/ 333605 h 1805924"/>
              <a:gd name="connsiteX0" fmla="*/ 0 w 4028594"/>
              <a:gd name="connsiteY0" fmla="*/ 327286 h 1799605"/>
              <a:gd name="connsiteX1" fmla="*/ 4023832 w 4028594"/>
              <a:gd name="connsiteY1" fmla="*/ 74873 h 1799605"/>
              <a:gd name="connsiteX2" fmla="*/ 4028594 w 4028594"/>
              <a:gd name="connsiteY2" fmla="*/ 1799605 h 1799605"/>
              <a:gd name="connsiteX3" fmla="*/ 14288 w 4028594"/>
              <a:gd name="connsiteY3" fmla="*/ 1799605 h 1799605"/>
              <a:gd name="connsiteX4" fmla="*/ 0 w 4028594"/>
              <a:gd name="connsiteY4" fmla="*/ 327286 h 17996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28594" h="1799605">
                <a:moveTo>
                  <a:pt x="0" y="327286"/>
                </a:moveTo>
                <a:cubicBezTo>
                  <a:pt x="1079340" y="447935"/>
                  <a:pt x="2172968" y="-217227"/>
                  <a:pt x="4023832" y="74873"/>
                </a:cubicBezTo>
                <a:cubicBezTo>
                  <a:pt x="4025419" y="649784"/>
                  <a:pt x="4027007" y="1224694"/>
                  <a:pt x="4028594" y="1799605"/>
                </a:cubicBezTo>
                <a:lnTo>
                  <a:pt x="14288" y="1799605"/>
                </a:lnTo>
                <a:lnTo>
                  <a:pt x="0" y="327286"/>
                </a:lnTo>
                <a:close/>
              </a:path>
            </a:pathLst>
          </a:custGeom>
          <a:solidFill>
            <a:srgbClr val="BF9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p:cNvPicPr>
            <a:picLocks noChangeAspect="1"/>
          </p:cNvPicPr>
          <p:nvPr/>
        </p:nvPicPr>
        <p:blipFill>
          <a:blip r:embed="rId2">
            <a:extLst>
              <a:ext uri="{BEBA8EAE-BF5A-486C-A8C5-ECC9F3942E4B}">
                <a14:imgProps xmlns:a14="http://schemas.microsoft.com/office/drawing/2010/main">
                  <a14:imgLayer r:embed="rId3">
                    <a14:imgEffect>
                      <a14:backgroundRemoval t="0" b="99665" l="336" r="100000">
                        <a14:foregroundMark x1="20302" y1="17588" x2="80537" y2="16750"/>
                        <a14:foregroundMark x1="54195" y1="3183" x2="84396" y2="24958"/>
                        <a14:foregroundMark x1="57550" y1="4020" x2="16779" y2="19095"/>
                        <a14:foregroundMark x1="45470" y1="3853" x2="62416" y2="12060"/>
                        <a14:foregroundMark x1="20134" y1="23283" x2="74832" y2="84590"/>
                        <a14:foregroundMark x1="81376" y1="25796" x2="24161" y2="80905"/>
                        <a14:foregroundMark x1="10403" y1="50251" x2="91946" y2="49581"/>
                        <a14:foregroundMark x1="27852" y1="19765" x2="83893" y2="73199"/>
                        <a14:foregroundMark x1="43792" y1="12563" x2="82215" y2="65829"/>
                        <a14:foregroundMark x1="56376" y1="12563" x2="51678" y2="87772"/>
                        <a14:foregroundMark x1="39597" y1="13735" x2="61913" y2="52931"/>
                        <a14:foregroundMark x1="76174" y1="22278" x2="10403" y2="61809"/>
                        <a14:foregroundMark x1="79195" y1="26298" x2="79195" y2="60302"/>
                        <a14:foregroundMark x1="23154" y1="23283" x2="22483" y2="69514"/>
                        <a14:foregroundMark x1="14597" y1="29816" x2="25839" y2="77052"/>
                        <a14:foregroundMark x1="11577" y1="42044" x2="23322" y2="74372"/>
                        <a14:foregroundMark x1="31376" y1="89447" x2="69295" y2="55946"/>
                        <a14:foregroundMark x1="56040" y1="89782" x2="56040" y2="53266"/>
                        <a14:foregroundMark x1="43456" y1="53769" x2="45638" y2="88610"/>
                        <a14:foregroundMark x1="8221" y1="47404" x2="21141" y2="82915"/>
                        <a14:foregroundMark x1="12081" y1="75209" x2="10738" y2="50754"/>
                        <a14:foregroundMark x1="21980" y1="81575" x2="47315" y2="94137"/>
                        <a14:foregroundMark x1="48490" y1="92462" x2="72148" y2="87605"/>
                        <a14:foregroundMark x1="76510" y1="84757" x2="90436" y2="59464"/>
                        <a14:foregroundMark x1="94295" y1="44389" x2="90268" y2="60134"/>
                      </a14:backgroundRemoval>
                    </a14:imgEffect>
                  </a14:imgLayer>
                </a14:imgProps>
              </a:ext>
            </a:extLst>
          </a:blip>
          <a:stretch>
            <a:fillRect/>
          </a:stretch>
        </p:blipFill>
        <p:spPr>
          <a:xfrm>
            <a:off x="5931695" y="5279868"/>
            <a:ext cx="1323971" cy="1326193"/>
          </a:xfrm>
          <a:prstGeom prst="rect">
            <a:avLst/>
          </a:prstGeom>
        </p:spPr>
      </p:pic>
      <p:sp>
        <p:nvSpPr>
          <p:cNvPr id="12" name="TextBox 11"/>
          <p:cNvSpPr txBox="1"/>
          <p:nvPr/>
        </p:nvSpPr>
        <p:spPr>
          <a:xfrm>
            <a:off x="3661530" y="6418675"/>
            <a:ext cx="3424239" cy="754053"/>
          </a:xfrm>
          <a:prstGeom prst="rect">
            <a:avLst/>
          </a:prstGeom>
          <a:noFill/>
        </p:spPr>
        <p:txBody>
          <a:bodyPr wrap="square" rtlCol="0">
            <a:spAutoFit/>
          </a:bodyPr>
          <a:lstStyle/>
          <a:p>
            <a:pPr algn="ctr" defTabSz="914400"/>
            <a:r>
              <a:rPr lang="en-US" sz="1100" b="1" dirty="0">
                <a:solidFill>
                  <a:srgbClr val="170751"/>
                </a:solidFill>
                <a:latin typeface="Arial" panose="020B0604020202020204" pitchFamily="34" charset="0"/>
                <a:ea typeface="Tahoma" panose="020B0604030504040204" pitchFamily="34" charset="0"/>
                <a:cs typeface="Arial" panose="020B0604020202020204" pitchFamily="34" charset="0"/>
              </a:rPr>
              <a:t>www.usar.army.mil/PHP</a:t>
            </a:r>
          </a:p>
          <a:p>
            <a:pPr algn="ctr" defTabSz="914400"/>
            <a:r>
              <a:rPr lang="en-US" sz="3200" dirty="0">
                <a:solidFill>
                  <a:srgbClr val="170751"/>
                </a:solidFill>
                <a:latin typeface="Brush Script MT" panose="03060802040406070304" pitchFamily="66" charset="0"/>
              </a:rPr>
              <a:t>Victory in Health!</a:t>
            </a:r>
          </a:p>
        </p:txBody>
      </p:sp>
      <p:sp>
        <p:nvSpPr>
          <p:cNvPr id="13" name="TextBox 12"/>
          <p:cNvSpPr txBox="1"/>
          <p:nvPr/>
        </p:nvSpPr>
        <p:spPr>
          <a:xfrm>
            <a:off x="3995732" y="709080"/>
            <a:ext cx="3314701" cy="2870851"/>
          </a:xfrm>
          <a:prstGeom prst="rect">
            <a:avLst/>
          </a:prstGeom>
          <a:noFill/>
        </p:spPr>
        <p:txBody>
          <a:bodyPr wrap="square" rtlCol="0">
            <a:spAutoFit/>
          </a:bodyPr>
          <a:lstStyle/>
          <a:p>
            <a:pPr algn="ctr" defTabSz="914400">
              <a:lnSpc>
                <a:spcPct val="150000"/>
              </a:lnSpc>
            </a:pPr>
            <a:r>
              <a:rPr lang="en-US" sz="2000" b="1" dirty="0">
                <a:solidFill>
                  <a:srgbClr val="FFC500"/>
                </a:solidFill>
                <a:latin typeface="Tahoma" panose="020B0604030504040204" pitchFamily="34" charset="0"/>
                <a:ea typeface="Tahoma" panose="020B0604030504040204" pitchFamily="34" charset="0"/>
                <a:cs typeface="Tahoma" panose="020B0604030504040204" pitchFamily="34" charset="0"/>
              </a:rPr>
              <a:t>Army Reserve</a:t>
            </a:r>
          </a:p>
          <a:p>
            <a:pPr algn="ctr" defTabSz="914400">
              <a:lnSpc>
                <a:spcPct val="150000"/>
              </a:lnSpc>
            </a:pPr>
            <a:r>
              <a:rPr lang="en-US" sz="2000" b="1" dirty="0">
                <a:solidFill>
                  <a:srgbClr val="FFC500"/>
                </a:solidFill>
                <a:latin typeface="Tahoma" panose="020B0604030504040204" pitchFamily="34" charset="0"/>
                <a:ea typeface="Tahoma" panose="020B0604030504040204" pitchFamily="34" charset="0"/>
                <a:cs typeface="Tahoma" panose="020B0604030504040204" pitchFamily="34" charset="0"/>
              </a:rPr>
              <a:t>Psychological Health Program</a:t>
            </a:r>
          </a:p>
          <a:p>
            <a:pPr algn="ctr" defTabSz="914400">
              <a:lnSpc>
                <a:spcPct val="150000"/>
              </a:lnSpc>
            </a:pPr>
            <a:endParaRPr lang="en-US" sz="1400" b="1" dirty="0">
              <a:solidFill>
                <a:srgbClr val="FFC500"/>
              </a:solidFill>
              <a:latin typeface="Tahoma" panose="020B0604030504040204" pitchFamily="34" charset="0"/>
              <a:ea typeface="Tahoma" panose="020B0604030504040204" pitchFamily="34" charset="0"/>
              <a:cs typeface="Tahoma" panose="020B0604030504040204" pitchFamily="34" charset="0"/>
            </a:endParaRPr>
          </a:p>
          <a:p>
            <a:pPr algn="ctr" defTabSz="914400">
              <a:lnSpc>
                <a:spcPct val="150000"/>
              </a:lnSpc>
            </a:pPr>
            <a:r>
              <a:rPr lang="en-US" sz="1200" b="1" dirty="0">
                <a:solidFill>
                  <a:srgbClr val="FFC500"/>
                </a:solidFill>
                <a:latin typeface="Tahoma" panose="020B0604030504040204" pitchFamily="34" charset="0"/>
                <a:ea typeface="Tahoma" panose="020B0604030504040204" pitchFamily="34" charset="0"/>
                <a:cs typeface="Tahoma" panose="020B0604030504040204" pitchFamily="34" charset="0"/>
              </a:rPr>
              <a:t>USAR Primary Behavioral Health</a:t>
            </a:r>
          </a:p>
          <a:p>
            <a:pPr algn="ctr" defTabSz="914400">
              <a:lnSpc>
                <a:spcPct val="150000"/>
              </a:lnSpc>
            </a:pPr>
            <a:r>
              <a:rPr lang="en-US" sz="1200" b="1" dirty="0">
                <a:solidFill>
                  <a:srgbClr val="FFC500"/>
                </a:solidFill>
                <a:latin typeface="Tahoma" panose="020B0604030504040204" pitchFamily="34" charset="0"/>
                <a:ea typeface="Tahoma" panose="020B0604030504040204" pitchFamily="34" charset="0"/>
                <a:cs typeface="Tahoma" panose="020B0604030504040204" pitchFamily="34" charset="0"/>
              </a:rPr>
              <a:t>Resource for Soldiers,</a:t>
            </a:r>
          </a:p>
          <a:p>
            <a:pPr algn="ctr" defTabSz="914400">
              <a:lnSpc>
                <a:spcPct val="150000"/>
              </a:lnSpc>
            </a:pPr>
            <a:r>
              <a:rPr lang="en-US" sz="1200" b="1" dirty="0">
                <a:solidFill>
                  <a:srgbClr val="FFC500"/>
                </a:solidFill>
                <a:latin typeface="Tahoma" panose="020B0604030504040204" pitchFamily="34" charset="0"/>
                <a:ea typeface="Tahoma" panose="020B0604030504040204" pitchFamily="34" charset="0"/>
                <a:cs typeface="Tahoma" panose="020B0604030504040204" pitchFamily="34" charset="0"/>
              </a:rPr>
              <a:t>Family members, and</a:t>
            </a:r>
          </a:p>
          <a:p>
            <a:pPr algn="ctr" defTabSz="914400">
              <a:lnSpc>
                <a:spcPct val="150000"/>
              </a:lnSpc>
            </a:pPr>
            <a:r>
              <a:rPr lang="en-US" sz="1200" b="1" dirty="0">
                <a:solidFill>
                  <a:srgbClr val="FFC500"/>
                </a:solidFill>
                <a:latin typeface="Tahoma" panose="020B0604030504040204" pitchFamily="34" charset="0"/>
                <a:ea typeface="Tahoma" panose="020B0604030504040204" pitchFamily="34" charset="0"/>
                <a:cs typeface="Tahoma" panose="020B0604030504040204" pitchFamily="34" charset="0"/>
              </a:rPr>
              <a:t>Commanders</a:t>
            </a:r>
          </a:p>
        </p:txBody>
      </p:sp>
      <p:sp>
        <p:nvSpPr>
          <p:cNvPr id="15" name="Rectangle 14"/>
          <p:cNvSpPr/>
          <p:nvPr/>
        </p:nvSpPr>
        <p:spPr>
          <a:xfrm>
            <a:off x="4110853" y="3617384"/>
            <a:ext cx="2974916" cy="2031325"/>
          </a:xfrm>
          <a:prstGeom prst="rect">
            <a:avLst/>
          </a:prstGeom>
        </p:spPr>
        <p:txBody>
          <a:bodyPr wrap="square">
            <a:spAutoFit/>
          </a:bodyPr>
          <a:lstStyle/>
          <a:p>
            <a:pPr lvl="0" defTabSz="914400"/>
            <a:r>
              <a:rPr lang="en-US" dirty="0">
                <a:solidFill>
                  <a:prstClr val="white"/>
                </a:solidFill>
                <a:latin typeface="Tahoma" panose="020B0604030504040204" pitchFamily="34" charset="0"/>
                <a:ea typeface="Tahoma" panose="020B0604030504040204" pitchFamily="34" charset="0"/>
                <a:cs typeface="Tahoma" panose="020B0604030504040204" pitchFamily="34" charset="0"/>
              </a:rPr>
              <a:t>Services: </a:t>
            </a:r>
          </a:p>
          <a:p>
            <a:pPr marL="342900" indent="-342900" defTabSz="914400">
              <a:buFont typeface="Arial" panose="020B0604020202020204" pitchFamily="34" charset="0"/>
              <a:buChar char="•"/>
            </a:pPr>
            <a:r>
              <a:rPr lang="en-US" dirty="0">
                <a:solidFill>
                  <a:prstClr val="white"/>
                </a:solidFill>
                <a:latin typeface="Tahoma" panose="020B0604030504040204" pitchFamily="34" charset="0"/>
                <a:ea typeface="Tahoma" panose="020B0604030504040204" pitchFamily="34" charset="0"/>
                <a:cs typeface="Tahoma" panose="020B0604030504040204" pitchFamily="34" charset="0"/>
              </a:rPr>
              <a:t>Resource referrals </a:t>
            </a:r>
          </a:p>
          <a:p>
            <a:pPr marL="342900" lvl="0" indent="-342900" defTabSz="914400">
              <a:buFont typeface="Arial" panose="020B0604020202020204" pitchFamily="34" charset="0"/>
              <a:buChar char="•"/>
            </a:pPr>
            <a:r>
              <a:rPr lang="en-US" dirty="0">
                <a:solidFill>
                  <a:prstClr val="white"/>
                </a:solidFill>
                <a:latin typeface="Tahoma" panose="020B0604030504040204" pitchFamily="34" charset="0"/>
                <a:ea typeface="Tahoma" panose="020B0604030504040204" pitchFamily="34" charset="0"/>
                <a:cs typeface="Tahoma" panose="020B0604030504040204" pitchFamily="34" charset="0"/>
              </a:rPr>
              <a:t>Command consultation </a:t>
            </a:r>
          </a:p>
          <a:p>
            <a:pPr marL="342900" lvl="0" indent="-342900" defTabSz="914400">
              <a:buFont typeface="Arial" panose="020B0604020202020204" pitchFamily="34" charset="0"/>
              <a:buChar char="•"/>
            </a:pPr>
            <a:r>
              <a:rPr lang="en-US" dirty="0">
                <a:solidFill>
                  <a:prstClr val="white"/>
                </a:solidFill>
                <a:latin typeface="Tahoma" panose="020B0604030504040204" pitchFamily="34" charset="0"/>
                <a:ea typeface="Tahoma" panose="020B0604030504040204" pitchFamily="34" charset="0"/>
                <a:cs typeface="Tahoma" panose="020B0604030504040204" pitchFamily="34" charset="0"/>
              </a:rPr>
              <a:t>Case management</a:t>
            </a:r>
          </a:p>
          <a:p>
            <a:pPr marL="342900" lvl="0" indent="-342900" defTabSz="914400">
              <a:buFont typeface="Arial" panose="020B0604020202020204" pitchFamily="34" charset="0"/>
              <a:buChar char="•"/>
            </a:pPr>
            <a:r>
              <a:rPr lang="en-US" dirty="0">
                <a:solidFill>
                  <a:prstClr val="white"/>
                </a:solidFill>
                <a:latin typeface="Tahoma" panose="020B0604030504040204" pitchFamily="34" charset="0"/>
                <a:ea typeface="Tahoma" panose="020B0604030504040204" pitchFamily="34" charset="0"/>
                <a:cs typeface="Tahoma" panose="020B0604030504040204" pitchFamily="34" charset="0"/>
              </a:rPr>
              <a:t>Psychoeducation</a:t>
            </a:r>
          </a:p>
          <a:p>
            <a:pPr marL="342900" lvl="0" indent="-342900" defTabSz="914400">
              <a:buFont typeface="Arial" panose="020B0604020202020204" pitchFamily="34" charset="0"/>
              <a:buChar char="•"/>
            </a:pPr>
            <a:r>
              <a:rPr lang="en-US" dirty="0">
                <a:solidFill>
                  <a:prstClr val="white"/>
                </a:solidFill>
                <a:latin typeface="Tahoma" panose="020B0604030504040204" pitchFamily="34" charset="0"/>
                <a:ea typeface="Tahoma" panose="020B0604030504040204" pitchFamily="34" charset="0"/>
                <a:cs typeface="Tahoma" panose="020B0604030504040204" pitchFamily="34" charset="0"/>
              </a:rPr>
              <a:t>Traumatic event management</a:t>
            </a:r>
          </a:p>
        </p:txBody>
      </p:sp>
      <p:grpSp>
        <p:nvGrpSpPr>
          <p:cNvPr id="16" name="Group 15"/>
          <p:cNvGrpSpPr/>
          <p:nvPr/>
        </p:nvGrpSpPr>
        <p:grpSpPr>
          <a:xfrm>
            <a:off x="769257" y="580574"/>
            <a:ext cx="2956386" cy="7437096"/>
            <a:chOff x="2925352" y="322860"/>
            <a:chExt cx="2280104" cy="4432174"/>
          </a:xfrm>
        </p:grpSpPr>
        <p:pic>
          <p:nvPicPr>
            <p:cNvPr id="17" name="Picture 16"/>
            <p:cNvPicPr>
              <a:picLocks noChangeAspect="1"/>
            </p:cNvPicPr>
            <p:nvPr/>
          </p:nvPicPr>
          <p:blipFill>
            <a:blip r:embed="rId4"/>
            <a:stretch>
              <a:fillRect/>
            </a:stretch>
          </p:blipFill>
          <p:spPr>
            <a:xfrm>
              <a:off x="2925354" y="322860"/>
              <a:ext cx="2280102" cy="4432174"/>
            </a:xfrm>
            <a:prstGeom prst="rect">
              <a:avLst/>
            </a:prstGeom>
            <a:ln w="28575">
              <a:solidFill>
                <a:srgbClr val="001642"/>
              </a:solidFill>
            </a:ln>
          </p:spPr>
        </p:pic>
        <p:sp>
          <p:nvSpPr>
            <p:cNvPr id="18" name="TextBox 17"/>
            <p:cNvSpPr txBox="1"/>
            <p:nvPr/>
          </p:nvSpPr>
          <p:spPr>
            <a:xfrm>
              <a:off x="3043661" y="463464"/>
              <a:ext cx="2054872" cy="3114631"/>
            </a:xfrm>
            <a:prstGeom prst="rect">
              <a:avLst/>
            </a:prstGeom>
            <a:noFill/>
            <a:ln w="28575">
              <a:noFill/>
            </a:ln>
          </p:spPr>
          <p:txBody>
            <a:bodyPr wrap="square" rtlCol="0">
              <a:spAutoFit/>
            </a:bodyPr>
            <a:lstStyle/>
            <a:p>
              <a:pPr marL="0" marR="0" lvl="0" indent="0" algn="ctr" defTabSz="914400" eaLnBrk="1" fontAlgn="auto" latinLnBrk="0" hangingPunct="1">
                <a:lnSpc>
                  <a:spcPct val="125000"/>
                </a:lnSpc>
                <a:spcBef>
                  <a:spcPts val="0"/>
                </a:spcBef>
                <a:spcAft>
                  <a:spcPts val="0"/>
                </a:spcAft>
                <a:buClrTx/>
                <a:buSzTx/>
                <a:buFontTx/>
                <a:buNone/>
                <a:tabLst/>
                <a:defRPr/>
              </a:pPr>
              <a:r>
                <a:rPr kumimoji="0" lang="en-US" b="0" i="0" u="none" strike="noStrike" kern="0" cap="none" spc="0" normalizeH="0" baseline="0" noProof="0" dirty="0">
                  <a:ln>
                    <a:noFill/>
                  </a:ln>
                  <a:solidFill>
                    <a:srgbClr val="580C04"/>
                  </a:solidFill>
                  <a:effectLst/>
                  <a:uLnTx/>
                  <a:uFillTx/>
                  <a:latin typeface="Arial" panose="020B0604020202020204" pitchFamily="34" charset="0"/>
                  <a:cs typeface="Arial" panose="020B0604020202020204" pitchFamily="34" charset="0"/>
                </a:rPr>
                <a:t>MISSION</a:t>
              </a:r>
            </a:p>
            <a:p>
              <a:pPr marL="0" marR="0" lvl="0" indent="0" algn="ctr" defTabSz="914400" eaLnBrk="1" fontAlgn="auto" latinLnBrk="0" hangingPunct="1">
                <a:lnSpc>
                  <a:spcPct val="125000"/>
                </a:lnSpc>
                <a:spcBef>
                  <a:spcPts val="0"/>
                </a:spcBef>
                <a:spcAft>
                  <a:spcPts val="0"/>
                </a:spcAft>
                <a:buClrTx/>
                <a:buSzTx/>
                <a:buFontTx/>
                <a:buNone/>
                <a:tabLst/>
                <a:defRPr/>
              </a:pPr>
              <a:endParaRPr kumimoji="0" lang="en-US" sz="1000" b="0" i="0" u="none" strike="noStrike" kern="0" cap="none" spc="0" normalizeH="0" baseline="0" noProof="0" dirty="0">
                <a:ln>
                  <a:noFill/>
                </a:ln>
                <a:solidFill>
                  <a:srgbClr val="001642"/>
                </a:solidFill>
                <a:effectLst/>
                <a:uLnTx/>
                <a:uFillTx/>
                <a:latin typeface="Arial" panose="020B0604020202020204" pitchFamily="34" charset="0"/>
                <a:cs typeface="Arial" panose="020B0604020202020204" pitchFamily="34" charset="0"/>
              </a:endParaRPr>
            </a:p>
            <a:p>
              <a:pPr marL="0" marR="0" lvl="0" indent="0" algn="ctr" defTabSz="914400" eaLnBrk="1" fontAlgn="auto" latinLnBrk="0" hangingPunct="1">
                <a:lnSpc>
                  <a:spcPct val="125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rPr>
                <a:t>To achieve and sustain the most resilient and mentally fit Reserve force in the Nation. We will accomplish this by facilitating mental health services for Soldiers and family members who need them; by assisting operational leadership through command consultation; by preserving unit cohesion through traumatic event management; and with the development of enduring partnerships with sister organizations. The result will be a resilient, mentally fit, and ready Army Reserve</a:t>
              </a:r>
            </a:p>
          </p:txBody>
        </p:sp>
        <p:sp>
          <p:nvSpPr>
            <p:cNvPr id="19" name="Flowchart: Document 18"/>
            <p:cNvSpPr/>
            <p:nvPr/>
          </p:nvSpPr>
          <p:spPr>
            <a:xfrm rot="10800000">
              <a:off x="2925352" y="3741886"/>
              <a:ext cx="2280104" cy="1013148"/>
            </a:xfrm>
            <a:prstGeom prst="flowChartDocument">
              <a:avLst/>
            </a:prstGeom>
            <a:noFill/>
            <a:ln w="28575" cap="flat" cmpd="sng" algn="ctr">
              <a:solidFill>
                <a:srgbClr val="001642"/>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0" name="TextBox 19"/>
            <p:cNvSpPr txBox="1"/>
            <p:nvPr/>
          </p:nvSpPr>
          <p:spPr>
            <a:xfrm>
              <a:off x="3008915" y="3886493"/>
              <a:ext cx="2124363" cy="782558"/>
            </a:xfrm>
            <a:prstGeom prst="rect">
              <a:avLst/>
            </a:prstGeom>
            <a:noFill/>
            <a:ln w="28575">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133" b="0" i="0" u="none" strike="noStrike" kern="0" cap="none" spc="0" normalizeH="0" baseline="0" noProof="0" dirty="0">
                  <a:ln>
                    <a:noFill/>
                  </a:ln>
                  <a:solidFill>
                    <a:srgbClr val="580C04"/>
                  </a:solidFill>
                  <a:effectLst/>
                  <a:uLnTx/>
                  <a:uFillTx/>
                  <a:latin typeface="Arial" panose="020B0604020202020204" pitchFamily="34" charset="0"/>
                  <a:cs typeface="Arial" panose="020B0604020202020204" pitchFamily="34" charset="0"/>
                </a:rPr>
                <a:t>VISION</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srgbClr val="001642"/>
                </a:solidFill>
                <a:effectLst/>
                <a:uLnTx/>
                <a:uFillTx/>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rPr>
                <a:t>To be the primary behavioral health resource for the Army Reserve.</a:t>
              </a:r>
            </a:p>
          </p:txBody>
        </p:sp>
      </p:grpSp>
      <p:pic>
        <p:nvPicPr>
          <p:cNvPr id="21" name="Picture 20"/>
          <p:cNvPicPr>
            <a:picLocks noChangeAspect="1"/>
          </p:cNvPicPr>
          <p:nvPr/>
        </p:nvPicPr>
        <p:blipFill>
          <a:blip r:embed="rId5"/>
          <a:stretch>
            <a:fillRect/>
          </a:stretch>
        </p:blipFill>
        <p:spPr>
          <a:xfrm>
            <a:off x="3017173" y="6139526"/>
            <a:ext cx="695161" cy="661855"/>
          </a:xfrm>
          <a:prstGeom prst="rect">
            <a:avLst/>
          </a:prstGeom>
        </p:spPr>
      </p:pic>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00035" y="7238473"/>
            <a:ext cx="831660" cy="831660"/>
          </a:xfrm>
          <a:prstGeom prst="rect">
            <a:avLst/>
          </a:prstGeom>
        </p:spPr>
      </p:pic>
    </p:spTree>
    <p:extLst>
      <p:ext uri="{BB962C8B-B14F-4D97-AF65-F5344CB8AC3E}">
        <p14:creationId xmlns:p14="http://schemas.microsoft.com/office/powerpoint/2010/main" val="3852920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12881" y="678940"/>
            <a:ext cx="2940312" cy="5170646"/>
          </a:xfrm>
          <a:prstGeom prst="rect">
            <a:avLst/>
          </a:prstGeom>
          <a:ln w="38100">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580C04"/>
                </a:solidFill>
                <a:effectLst/>
                <a:uLnTx/>
                <a:uFillTx/>
                <a:latin typeface="Arial" panose="020B0604020202020204" pitchFamily="34" charset="0"/>
                <a:cs typeface="Arial" panose="020B0604020202020204" pitchFamily="34" charset="0"/>
              </a:rPr>
              <a:t>WHO WE ARE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700" b="0" i="0" u="none" strike="noStrike" kern="0" cap="none" spc="0" normalizeH="0" baseline="0" noProof="0" dirty="0">
              <a:ln>
                <a:noFill/>
              </a:ln>
              <a:solidFill>
                <a:srgbClr val="580C04"/>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rPr>
              <a:t>Our team is made up of behavioral</a:t>
            </a:r>
            <a:r>
              <a:rPr kumimoji="0" lang="en-US" sz="1300" b="0" i="0" u="none" strike="noStrike" kern="0" cap="none" spc="0" normalizeH="0" noProof="0" dirty="0">
                <a:ln>
                  <a:noFill/>
                </a:ln>
                <a:solidFill>
                  <a:srgbClr val="E7E6E6">
                    <a:lumMod val="50000"/>
                  </a:srgbClr>
                </a:solidFill>
                <a:effectLst/>
                <a:uLnTx/>
                <a:uFillTx/>
                <a:latin typeface="Arial" panose="020B0604020202020204" pitchFamily="34" charset="0"/>
                <a:cs typeface="Arial" panose="020B0604020202020204" pitchFamily="34" charset="0"/>
              </a:rPr>
              <a:t> health </a:t>
            </a:r>
            <a:r>
              <a:rPr lang="en-US" sz="1300" kern="0" dirty="0">
                <a:solidFill>
                  <a:srgbClr val="E7E6E6">
                    <a:lumMod val="50000"/>
                  </a:srgbClr>
                </a:solidFill>
                <a:latin typeface="Arial" panose="020B0604020202020204" pitchFamily="34" charset="0"/>
                <a:cs typeface="Arial" panose="020B0604020202020204" pitchFamily="34" charset="0"/>
              </a:rPr>
              <a:t>clinicians </a:t>
            </a:r>
            <a:r>
              <a:rPr kumimoji="0" lang="en-US" sz="1300" b="0"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rPr>
              <a:t>and nurse case managers who are assigned by Readiness Division. </a:t>
            </a:r>
            <a:r>
              <a:rPr lang="en-US" sz="1300" kern="0" dirty="0">
                <a:solidFill>
                  <a:srgbClr val="E7E6E6">
                    <a:lumMod val="50000"/>
                  </a:srgbClr>
                </a:solidFill>
                <a:latin typeface="Arial" panose="020B0604020202020204" pitchFamily="34" charset="0"/>
                <a:cs typeface="Arial" panose="020B0604020202020204" pitchFamily="34" charset="0"/>
              </a:rPr>
              <a:t>Scan the QR code or visit  link below for the most up to date points of contacts. </a:t>
            </a:r>
            <a:endParaRPr kumimoji="0" lang="en-US" sz="1300" b="0"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kern="0" noProof="0" dirty="0">
              <a:solidFill>
                <a:srgbClr val="E7E6E6">
                  <a:lumMod val="50000"/>
                </a:srgbClr>
              </a:solidFill>
              <a:latin typeface="Arial" panose="020B0604020202020204" pitchFamily="34" charset="0"/>
              <a:cs typeface="Arial" panose="020B0604020202020204" pitchFamily="34" charset="0"/>
            </a:endParaRPr>
          </a:p>
        </p:txBody>
      </p:sp>
      <p:grpSp>
        <p:nvGrpSpPr>
          <p:cNvPr id="25" name="Group 24"/>
          <p:cNvGrpSpPr/>
          <p:nvPr/>
        </p:nvGrpSpPr>
        <p:grpSpPr>
          <a:xfrm>
            <a:off x="741796" y="574873"/>
            <a:ext cx="2974709" cy="7442560"/>
            <a:chOff x="744228" y="575360"/>
            <a:chExt cx="2974709" cy="7466865"/>
          </a:xfrm>
        </p:grpSpPr>
        <p:sp>
          <p:nvSpPr>
            <p:cNvPr id="5" name="Rectangle 4"/>
            <p:cNvSpPr/>
            <p:nvPr/>
          </p:nvSpPr>
          <p:spPr>
            <a:xfrm>
              <a:off x="744228" y="575360"/>
              <a:ext cx="2974709" cy="7466375"/>
            </a:xfrm>
            <a:prstGeom prst="rect">
              <a:avLst/>
            </a:prstGeom>
            <a:noFill/>
            <a:ln w="38100" cap="flat" cmpd="sng" algn="ctr">
              <a:solidFill>
                <a:srgbClr val="E2AC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Flowchart: Document 6"/>
            <p:cNvSpPr/>
            <p:nvPr/>
          </p:nvSpPr>
          <p:spPr>
            <a:xfrm rot="10800000">
              <a:off x="744934" y="6617756"/>
              <a:ext cx="2959696" cy="1424469"/>
            </a:xfrm>
            <a:prstGeom prst="flowChartDocument">
              <a:avLst/>
            </a:prstGeom>
            <a:noFill/>
            <a:ln w="28575" cap="flat" cmpd="sng" algn="ctr">
              <a:solidFill>
                <a:srgbClr val="FFC000">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sp>
        <p:nvSpPr>
          <p:cNvPr id="8" name="TextBox 7"/>
          <p:cNvSpPr txBox="1"/>
          <p:nvPr/>
        </p:nvSpPr>
        <p:spPr>
          <a:xfrm>
            <a:off x="859109" y="4538909"/>
            <a:ext cx="2974709" cy="1785104"/>
          </a:xfrm>
          <a:prstGeom prst="rect">
            <a:avLst/>
          </a:prstGeom>
          <a:noFill/>
          <a:ln w="38100">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580C04"/>
                </a:solidFill>
                <a:effectLst/>
                <a:uLnTx/>
                <a:uFillTx/>
                <a:latin typeface="Arial" panose="020B0604020202020204" pitchFamily="34" charset="0"/>
                <a:cs typeface="Arial" panose="020B0604020202020204" pitchFamily="34" charset="0"/>
              </a:rPr>
              <a:t>HOW TO REACH US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2"/>
              </a:rPr>
              <a:t>www.usar.army.mil/PHP</a:t>
            </a:r>
            <a:endParaRPr kumimoji="0" lang="en-US" sz="12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1200" b="1" kern="0" dirty="0">
              <a:solidFill>
                <a:prstClr val="black"/>
              </a:solidFill>
              <a:latin typeface="Arial" panose="020B0604020202020204" pitchFamily="34" charset="0"/>
              <a:cs typeface="Arial" panose="020B0604020202020204" pitchFamily="34" charset="0"/>
            </a:endParaRPr>
          </a:p>
          <a:p>
            <a:pPr algn="ctr" defTabSz="914400">
              <a:defRPr/>
            </a:pPr>
            <a:r>
              <a:rPr lang="en-US" sz="1400" b="1" dirty="0"/>
              <a:t>General Program Email:</a:t>
            </a:r>
          </a:p>
          <a:p>
            <a:pPr algn="ctr" defTabSz="914400">
              <a:defRPr/>
            </a:pPr>
            <a:r>
              <a:rPr lang="en-US" sz="1400" dirty="0" err="1">
                <a:hlinkClick r:id="rId3"/>
              </a:rPr>
              <a:t>usarmy.usarc.usarc-hq.mbx</a:t>
            </a:r>
            <a:r>
              <a:rPr lang="en-US" sz="1400" dirty="0">
                <a:hlinkClick r:id="rId3"/>
              </a:rPr>
              <a:t>. psychological-health-program @army.mil</a:t>
            </a:r>
            <a:endParaRPr lang="en-US" sz="1400" dirty="0"/>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580C04"/>
                </a:solidFill>
                <a:effectLst/>
                <a:uLnTx/>
                <a:uFillTx/>
                <a:latin typeface="Arial Narrow" panose="020B0606020202030204" pitchFamily="34" charset="0"/>
                <a:cs typeface="Arial" panose="020B0604020202020204" pitchFamily="34" charset="0"/>
              </a:rPr>
              <a:t> </a:t>
            </a:r>
            <a:endParaRPr kumimoji="0" lang="en-US" sz="1400" b="0" i="0" u="none" strike="noStrike" kern="0" cap="none" spc="0" normalizeH="0" baseline="0" noProof="0" dirty="0">
              <a:ln>
                <a:noFill/>
              </a:ln>
              <a:solidFill>
                <a:srgbClr val="001642"/>
              </a:solidFill>
              <a:effectLst/>
              <a:uLnTx/>
              <a:uFillTx/>
              <a:latin typeface="Arial Narrow" panose="020B0606020202030204" pitchFamily="34" charset="0"/>
              <a:cs typeface="Arial" panose="020B0604020202020204" pitchFamily="34" charset="0"/>
            </a:endParaRPr>
          </a:p>
        </p:txBody>
      </p:sp>
      <p:pic>
        <p:nvPicPr>
          <p:cNvPr id="16" name="Picture 15"/>
          <p:cNvPicPr>
            <a:picLocks noChangeAspect="1"/>
          </p:cNvPicPr>
          <p:nvPr/>
        </p:nvPicPr>
        <p:blipFill>
          <a:blip r:embed="rId4"/>
          <a:stretch>
            <a:fillRect/>
          </a:stretch>
        </p:blipFill>
        <p:spPr>
          <a:xfrm>
            <a:off x="3007195" y="6473027"/>
            <a:ext cx="695004" cy="664522"/>
          </a:xfrm>
          <a:prstGeom prst="rect">
            <a:avLst/>
          </a:prstGeom>
        </p:spPr>
      </p:pic>
      <p:sp>
        <p:nvSpPr>
          <p:cNvPr id="18" name="Rectangle 17"/>
          <p:cNvSpPr/>
          <p:nvPr/>
        </p:nvSpPr>
        <p:spPr>
          <a:xfrm>
            <a:off x="4072860" y="575361"/>
            <a:ext cx="2957744" cy="7442072"/>
          </a:xfrm>
          <a:prstGeom prst="rect">
            <a:avLst/>
          </a:prstGeom>
          <a:solidFill>
            <a:sysClr val="window" lastClr="FFFFFF"/>
          </a:solidFill>
          <a:ln w="38100" cap="flat" cmpd="sng" algn="ctr">
            <a:solidFill>
              <a:srgbClr val="580C0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9" name="Flowchart: Document 18"/>
          <p:cNvSpPr/>
          <p:nvPr/>
        </p:nvSpPr>
        <p:spPr>
          <a:xfrm rot="10800000">
            <a:off x="4072860" y="5978911"/>
            <a:ext cx="2948496" cy="2038034"/>
          </a:xfrm>
          <a:prstGeom prst="flowChartDocument">
            <a:avLst/>
          </a:prstGeom>
          <a:noFill/>
          <a:ln w="28575" cap="flat" cmpd="sng" algn="ctr">
            <a:solidFill>
              <a:srgbClr val="580C0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p:cNvSpPr/>
          <p:nvPr/>
        </p:nvSpPr>
        <p:spPr>
          <a:xfrm>
            <a:off x="4159698" y="678940"/>
            <a:ext cx="2870906" cy="7389395"/>
          </a:xfrm>
          <a:prstGeom prst="rect">
            <a:avLst/>
          </a:prstGeom>
          <a:ln w="38100">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580C04"/>
                </a:solidFill>
                <a:effectLst/>
                <a:uLnTx/>
                <a:uFillTx/>
                <a:latin typeface="Arial" panose="020B0604020202020204" pitchFamily="34" charset="0"/>
                <a:cs typeface="Arial" panose="020B0604020202020204" pitchFamily="34" charset="0"/>
              </a:rPr>
              <a:t>WHAT WE DO</a:t>
            </a:r>
          </a:p>
          <a:p>
            <a:pPr marL="0" marR="0" lvl="0" indent="0" defTabSz="914400" eaLnBrk="1" fontAlgn="auto" latinLnBrk="0" hangingPunct="1">
              <a:lnSpc>
                <a:spcPct val="9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rPr>
              <a:t>Soldier Assistance: </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Assess Soldier BH needs.</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Connect to suited BH resources/support based off their needs. </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Assist with BH profile/MEB process questions and connect to appropriate POC’s.</a:t>
            </a:r>
          </a:p>
          <a:p>
            <a:pPr marL="0" marR="0" lvl="0" indent="0" defTabSz="914400" eaLnBrk="1" fontAlgn="auto" latinLnBrk="0" hangingPunct="1">
              <a:lnSpc>
                <a:spcPct val="90000"/>
              </a:lnSpc>
              <a:spcBef>
                <a:spcPts val="0"/>
              </a:spcBef>
              <a:spcAft>
                <a:spcPts val="0"/>
              </a:spcAft>
              <a:buClrTx/>
              <a:buSzTx/>
              <a:buFontTx/>
              <a:buNone/>
              <a:tabLst>
                <a:tab pos="166688" algn="l"/>
              </a:tabLst>
              <a:defRPr/>
            </a:pPr>
            <a:endParaRPr lang="en-US" sz="1300" b="1" kern="0" dirty="0">
              <a:solidFill>
                <a:srgbClr val="E7E6E6">
                  <a:lumMod val="50000"/>
                </a:srgbClr>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90000"/>
              </a:lnSpc>
              <a:spcBef>
                <a:spcPts val="0"/>
              </a:spcBef>
              <a:spcAft>
                <a:spcPts val="0"/>
              </a:spcAft>
              <a:buClrTx/>
              <a:buSzTx/>
              <a:buFontTx/>
              <a:buNone/>
              <a:tabLst>
                <a:tab pos="166688" algn="l"/>
              </a:tabLst>
              <a:defRPr/>
            </a:pPr>
            <a:r>
              <a:rPr lang="en-US" sz="1300" b="1" kern="0" dirty="0">
                <a:solidFill>
                  <a:srgbClr val="E7E6E6">
                    <a:lumMod val="50000"/>
                  </a:srgbClr>
                </a:solidFill>
                <a:latin typeface="Arial" panose="020B0604020202020204" pitchFamily="34" charset="0"/>
                <a:cs typeface="Arial" panose="020B0604020202020204" pitchFamily="34" charset="0"/>
              </a:rPr>
              <a:t>Command Consultation: </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Serve as SME’s on BH scenarios, processes, regulations, evaluations, etc. </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Discuss options and resources to assist Soldier with BH needs.</a:t>
            </a:r>
          </a:p>
          <a:p>
            <a:pPr marL="0" marR="0" lvl="0" indent="0" defTabSz="914400" eaLnBrk="1" fontAlgn="auto" latinLnBrk="0" hangingPunct="1">
              <a:lnSpc>
                <a:spcPct val="90000"/>
              </a:lnSpc>
              <a:spcBef>
                <a:spcPts val="0"/>
              </a:spcBef>
              <a:spcAft>
                <a:spcPts val="0"/>
              </a:spcAft>
              <a:buClrTx/>
              <a:buSzTx/>
              <a:buFontTx/>
              <a:buNone/>
              <a:tabLst>
                <a:tab pos="166688" algn="l"/>
              </a:tabLst>
              <a:defRPr/>
            </a:pPr>
            <a:endParaRPr lang="en-US" sz="1300" b="1" kern="0" dirty="0">
              <a:solidFill>
                <a:srgbClr val="E7E6E6">
                  <a:lumMod val="50000"/>
                </a:srgbClr>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90000"/>
              </a:lnSpc>
              <a:spcBef>
                <a:spcPts val="0"/>
              </a:spcBef>
              <a:spcAft>
                <a:spcPts val="0"/>
              </a:spcAft>
              <a:buClrTx/>
              <a:buSzTx/>
              <a:buFontTx/>
              <a:buNone/>
              <a:tabLst>
                <a:tab pos="166688" algn="l"/>
              </a:tabLst>
              <a:defRPr/>
            </a:pPr>
            <a:r>
              <a:rPr lang="en-US" sz="1300" b="1" kern="0" dirty="0">
                <a:solidFill>
                  <a:srgbClr val="E7E6E6">
                    <a:lumMod val="50000"/>
                  </a:srgbClr>
                </a:solidFill>
                <a:latin typeface="Arial" panose="020B0604020202020204" pitchFamily="34" charset="0"/>
                <a:cs typeface="Arial" panose="020B0604020202020204" pitchFamily="34" charset="0"/>
              </a:rPr>
              <a:t>Case Management: </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Serve as a bridge between Soldier, Command, and other programs. </a:t>
            </a:r>
          </a:p>
          <a:p>
            <a:pPr marL="0" marR="0" lvl="0" indent="0" defTabSz="914400" eaLnBrk="1" fontAlgn="auto" latinLnBrk="0" hangingPunct="1">
              <a:lnSpc>
                <a:spcPct val="90000"/>
              </a:lnSpc>
              <a:spcBef>
                <a:spcPts val="0"/>
              </a:spcBef>
              <a:spcAft>
                <a:spcPts val="0"/>
              </a:spcAft>
              <a:buClrTx/>
              <a:buSzTx/>
              <a:buFontTx/>
              <a:buNone/>
              <a:tabLst>
                <a:tab pos="166688" algn="l"/>
              </a:tabLst>
              <a:defRPr/>
            </a:pPr>
            <a:endParaRPr lang="en-US" sz="1300" kern="0" dirty="0">
              <a:solidFill>
                <a:srgbClr val="E7E6E6">
                  <a:lumMod val="50000"/>
                </a:srgbClr>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90000"/>
              </a:lnSpc>
              <a:spcBef>
                <a:spcPts val="0"/>
              </a:spcBef>
              <a:spcAft>
                <a:spcPts val="0"/>
              </a:spcAft>
              <a:buClrTx/>
              <a:buSzTx/>
              <a:buFontTx/>
              <a:buNone/>
              <a:tabLst>
                <a:tab pos="166688" algn="l"/>
              </a:tabLst>
              <a:defRPr/>
            </a:pPr>
            <a:r>
              <a:rPr lang="en-US" sz="1300" b="1" kern="0" dirty="0">
                <a:solidFill>
                  <a:srgbClr val="E7E6E6">
                    <a:lumMod val="50000"/>
                  </a:srgbClr>
                </a:solidFill>
                <a:latin typeface="Arial" panose="020B0604020202020204" pitchFamily="34" charset="0"/>
                <a:cs typeface="Arial" panose="020B0604020202020204" pitchFamily="34" charset="0"/>
              </a:rPr>
              <a:t>Unit Support &amp; Education: </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Train units on mental health issues and resources</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Support units in managing traumatic events in coordination with Command, Chaplains, and other Army programs. </a:t>
            </a:r>
          </a:p>
          <a:p>
            <a:pPr marL="0" marR="0" lvl="0" indent="0" defTabSz="914400" eaLnBrk="1" fontAlgn="auto" latinLnBrk="0" hangingPunct="1">
              <a:lnSpc>
                <a:spcPct val="90000"/>
              </a:lnSpc>
              <a:spcBef>
                <a:spcPts val="0"/>
              </a:spcBef>
              <a:spcAft>
                <a:spcPts val="0"/>
              </a:spcAft>
              <a:buClrTx/>
              <a:buSzTx/>
              <a:buFontTx/>
              <a:buNone/>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	</a:t>
            </a:r>
          </a:p>
          <a:p>
            <a:pPr marL="0" marR="0" lvl="0" indent="0" defTabSz="914400" eaLnBrk="1" fontAlgn="auto" latinLnBrk="0" hangingPunct="1">
              <a:lnSpc>
                <a:spcPct val="90000"/>
              </a:lnSpc>
              <a:spcBef>
                <a:spcPts val="0"/>
              </a:spcBef>
              <a:spcAft>
                <a:spcPts val="0"/>
              </a:spcAft>
              <a:buClrTx/>
              <a:buSzTx/>
              <a:buFontTx/>
              <a:buNone/>
              <a:tabLst>
                <a:tab pos="166688" algn="l"/>
              </a:tabLst>
              <a:defRPr/>
            </a:pPr>
            <a:r>
              <a:rPr lang="en-US" sz="1300" kern="0" dirty="0">
                <a:solidFill>
                  <a:srgbClr val="E7E6E6">
                    <a:lumMod val="50000"/>
                  </a:srgbClr>
                </a:solidFill>
                <a:latin typeface="Arial" panose="020B0604020202020204" pitchFamily="34" charset="0"/>
                <a:cs typeface="Arial" panose="020B0604020202020204" pitchFamily="34" charset="0"/>
              </a:rPr>
              <a:t>	</a:t>
            </a:r>
          </a:p>
          <a:p>
            <a:pPr marL="0" marR="0" lvl="0" indent="0" defTabSz="914400" eaLnBrk="1" fontAlgn="auto" latinLnBrk="0" hangingPunct="1">
              <a:lnSpc>
                <a:spcPct val="90000"/>
              </a:lnSpc>
              <a:spcBef>
                <a:spcPts val="0"/>
              </a:spcBef>
              <a:spcAft>
                <a:spcPts val="0"/>
              </a:spcAft>
              <a:buClrTx/>
              <a:buSzTx/>
              <a:buFontTx/>
              <a:buNone/>
              <a:tabLst>
                <a:tab pos="398463" algn="l"/>
              </a:tabLst>
              <a:defRPr/>
            </a:pPr>
            <a:r>
              <a:rPr lang="en-US" sz="1300" kern="0" dirty="0">
                <a:solidFill>
                  <a:srgbClr val="E7E6E6">
                    <a:lumMod val="50000"/>
                  </a:srgbClr>
                </a:solidFill>
                <a:latin typeface="Arial" panose="020B0604020202020204" pitchFamily="34" charset="0"/>
                <a:cs typeface="Arial" panose="020B0604020202020204" pitchFamily="34" charset="0"/>
              </a:rPr>
              <a:t>	</a:t>
            </a:r>
          </a:p>
          <a:p>
            <a:pPr marL="0" marR="0" lvl="0" indent="0" defTabSz="914400" eaLnBrk="1" fontAlgn="auto" latinLnBrk="0" hangingPunct="1">
              <a:lnSpc>
                <a:spcPct val="9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9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9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E7E6E6">
                  <a:lumMod val="50000"/>
                </a:srgbClr>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94000"/>
              </a:lnSpc>
              <a:spcBef>
                <a:spcPts val="0"/>
              </a:spcBef>
              <a:spcAft>
                <a:spcPts val="0"/>
              </a:spcAft>
              <a:buClrTx/>
              <a:buSzTx/>
              <a:buFontTx/>
              <a:buNone/>
              <a:tabLst/>
              <a:defRPr/>
            </a:pPr>
            <a:endParaRPr lang="en-US" sz="1200" kern="0" dirty="0">
              <a:solidFill>
                <a:srgbClr val="E7E6E6">
                  <a:lumMod val="50000"/>
                </a:srgbClr>
              </a:solidFill>
              <a:latin typeface="Arial" panose="020B0604020202020204" pitchFamily="34" charset="0"/>
              <a:cs typeface="Arial" panose="020B0604020202020204" pitchFamily="34" charset="0"/>
            </a:endParaRPr>
          </a:p>
          <a:p>
            <a:pPr lvl="0" algn="ctr" defTabSz="914400">
              <a:defRPr/>
            </a:pPr>
            <a:endParaRPr lang="en-US" sz="800" kern="0" dirty="0">
              <a:solidFill>
                <a:srgbClr val="580C04"/>
              </a:solidFill>
              <a:latin typeface="Arial" panose="020B0604020202020204" pitchFamily="34" charset="0"/>
              <a:cs typeface="Arial" panose="020B0604020202020204" pitchFamily="34" charset="0"/>
            </a:endParaRPr>
          </a:p>
          <a:p>
            <a:pPr lvl="0" algn="ctr" defTabSz="914400">
              <a:defRPr/>
            </a:pPr>
            <a:endParaRPr lang="en-US" sz="1600" kern="0" dirty="0">
              <a:solidFill>
                <a:srgbClr val="580C04"/>
              </a:solidFill>
              <a:latin typeface="Arial" panose="020B0604020202020204" pitchFamily="34" charset="0"/>
              <a:cs typeface="Arial" panose="020B0604020202020204" pitchFamily="34" charset="0"/>
            </a:endParaRPr>
          </a:p>
          <a:p>
            <a:pPr lvl="0" defTabSz="914400">
              <a:defRPr/>
            </a:pPr>
            <a:endParaRPr lang="en-US" kern="0" dirty="0">
              <a:solidFill>
                <a:srgbClr val="E7E6E6">
                  <a:lumMod val="50000"/>
                </a:srgbClr>
              </a:solidFill>
              <a:latin typeface="Arial" panose="020B0604020202020204" pitchFamily="34" charset="0"/>
              <a:cs typeface="Arial" panose="020B0604020202020204" pitchFamily="34" charset="0"/>
            </a:endParaRPr>
          </a:p>
        </p:txBody>
      </p:sp>
      <p:pic>
        <p:nvPicPr>
          <p:cNvPr id="24" name="Picture 23"/>
          <p:cNvPicPr>
            <a:picLocks noChangeAspect="1"/>
          </p:cNvPicPr>
          <p:nvPr/>
        </p:nvPicPr>
        <p:blipFill>
          <a:blip r:embed="rId4"/>
          <a:stretch>
            <a:fillRect/>
          </a:stretch>
        </p:blipFill>
        <p:spPr>
          <a:xfrm>
            <a:off x="6326349" y="5891336"/>
            <a:ext cx="695004" cy="664522"/>
          </a:xfrm>
          <a:prstGeom prst="rect">
            <a:avLst/>
          </a:prstGeom>
        </p:spPr>
      </p:pic>
      <p:pic>
        <p:nvPicPr>
          <p:cNvPr id="12" name="Picture 11">
            <a:extLst>
              <a:ext uri="{FF2B5EF4-FFF2-40B4-BE49-F238E27FC236}">
                <a16:creationId xmlns:a16="http://schemas.microsoft.com/office/drawing/2014/main" id="{C5DE5BD9-7E53-D9B1-51ED-26C2A8373B1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06189" y="6890583"/>
            <a:ext cx="959537" cy="959537"/>
          </a:xfrm>
          <a:prstGeom prst="rect">
            <a:avLst/>
          </a:prstGeom>
        </p:spPr>
      </p:pic>
      <p:grpSp>
        <p:nvGrpSpPr>
          <p:cNvPr id="14" name="Group 13">
            <a:extLst>
              <a:ext uri="{FF2B5EF4-FFF2-40B4-BE49-F238E27FC236}">
                <a16:creationId xmlns:a16="http://schemas.microsoft.com/office/drawing/2014/main" id="{2F5A104C-8AA8-F756-41EC-AE026B249CE9}"/>
              </a:ext>
            </a:extLst>
          </p:cNvPr>
          <p:cNvGrpSpPr>
            <a:grpSpLocks/>
          </p:cNvGrpSpPr>
          <p:nvPr/>
        </p:nvGrpSpPr>
        <p:grpSpPr bwMode="auto">
          <a:xfrm>
            <a:off x="812881" y="2482443"/>
            <a:ext cx="2889317" cy="1813466"/>
            <a:chOff x="187306" y="530343"/>
            <a:chExt cx="5059643" cy="3409119"/>
          </a:xfrm>
        </p:grpSpPr>
        <p:grpSp>
          <p:nvGrpSpPr>
            <p:cNvPr id="15" name="Group 14">
              <a:extLst>
                <a:ext uri="{FF2B5EF4-FFF2-40B4-BE49-F238E27FC236}">
                  <a16:creationId xmlns:a16="http://schemas.microsoft.com/office/drawing/2014/main" id="{F60E8D91-6DFA-70AC-43F2-B37B3F742717}"/>
                </a:ext>
              </a:extLst>
            </p:cNvPr>
            <p:cNvGrpSpPr>
              <a:grpSpLocks/>
            </p:cNvGrpSpPr>
            <p:nvPr/>
          </p:nvGrpSpPr>
          <p:grpSpPr bwMode="auto">
            <a:xfrm>
              <a:off x="187306" y="1386195"/>
              <a:ext cx="3244520" cy="2553267"/>
              <a:chOff x="187306" y="1386195"/>
              <a:chExt cx="3244520" cy="2553267"/>
            </a:xfrm>
          </p:grpSpPr>
          <p:sp>
            <p:nvSpPr>
              <p:cNvPr id="68" name="Freeform 164">
                <a:extLst>
                  <a:ext uri="{FF2B5EF4-FFF2-40B4-BE49-F238E27FC236}">
                    <a16:creationId xmlns:a16="http://schemas.microsoft.com/office/drawing/2014/main" id="{D8DDFD58-2797-D031-22A6-50F78B2C1764}"/>
                  </a:ext>
                </a:extLst>
              </p:cNvPr>
              <p:cNvSpPr>
                <a:spLocks/>
              </p:cNvSpPr>
              <p:nvPr/>
            </p:nvSpPr>
            <p:spPr bwMode="auto">
              <a:xfrm>
                <a:off x="187306" y="1386195"/>
                <a:ext cx="782558" cy="1456061"/>
              </a:xfrm>
              <a:custGeom>
                <a:avLst/>
                <a:gdLst/>
                <a:ahLst/>
                <a:cxnLst>
                  <a:cxn ang="0">
                    <a:pos x="288" y="384"/>
                  </a:cxn>
                  <a:cxn ang="0">
                    <a:pos x="632" y="920"/>
                  </a:cxn>
                  <a:cxn ang="0">
                    <a:pos x="640" y="960"/>
                  </a:cxn>
                  <a:cxn ang="0">
                    <a:pos x="600" y="976"/>
                  </a:cxn>
                  <a:cxn ang="0">
                    <a:pos x="592" y="1032"/>
                  </a:cxn>
                  <a:cxn ang="0">
                    <a:pos x="576" y="1056"/>
                  </a:cxn>
                  <a:cxn ang="0">
                    <a:pos x="584" y="1080"/>
                  </a:cxn>
                  <a:cxn ang="0">
                    <a:pos x="368" y="1080"/>
                  </a:cxn>
                  <a:cxn ang="0">
                    <a:pos x="368" y="1064"/>
                  </a:cxn>
                  <a:cxn ang="0">
                    <a:pos x="352" y="1064"/>
                  </a:cxn>
                  <a:cxn ang="0">
                    <a:pos x="352" y="1000"/>
                  </a:cxn>
                  <a:cxn ang="0">
                    <a:pos x="296" y="936"/>
                  </a:cxn>
                  <a:cxn ang="0">
                    <a:pos x="288" y="928"/>
                  </a:cxn>
                  <a:cxn ang="0">
                    <a:pos x="264" y="904"/>
                  </a:cxn>
                  <a:cxn ang="0">
                    <a:pos x="232" y="872"/>
                  </a:cxn>
                  <a:cxn ang="0">
                    <a:pos x="192" y="848"/>
                  </a:cxn>
                  <a:cxn ang="0">
                    <a:pos x="176" y="832"/>
                  </a:cxn>
                  <a:cxn ang="0">
                    <a:pos x="136" y="816"/>
                  </a:cxn>
                  <a:cxn ang="0">
                    <a:pos x="128" y="808"/>
                  </a:cxn>
                  <a:cxn ang="0">
                    <a:pos x="136" y="784"/>
                  </a:cxn>
                  <a:cxn ang="0">
                    <a:pos x="144" y="744"/>
                  </a:cxn>
                  <a:cxn ang="0">
                    <a:pos x="128" y="736"/>
                  </a:cxn>
                  <a:cxn ang="0">
                    <a:pos x="112" y="696"/>
                  </a:cxn>
                  <a:cxn ang="0">
                    <a:pos x="96" y="648"/>
                  </a:cxn>
                  <a:cxn ang="0">
                    <a:pos x="80" y="616"/>
                  </a:cxn>
                  <a:cxn ang="0">
                    <a:pos x="72" y="592"/>
                  </a:cxn>
                  <a:cxn ang="0">
                    <a:pos x="80" y="584"/>
                  </a:cxn>
                  <a:cxn ang="0">
                    <a:pos x="88" y="584"/>
                  </a:cxn>
                  <a:cxn ang="0">
                    <a:pos x="88" y="544"/>
                  </a:cxn>
                  <a:cxn ang="0">
                    <a:pos x="64" y="520"/>
                  </a:cxn>
                  <a:cxn ang="0">
                    <a:pos x="64" y="496"/>
                  </a:cxn>
                  <a:cxn ang="0">
                    <a:pos x="64" y="472"/>
                  </a:cxn>
                  <a:cxn ang="0">
                    <a:pos x="80" y="456"/>
                  </a:cxn>
                  <a:cxn ang="0">
                    <a:pos x="80" y="480"/>
                  </a:cxn>
                  <a:cxn ang="0">
                    <a:pos x="96" y="496"/>
                  </a:cxn>
                  <a:cxn ang="0">
                    <a:pos x="88" y="464"/>
                  </a:cxn>
                  <a:cxn ang="0">
                    <a:pos x="80" y="440"/>
                  </a:cxn>
                  <a:cxn ang="0">
                    <a:pos x="104" y="440"/>
                  </a:cxn>
                  <a:cxn ang="0">
                    <a:pos x="120" y="432"/>
                  </a:cxn>
                  <a:cxn ang="0">
                    <a:pos x="104" y="432"/>
                  </a:cxn>
                  <a:cxn ang="0">
                    <a:pos x="80" y="424"/>
                  </a:cxn>
                  <a:cxn ang="0">
                    <a:pos x="64" y="448"/>
                  </a:cxn>
                  <a:cxn ang="0">
                    <a:pos x="56" y="440"/>
                  </a:cxn>
                  <a:cxn ang="0">
                    <a:pos x="40" y="416"/>
                  </a:cxn>
                  <a:cxn ang="0">
                    <a:pos x="48" y="400"/>
                  </a:cxn>
                  <a:cxn ang="0">
                    <a:pos x="32" y="368"/>
                  </a:cxn>
                  <a:cxn ang="0">
                    <a:pos x="24" y="344"/>
                  </a:cxn>
                  <a:cxn ang="0">
                    <a:pos x="8" y="312"/>
                  </a:cxn>
                  <a:cxn ang="0">
                    <a:pos x="16" y="280"/>
                  </a:cxn>
                  <a:cxn ang="0">
                    <a:pos x="24" y="216"/>
                  </a:cxn>
                  <a:cxn ang="0">
                    <a:pos x="16" y="192"/>
                  </a:cxn>
                  <a:cxn ang="0">
                    <a:pos x="32" y="112"/>
                  </a:cxn>
                  <a:cxn ang="0">
                    <a:pos x="56" y="56"/>
                  </a:cxn>
                  <a:cxn ang="0">
                    <a:pos x="56" y="40"/>
                  </a:cxn>
                  <a:cxn ang="0">
                    <a:pos x="56" y="24"/>
                  </a:cxn>
                  <a:cxn ang="0">
                    <a:pos x="80" y="16"/>
                  </a:cxn>
                </a:cxnLst>
                <a:rect l="0" t="0" r="r" b="b"/>
                <a:pathLst>
                  <a:path w="640" h="1104">
                    <a:moveTo>
                      <a:pt x="80" y="16"/>
                    </a:moveTo>
                    <a:lnTo>
                      <a:pt x="336" y="80"/>
                    </a:lnTo>
                    <a:lnTo>
                      <a:pt x="368" y="88"/>
                    </a:lnTo>
                    <a:lnTo>
                      <a:pt x="368" y="88"/>
                    </a:lnTo>
                    <a:lnTo>
                      <a:pt x="288" y="384"/>
                    </a:lnTo>
                    <a:lnTo>
                      <a:pt x="288" y="384"/>
                    </a:lnTo>
                    <a:lnTo>
                      <a:pt x="616" y="872"/>
                    </a:lnTo>
                    <a:lnTo>
                      <a:pt x="616" y="888"/>
                    </a:lnTo>
                    <a:lnTo>
                      <a:pt x="616" y="896"/>
                    </a:lnTo>
                    <a:lnTo>
                      <a:pt x="632" y="920"/>
                    </a:lnTo>
                    <a:lnTo>
                      <a:pt x="632" y="920"/>
                    </a:lnTo>
                    <a:lnTo>
                      <a:pt x="632" y="936"/>
                    </a:lnTo>
                    <a:lnTo>
                      <a:pt x="632" y="936"/>
                    </a:lnTo>
                    <a:lnTo>
                      <a:pt x="640" y="952"/>
                    </a:lnTo>
                    <a:lnTo>
                      <a:pt x="640" y="960"/>
                    </a:lnTo>
                    <a:lnTo>
                      <a:pt x="640" y="960"/>
                    </a:lnTo>
                    <a:lnTo>
                      <a:pt x="640" y="968"/>
                    </a:lnTo>
                    <a:lnTo>
                      <a:pt x="640" y="968"/>
                    </a:lnTo>
                    <a:lnTo>
                      <a:pt x="624" y="968"/>
                    </a:lnTo>
                    <a:lnTo>
                      <a:pt x="600" y="976"/>
                    </a:lnTo>
                    <a:lnTo>
                      <a:pt x="600" y="992"/>
                    </a:lnTo>
                    <a:lnTo>
                      <a:pt x="600" y="1000"/>
                    </a:lnTo>
                    <a:lnTo>
                      <a:pt x="600" y="1008"/>
                    </a:lnTo>
                    <a:lnTo>
                      <a:pt x="600" y="1024"/>
                    </a:lnTo>
                    <a:lnTo>
                      <a:pt x="592" y="1032"/>
                    </a:lnTo>
                    <a:lnTo>
                      <a:pt x="576" y="1040"/>
                    </a:lnTo>
                    <a:lnTo>
                      <a:pt x="576" y="1040"/>
                    </a:lnTo>
                    <a:lnTo>
                      <a:pt x="576" y="1048"/>
                    </a:lnTo>
                    <a:lnTo>
                      <a:pt x="576" y="1056"/>
                    </a:lnTo>
                    <a:lnTo>
                      <a:pt x="576" y="1056"/>
                    </a:lnTo>
                    <a:lnTo>
                      <a:pt x="576" y="1072"/>
                    </a:lnTo>
                    <a:lnTo>
                      <a:pt x="576" y="1072"/>
                    </a:lnTo>
                    <a:lnTo>
                      <a:pt x="584" y="1080"/>
                    </a:lnTo>
                    <a:lnTo>
                      <a:pt x="584" y="1080"/>
                    </a:lnTo>
                    <a:lnTo>
                      <a:pt x="584" y="1080"/>
                    </a:lnTo>
                    <a:lnTo>
                      <a:pt x="584" y="1104"/>
                    </a:lnTo>
                    <a:lnTo>
                      <a:pt x="576" y="1104"/>
                    </a:lnTo>
                    <a:lnTo>
                      <a:pt x="568" y="1104"/>
                    </a:lnTo>
                    <a:lnTo>
                      <a:pt x="368" y="1080"/>
                    </a:lnTo>
                    <a:lnTo>
                      <a:pt x="368" y="1080"/>
                    </a:lnTo>
                    <a:lnTo>
                      <a:pt x="360" y="1072"/>
                    </a:lnTo>
                    <a:lnTo>
                      <a:pt x="360" y="1072"/>
                    </a:lnTo>
                    <a:lnTo>
                      <a:pt x="368" y="1072"/>
                    </a:lnTo>
                    <a:lnTo>
                      <a:pt x="368" y="1072"/>
                    </a:lnTo>
                    <a:lnTo>
                      <a:pt x="368" y="1064"/>
                    </a:lnTo>
                    <a:lnTo>
                      <a:pt x="368" y="1064"/>
                    </a:lnTo>
                    <a:lnTo>
                      <a:pt x="360" y="1064"/>
                    </a:lnTo>
                    <a:lnTo>
                      <a:pt x="360" y="1064"/>
                    </a:lnTo>
                    <a:lnTo>
                      <a:pt x="352" y="1064"/>
                    </a:lnTo>
                    <a:lnTo>
                      <a:pt x="352" y="1064"/>
                    </a:lnTo>
                    <a:lnTo>
                      <a:pt x="352" y="1048"/>
                    </a:lnTo>
                    <a:lnTo>
                      <a:pt x="360" y="1048"/>
                    </a:lnTo>
                    <a:lnTo>
                      <a:pt x="360" y="1040"/>
                    </a:lnTo>
                    <a:lnTo>
                      <a:pt x="360" y="1016"/>
                    </a:lnTo>
                    <a:lnTo>
                      <a:pt x="352" y="1000"/>
                    </a:lnTo>
                    <a:lnTo>
                      <a:pt x="344" y="992"/>
                    </a:lnTo>
                    <a:lnTo>
                      <a:pt x="328" y="968"/>
                    </a:lnTo>
                    <a:lnTo>
                      <a:pt x="312" y="944"/>
                    </a:lnTo>
                    <a:lnTo>
                      <a:pt x="304" y="936"/>
                    </a:lnTo>
                    <a:lnTo>
                      <a:pt x="296" y="936"/>
                    </a:lnTo>
                    <a:lnTo>
                      <a:pt x="296" y="944"/>
                    </a:lnTo>
                    <a:lnTo>
                      <a:pt x="296" y="944"/>
                    </a:lnTo>
                    <a:lnTo>
                      <a:pt x="288" y="936"/>
                    </a:lnTo>
                    <a:lnTo>
                      <a:pt x="288" y="936"/>
                    </a:lnTo>
                    <a:lnTo>
                      <a:pt x="288" y="928"/>
                    </a:lnTo>
                    <a:lnTo>
                      <a:pt x="288" y="920"/>
                    </a:lnTo>
                    <a:lnTo>
                      <a:pt x="288" y="912"/>
                    </a:lnTo>
                    <a:lnTo>
                      <a:pt x="280" y="904"/>
                    </a:lnTo>
                    <a:lnTo>
                      <a:pt x="264" y="904"/>
                    </a:lnTo>
                    <a:lnTo>
                      <a:pt x="264" y="904"/>
                    </a:lnTo>
                    <a:lnTo>
                      <a:pt x="256" y="904"/>
                    </a:lnTo>
                    <a:lnTo>
                      <a:pt x="248" y="896"/>
                    </a:lnTo>
                    <a:lnTo>
                      <a:pt x="232" y="880"/>
                    </a:lnTo>
                    <a:lnTo>
                      <a:pt x="232" y="880"/>
                    </a:lnTo>
                    <a:lnTo>
                      <a:pt x="232" y="872"/>
                    </a:lnTo>
                    <a:lnTo>
                      <a:pt x="224" y="856"/>
                    </a:lnTo>
                    <a:lnTo>
                      <a:pt x="208" y="848"/>
                    </a:lnTo>
                    <a:lnTo>
                      <a:pt x="200" y="848"/>
                    </a:lnTo>
                    <a:lnTo>
                      <a:pt x="200" y="848"/>
                    </a:lnTo>
                    <a:lnTo>
                      <a:pt x="192" y="848"/>
                    </a:lnTo>
                    <a:lnTo>
                      <a:pt x="192" y="840"/>
                    </a:lnTo>
                    <a:lnTo>
                      <a:pt x="192" y="840"/>
                    </a:lnTo>
                    <a:lnTo>
                      <a:pt x="184" y="840"/>
                    </a:lnTo>
                    <a:lnTo>
                      <a:pt x="184" y="840"/>
                    </a:lnTo>
                    <a:lnTo>
                      <a:pt x="176" y="832"/>
                    </a:lnTo>
                    <a:lnTo>
                      <a:pt x="160" y="824"/>
                    </a:lnTo>
                    <a:lnTo>
                      <a:pt x="144" y="824"/>
                    </a:lnTo>
                    <a:lnTo>
                      <a:pt x="136" y="824"/>
                    </a:lnTo>
                    <a:lnTo>
                      <a:pt x="136" y="824"/>
                    </a:lnTo>
                    <a:lnTo>
                      <a:pt x="136" y="816"/>
                    </a:lnTo>
                    <a:lnTo>
                      <a:pt x="128" y="816"/>
                    </a:lnTo>
                    <a:lnTo>
                      <a:pt x="128" y="816"/>
                    </a:lnTo>
                    <a:lnTo>
                      <a:pt x="128" y="816"/>
                    </a:lnTo>
                    <a:lnTo>
                      <a:pt x="128" y="808"/>
                    </a:lnTo>
                    <a:lnTo>
                      <a:pt x="128" y="808"/>
                    </a:lnTo>
                    <a:lnTo>
                      <a:pt x="136" y="800"/>
                    </a:lnTo>
                    <a:lnTo>
                      <a:pt x="136" y="800"/>
                    </a:lnTo>
                    <a:lnTo>
                      <a:pt x="136" y="792"/>
                    </a:lnTo>
                    <a:lnTo>
                      <a:pt x="136" y="792"/>
                    </a:lnTo>
                    <a:lnTo>
                      <a:pt x="136" y="784"/>
                    </a:lnTo>
                    <a:lnTo>
                      <a:pt x="136" y="784"/>
                    </a:lnTo>
                    <a:lnTo>
                      <a:pt x="136" y="768"/>
                    </a:lnTo>
                    <a:lnTo>
                      <a:pt x="136" y="768"/>
                    </a:lnTo>
                    <a:lnTo>
                      <a:pt x="144" y="760"/>
                    </a:lnTo>
                    <a:lnTo>
                      <a:pt x="144" y="744"/>
                    </a:lnTo>
                    <a:lnTo>
                      <a:pt x="136" y="744"/>
                    </a:lnTo>
                    <a:lnTo>
                      <a:pt x="136" y="744"/>
                    </a:lnTo>
                    <a:lnTo>
                      <a:pt x="128" y="736"/>
                    </a:lnTo>
                    <a:lnTo>
                      <a:pt x="128" y="736"/>
                    </a:lnTo>
                    <a:lnTo>
                      <a:pt x="128" y="736"/>
                    </a:lnTo>
                    <a:lnTo>
                      <a:pt x="136" y="728"/>
                    </a:lnTo>
                    <a:lnTo>
                      <a:pt x="136" y="712"/>
                    </a:lnTo>
                    <a:lnTo>
                      <a:pt x="128" y="712"/>
                    </a:lnTo>
                    <a:lnTo>
                      <a:pt x="128" y="712"/>
                    </a:lnTo>
                    <a:lnTo>
                      <a:pt x="112" y="696"/>
                    </a:lnTo>
                    <a:lnTo>
                      <a:pt x="104" y="688"/>
                    </a:lnTo>
                    <a:lnTo>
                      <a:pt x="104" y="688"/>
                    </a:lnTo>
                    <a:lnTo>
                      <a:pt x="104" y="672"/>
                    </a:lnTo>
                    <a:lnTo>
                      <a:pt x="96" y="656"/>
                    </a:lnTo>
                    <a:lnTo>
                      <a:pt x="96" y="648"/>
                    </a:lnTo>
                    <a:lnTo>
                      <a:pt x="96" y="648"/>
                    </a:lnTo>
                    <a:lnTo>
                      <a:pt x="88" y="640"/>
                    </a:lnTo>
                    <a:lnTo>
                      <a:pt x="96" y="640"/>
                    </a:lnTo>
                    <a:lnTo>
                      <a:pt x="96" y="632"/>
                    </a:lnTo>
                    <a:lnTo>
                      <a:pt x="80" y="616"/>
                    </a:lnTo>
                    <a:lnTo>
                      <a:pt x="72" y="616"/>
                    </a:lnTo>
                    <a:lnTo>
                      <a:pt x="72" y="608"/>
                    </a:lnTo>
                    <a:lnTo>
                      <a:pt x="80" y="608"/>
                    </a:lnTo>
                    <a:lnTo>
                      <a:pt x="80" y="608"/>
                    </a:lnTo>
                    <a:lnTo>
                      <a:pt x="72" y="592"/>
                    </a:lnTo>
                    <a:lnTo>
                      <a:pt x="72" y="592"/>
                    </a:lnTo>
                    <a:lnTo>
                      <a:pt x="80" y="584"/>
                    </a:lnTo>
                    <a:lnTo>
                      <a:pt x="80" y="584"/>
                    </a:lnTo>
                    <a:lnTo>
                      <a:pt x="80" y="584"/>
                    </a:lnTo>
                    <a:lnTo>
                      <a:pt x="80" y="584"/>
                    </a:lnTo>
                    <a:lnTo>
                      <a:pt x="80" y="576"/>
                    </a:lnTo>
                    <a:lnTo>
                      <a:pt x="80" y="576"/>
                    </a:lnTo>
                    <a:lnTo>
                      <a:pt x="80" y="584"/>
                    </a:lnTo>
                    <a:lnTo>
                      <a:pt x="88" y="584"/>
                    </a:lnTo>
                    <a:lnTo>
                      <a:pt x="88" y="584"/>
                    </a:lnTo>
                    <a:lnTo>
                      <a:pt x="96" y="568"/>
                    </a:lnTo>
                    <a:lnTo>
                      <a:pt x="96" y="544"/>
                    </a:lnTo>
                    <a:lnTo>
                      <a:pt x="88" y="544"/>
                    </a:lnTo>
                    <a:lnTo>
                      <a:pt x="88" y="544"/>
                    </a:lnTo>
                    <a:lnTo>
                      <a:pt x="88" y="544"/>
                    </a:lnTo>
                    <a:lnTo>
                      <a:pt x="88" y="544"/>
                    </a:lnTo>
                    <a:lnTo>
                      <a:pt x="80" y="544"/>
                    </a:lnTo>
                    <a:lnTo>
                      <a:pt x="80" y="544"/>
                    </a:lnTo>
                    <a:lnTo>
                      <a:pt x="64" y="520"/>
                    </a:lnTo>
                    <a:lnTo>
                      <a:pt x="64" y="520"/>
                    </a:lnTo>
                    <a:lnTo>
                      <a:pt x="64" y="512"/>
                    </a:lnTo>
                    <a:lnTo>
                      <a:pt x="64" y="512"/>
                    </a:lnTo>
                    <a:lnTo>
                      <a:pt x="64" y="504"/>
                    </a:lnTo>
                    <a:lnTo>
                      <a:pt x="64" y="504"/>
                    </a:lnTo>
                    <a:lnTo>
                      <a:pt x="64" y="496"/>
                    </a:lnTo>
                    <a:lnTo>
                      <a:pt x="64" y="496"/>
                    </a:lnTo>
                    <a:lnTo>
                      <a:pt x="64" y="488"/>
                    </a:lnTo>
                    <a:lnTo>
                      <a:pt x="64" y="488"/>
                    </a:lnTo>
                    <a:lnTo>
                      <a:pt x="64" y="480"/>
                    </a:lnTo>
                    <a:lnTo>
                      <a:pt x="64" y="472"/>
                    </a:lnTo>
                    <a:lnTo>
                      <a:pt x="64" y="472"/>
                    </a:lnTo>
                    <a:lnTo>
                      <a:pt x="64" y="456"/>
                    </a:lnTo>
                    <a:lnTo>
                      <a:pt x="72" y="456"/>
                    </a:lnTo>
                    <a:lnTo>
                      <a:pt x="80" y="456"/>
                    </a:lnTo>
                    <a:lnTo>
                      <a:pt x="80" y="456"/>
                    </a:lnTo>
                    <a:lnTo>
                      <a:pt x="80" y="464"/>
                    </a:lnTo>
                    <a:lnTo>
                      <a:pt x="72" y="464"/>
                    </a:lnTo>
                    <a:lnTo>
                      <a:pt x="72" y="472"/>
                    </a:lnTo>
                    <a:lnTo>
                      <a:pt x="72" y="472"/>
                    </a:lnTo>
                    <a:lnTo>
                      <a:pt x="80" y="480"/>
                    </a:lnTo>
                    <a:lnTo>
                      <a:pt x="80" y="488"/>
                    </a:lnTo>
                    <a:lnTo>
                      <a:pt x="96" y="496"/>
                    </a:lnTo>
                    <a:lnTo>
                      <a:pt x="96" y="496"/>
                    </a:lnTo>
                    <a:lnTo>
                      <a:pt x="96" y="496"/>
                    </a:lnTo>
                    <a:lnTo>
                      <a:pt x="96" y="496"/>
                    </a:lnTo>
                    <a:lnTo>
                      <a:pt x="96" y="488"/>
                    </a:lnTo>
                    <a:lnTo>
                      <a:pt x="88" y="480"/>
                    </a:lnTo>
                    <a:lnTo>
                      <a:pt x="88" y="472"/>
                    </a:lnTo>
                    <a:lnTo>
                      <a:pt x="88" y="472"/>
                    </a:lnTo>
                    <a:lnTo>
                      <a:pt x="88" y="464"/>
                    </a:lnTo>
                    <a:lnTo>
                      <a:pt x="88" y="464"/>
                    </a:lnTo>
                    <a:lnTo>
                      <a:pt x="88" y="464"/>
                    </a:lnTo>
                    <a:lnTo>
                      <a:pt x="88" y="456"/>
                    </a:lnTo>
                    <a:lnTo>
                      <a:pt x="80" y="448"/>
                    </a:lnTo>
                    <a:lnTo>
                      <a:pt x="80" y="440"/>
                    </a:lnTo>
                    <a:lnTo>
                      <a:pt x="80" y="440"/>
                    </a:lnTo>
                    <a:lnTo>
                      <a:pt x="88" y="440"/>
                    </a:lnTo>
                    <a:lnTo>
                      <a:pt x="96" y="432"/>
                    </a:lnTo>
                    <a:lnTo>
                      <a:pt x="96" y="432"/>
                    </a:lnTo>
                    <a:lnTo>
                      <a:pt x="104" y="440"/>
                    </a:lnTo>
                    <a:lnTo>
                      <a:pt x="120" y="440"/>
                    </a:lnTo>
                    <a:lnTo>
                      <a:pt x="120" y="440"/>
                    </a:lnTo>
                    <a:lnTo>
                      <a:pt x="128" y="440"/>
                    </a:lnTo>
                    <a:lnTo>
                      <a:pt x="128" y="440"/>
                    </a:lnTo>
                    <a:lnTo>
                      <a:pt x="120" y="432"/>
                    </a:lnTo>
                    <a:lnTo>
                      <a:pt x="120" y="432"/>
                    </a:lnTo>
                    <a:lnTo>
                      <a:pt x="120" y="432"/>
                    </a:lnTo>
                    <a:lnTo>
                      <a:pt x="120" y="432"/>
                    </a:lnTo>
                    <a:lnTo>
                      <a:pt x="112" y="432"/>
                    </a:lnTo>
                    <a:lnTo>
                      <a:pt x="104" y="432"/>
                    </a:lnTo>
                    <a:lnTo>
                      <a:pt x="104" y="432"/>
                    </a:lnTo>
                    <a:lnTo>
                      <a:pt x="96" y="432"/>
                    </a:lnTo>
                    <a:lnTo>
                      <a:pt x="96" y="424"/>
                    </a:lnTo>
                    <a:lnTo>
                      <a:pt x="88" y="416"/>
                    </a:lnTo>
                    <a:lnTo>
                      <a:pt x="80" y="424"/>
                    </a:lnTo>
                    <a:lnTo>
                      <a:pt x="80" y="424"/>
                    </a:lnTo>
                    <a:lnTo>
                      <a:pt x="72" y="432"/>
                    </a:lnTo>
                    <a:lnTo>
                      <a:pt x="72" y="448"/>
                    </a:lnTo>
                    <a:lnTo>
                      <a:pt x="72" y="448"/>
                    </a:lnTo>
                    <a:lnTo>
                      <a:pt x="64" y="448"/>
                    </a:lnTo>
                    <a:lnTo>
                      <a:pt x="64" y="448"/>
                    </a:lnTo>
                    <a:lnTo>
                      <a:pt x="64" y="440"/>
                    </a:lnTo>
                    <a:lnTo>
                      <a:pt x="64" y="440"/>
                    </a:lnTo>
                    <a:lnTo>
                      <a:pt x="56" y="440"/>
                    </a:lnTo>
                    <a:lnTo>
                      <a:pt x="56" y="440"/>
                    </a:lnTo>
                    <a:lnTo>
                      <a:pt x="56" y="432"/>
                    </a:lnTo>
                    <a:lnTo>
                      <a:pt x="48" y="416"/>
                    </a:lnTo>
                    <a:lnTo>
                      <a:pt x="40" y="424"/>
                    </a:lnTo>
                    <a:lnTo>
                      <a:pt x="40" y="424"/>
                    </a:lnTo>
                    <a:lnTo>
                      <a:pt x="40" y="416"/>
                    </a:lnTo>
                    <a:lnTo>
                      <a:pt x="40" y="408"/>
                    </a:lnTo>
                    <a:lnTo>
                      <a:pt x="48" y="408"/>
                    </a:lnTo>
                    <a:lnTo>
                      <a:pt x="48" y="400"/>
                    </a:lnTo>
                    <a:lnTo>
                      <a:pt x="48" y="400"/>
                    </a:lnTo>
                    <a:lnTo>
                      <a:pt x="48" y="400"/>
                    </a:lnTo>
                    <a:lnTo>
                      <a:pt x="40" y="392"/>
                    </a:lnTo>
                    <a:lnTo>
                      <a:pt x="40" y="392"/>
                    </a:lnTo>
                    <a:lnTo>
                      <a:pt x="40" y="376"/>
                    </a:lnTo>
                    <a:lnTo>
                      <a:pt x="40" y="376"/>
                    </a:lnTo>
                    <a:lnTo>
                      <a:pt x="32" y="368"/>
                    </a:lnTo>
                    <a:lnTo>
                      <a:pt x="32" y="368"/>
                    </a:lnTo>
                    <a:lnTo>
                      <a:pt x="32" y="368"/>
                    </a:lnTo>
                    <a:lnTo>
                      <a:pt x="24" y="352"/>
                    </a:lnTo>
                    <a:lnTo>
                      <a:pt x="24" y="344"/>
                    </a:lnTo>
                    <a:lnTo>
                      <a:pt x="24" y="344"/>
                    </a:lnTo>
                    <a:lnTo>
                      <a:pt x="24" y="336"/>
                    </a:lnTo>
                    <a:lnTo>
                      <a:pt x="16" y="328"/>
                    </a:lnTo>
                    <a:lnTo>
                      <a:pt x="8" y="320"/>
                    </a:lnTo>
                    <a:lnTo>
                      <a:pt x="8" y="320"/>
                    </a:lnTo>
                    <a:lnTo>
                      <a:pt x="8" y="312"/>
                    </a:lnTo>
                    <a:lnTo>
                      <a:pt x="8" y="312"/>
                    </a:lnTo>
                    <a:lnTo>
                      <a:pt x="16" y="304"/>
                    </a:lnTo>
                    <a:lnTo>
                      <a:pt x="16" y="304"/>
                    </a:lnTo>
                    <a:lnTo>
                      <a:pt x="16" y="296"/>
                    </a:lnTo>
                    <a:lnTo>
                      <a:pt x="16" y="280"/>
                    </a:lnTo>
                    <a:lnTo>
                      <a:pt x="16" y="264"/>
                    </a:lnTo>
                    <a:lnTo>
                      <a:pt x="16" y="256"/>
                    </a:lnTo>
                    <a:lnTo>
                      <a:pt x="24" y="248"/>
                    </a:lnTo>
                    <a:lnTo>
                      <a:pt x="24" y="248"/>
                    </a:lnTo>
                    <a:lnTo>
                      <a:pt x="24" y="216"/>
                    </a:lnTo>
                    <a:lnTo>
                      <a:pt x="24" y="216"/>
                    </a:lnTo>
                    <a:lnTo>
                      <a:pt x="16" y="200"/>
                    </a:lnTo>
                    <a:lnTo>
                      <a:pt x="16" y="200"/>
                    </a:lnTo>
                    <a:lnTo>
                      <a:pt x="16" y="200"/>
                    </a:lnTo>
                    <a:lnTo>
                      <a:pt x="16" y="192"/>
                    </a:lnTo>
                    <a:lnTo>
                      <a:pt x="8" y="192"/>
                    </a:lnTo>
                    <a:lnTo>
                      <a:pt x="0" y="176"/>
                    </a:lnTo>
                    <a:lnTo>
                      <a:pt x="0" y="152"/>
                    </a:lnTo>
                    <a:lnTo>
                      <a:pt x="16" y="128"/>
                    </a:lnTo>
                    <a:lnTo>
                      <a:pt x="32" y="112"/>
                    </a:lnTo>
                    <a:lnTo>
                      <a:pt x="40" y="104"/>
                    </a:lnTo>
                    <a:lnTo>
                      <a:pt x="40" y="96"/>
                    </a:lnTo>
                    <a:lnTo>
                      <a:pt x="40" y="88"/>
                    </a:lnTo>
                    <a:lnTo>
                      <a:pt x="48" y="80"/>
                    </a:lnTo>
                    <a:lnTo>
                      <a:pt x="56" y="56"/>
                    </a:lnTo>
                    <a:lnTo>
                      <a:pt x="56" y="48"/>
                    </a:lnTo>
                    <a:lnTo>
                      <a:pt x="56" y="48"/>
                    </a:lnTo>
                    <a:lnTo>
                      <a:pt x="56" y="48"/>
                    </a:lnTo>
                    <a:lnTo>
                      <a:pt x="56" y="40"/>
                    </a:lnTo>
                    <a:lnTo>
                      <a:pt x="56" y="40"/>
                    </a:lnTo>
                    <a:lnTo>
                      <a:pt x="56" y="40"/>
                    </a:lnTo>
                    <a:lnTo>
                      <a:pt x="56" y="40"/>
                    </a:lnTo>
                    <a:lnTo>
                      <a:pt x="56" y="32"/>
                    </a:lnTo>
                    <a:lnTo>
                      <a:pt x="56" y="24"/>
                    </a:lnTo>
                    <a:lnTo>
                      <a:pt x="56" y="24"/>
                    </a:lnTo>
                    <a:lnTo>
                      <a:pt x="64" y="16"/>
                    </a:lnTo>
                    <a:lnTo>
                      <a:pt x="64" y="8"/>
                    </a:lnTo>
                    <a:lnTo>
                      <a:pt x="64" y="0"/>
                    </a:lnTo>
                    <a:lnTo>
                      <a:pt x="64" y="0"/>
                    </a:lnTo>
                    <a:lnTo>
                      <a:pt x="80" y="16"/>
                    </a:lnTo>
                    <a:close/>
                  </a:path>
                </a:pathLst>
              </a:custGeom>
              <a:solidFill>
                <a:srgbClr val="84B4E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69" name="Freeform 165">
                <a:extLst>
                  <a:ext uri="{FF2B5EF4-FFF2-40B4-BE49-F238E27FC236}">
                    <a16:creationId xmlns:a16="http://schemas.microsoft.com/office/drawing/2014/main" id="{EF2C6944-48DA-7865-E09D-47DC36F741BF}"/>
                  </a:ext>
                </a:extLst>
              </p:cNvPr>
              <p:cNvSpPr>
                <a:spLocks/>
              </p:cNvSpPr>
              <p:nvPr/>
            </p:nvSpPr>
            <p:spPr bwMode="auto">
              <a:xfrm>
                <a:off x="538107" y="1500520"/>
                <a:ext cx="626999" cy="1041631"/>
              </a:xfrm>
              <a:custGeom>
                <a:avLst/>
                <a:gdLst>
                  <a:gd name="connsiteX0" fmla="*/ 0 w 10000"/>
                  <a:gd name="connsiteY0" fmla="*/ 3776 h 10000"/>
                  <a:gd name="connsiteX1" fmla="*/ 0 w 10000"/>
                  <a:gd name="connsiteY1" fmla="*/ 3776 h 10000"/>
                  <a:gd name="connsiteX2" fmla="*/ 1563 w 10000"/>
                  <a:gd name="connsiteY2" fmla="*/ 0 h 10000"/>
                  <a:gd name="connsiteX3" fmla="*/ 1563 w 10000"/>
                  <a:gd name="connsiteY3" fmla="*/ 0 h 10000"/>
                  <a:gd name="connsiteX4" fmla="*/ 3125 w 10000"/>
                  <a:gd name="connsiteY4" fmla="*/ 204 h 10000"/>
                  <a:gd name="connsiteX5" fmla="*/ 4844 w 10000"/>
                  <a:gd name="connsiteY5" fmla="*/ 510 h 10000"/>
                  <a:gd name="connsiteX6" fmla="*/ 5625 w 10000"/>
                  <a:gd name="connsiteY6" fmla="*/ 612 h 10000"/>
                  <a:gd name="connsiteX7" fmla="*/ 10000 w 10000"/>
                  <a:gd name="connsiteY7" fmla="*/ 1224 h 10000"/>
                  <a:gd name="connsiteX8" fmla="*/ 10000 w 10000"/>
                  <a:gd name="connsiteY8" fmla="*/ 1224 h 10000"/>
                  <a:gd name="connsiteX9" fmla="*/ 8125 w 10000"/>
                  <a:gd name="connsiteY9" fmla="*/ 7653 h 10000"/>
                  <a:gd name="connsiteX10" fmla="*/ 7813 w 10000"/>
                  <a:gd name="connsiteY10" fmla="*/ 8571 h 10000"/>
                  <a:gd name="connsiteX11" fmla="*/ 7813 w 10000"/>
                  <a:gd name="connsiteY11" fmla="*/ 8673 h 10000"/>
                  <a:gd name="connsiteX12" fmla="*/ 7656 w 10000"/>
                  <a:gd name="connsiteY12" fmla="*/ 8878 h 10000"/>
                  <a:gd name="connsiteX13" fmla="*/ 7500 w 10000"/>
                  <a:gd name="connsiteY13" fmla="*/ 8878 h 10000"/>
                  <a:gd name="connsiteX14" fmla="*/ 7344 w 10000"/>
                  <a:gd name="connsiteY14" fmla="*/ 8776 h 10000"/>
                  <a:gd name="connsiteX15" fmla="*/ 7344 w 10000"/>
                  <a:gd name="connsiteY15" fmla="*/ 8673 h 10000"/>
                  <a:gd name="connsiteX16" fmla="*/ 7031 w 10000"/>
                  <a:gd name="connsiteY16" fmla="*/ 8673 h 10000"/>
                  <a:gd name="connsiteX17" fmla="*/ 7031 w 10000"/>
                  <a:gd name="connsiteY17" fmla="*/ 8673 h 10000"/>
                  <a:gd name="connsiteX18" fmla="*/ 7031 w 10000"/>
                  <a:gd name="connsiteY18" fmla="*/ 8571 h 10000"/>
                  <a:gd name="connsiteX19" fmla="*/ 6875 w 10000"/>
                  <a:gd name="connsiteY19" fmla="*/ 8571 h 10000"/>
                  <a:gd name="connsiteX20" fmla="*/ 6875 w 10000"/>
                  <a:gd name="connsiteY20" fmla="*/ 8673 h 10000"/>
                  <a:gd name="connsiteX21" fmla="*/ 6719 w 10000"/>
                  <a:gd name="connsiteY21" fmla="*/ 8673 h 10000"/>
                  <a:gd name="connsiteX22" fmla="*/ 6719 w 10000"/>
                  <a:gd name="connsiteY22" fmla="*/ 8776 h 10000"/>
                  <a:gd name="connsiteX23" fmla="*/ 6719 w 10000"/>
                  <a:gd name="connsiteY23" fmla="*/ 8980 h 10000"/>
                  <a:gd name="connsiteX24" fmla="*/ 6719 w 10000"/>
                  <a:gd name="connsiteY24" fmla="*/ 9388 h 10000"/>
                  <a:gd name="connsiteX25" fmla="*/ 6563 w 10000"/>
                  <a:gd name="connsiteY25" fmla="*/ 9490 h 10000"/>
                  <a:gd name="connsiteX26" fmla="*/ 6563 w 10000"/>
                  <a:gd name="connsiteY26" fmla="*/ 9490 h 10000"/>
                  <a:gd name="connsiteX27" fmla="*/ 6563 w 10000"/>
                  <a:gd name="connsiteY27" fmla="*/ 9592 h 10000"/>
                  <a:gd name="connsiteX28" fmla="*/ 6563 w 10000"/>
                  <a:gd name="connsiteY28" fmla="*/ 9796 h 10000"/>
                  <a:gd name="connsiteX29" fmla="*/ 6563 w 10000"/>
                  <a:gd name="connsiteY29" fmla="*/ 9898 h 10000"/>
                  <a:gd name="connsiteX30" fmla="*/ 6563 w 10000"/>
                  <a:gd name="connsiteY30" fmla="*/ 9898 h 10000"/>
                  <a:gd name="connsiteX31" fmla="*/ 6406 w 10000"/>
                  <a:gd name="connsiteY31" fmla="*/ 10000 h 10000"/>
                  <a:gd name="connsiteX32" fmla="*/ 6406 w 10000"/>
                  <a:gd name="connsiteY32" fmla="*/ 10000 h 10000"/>
                  <a:gd name="connsiteX33" fmla="*/ 0 w 10000"/>
                  <a:gd name="connsiteY33" fmla="*/ 3776 h 10000"/>
                  <a:gd name="connsiteX0" fmla="*/ 0 w 10000"/>
                  <a:gd name="connsiteY0" fmla="*/ 3857 h 10081"/>
                  <a:gd name="connsiteX1" fmla="*/ 0 w 10000"/>
                  <a:gd name="connsiteY1" fmla="*/ 3857 h 10081"/>
                  <a:gd name="connsiteX2" fmla="*/ 1563 w 10000"/>
                  <a:gd name="connsiteY2" fmla="*/ 81 h 10081"/>
                  <a:gd name="connsiteX3" fmla="*/ 1563 w 10000"/>
                  <a:gd name="connsiteY3" fmla="*/ 0 h 10081"/>
                  <a:gd name="connsiteX4" fmla="*/ 3125 w 10000"/>
                  <a:gd name="connsiteY4" fmla="*/ 285 h 10081"/>
                  <a:gd name="connsiteX5" fmla="*/ 4844 w 10000"/>
                  <a:gd name="connsiteY5" fmla="*/ 591 h 10081"/>
                  <a:gd name="connsiteX6" fmla="*/ 5625 w 10000"/>
                  <a:gd name="connsiteY6" fmla="*/ 693 h 10081"/>
                  <a:gd name="connsiteX7" fmla="*/ 10000 w 10000"/>
                  <a:gd name="connsiteY7" fmla="*/ 1305 h 10081"/>
                  <a:gd name="connsiteX8" fmla="*/ 10000 w 10000"/>
                  <a:gd name="connsiteY8" fmla="*/ 1305 h 10081"/>
                  <a:gd name="connsiteX9" fmla="*/ 8125 w 10000"/>
                  <a:gd name="connsiteY9" fmla="*/ 7734 h 10081"/>
                  <a:gd name="connsiteX10" fmla="*/ 7813 w 10000"/>
                  <a:gd name="connsiteY10" fmla="*/ 8652 h 10081"/>
                  <a:gd name="connsiteX11" fmla="*/ 7813 w 10000"/>
                  <a:gd name="connsiteY11" fmla="*/ 8754 h 10081"/>
                  <a:gd name="connsiteX12" fmla="*/ 7656 w 10000"/>
                  <a:gd name="connsiteY12" fmla="*/ 8959 h 10081"/>
                  <a:gd name="connsiteX13" fmla="*/ 7500 w 10000"/>
                  <a:gd name="connsiteY13" fmla="*/ 8959 h 10081"/>
                  <a:gd name="connsiteX14" fmla="*/ 7344 w 10000"/>
                  <a:gd name="connsiteY14" fmla="*/ 8857 h 10081"/>
                  <a:gd name="connsiteX15" fmla="*/ 7344 w 10000"/>
                  <a:gd name="connsiteY15" fmla="*/ 8754 h 10081"/>
                  <a:gd name="connsiteX16" fmla="*/ 7031 w 10000"/>
                  <a:gd name="connsiteY16" fmla="*/ 8754 h 10081"/>
                  <a:gd name="connsiteX17" fmla="*/ 7031 w 10000"/>
                  <a:gd name="connsiteY17" fmla="*/ 8754 h 10081"/>
                  <a:gd name="connsiteX18" fmla="*/ 7031 w 10000"/>
                  <a:gd name="connsiteY18" fmla="*/ 8652 h 10081"/>
                  <a:gd name="connsiteX19" fmla="*/ 6875 w 10000"/>
                  <a:gd name="connsiteY19" fmla="*/ 8652 h 10081"/>
                  <a:gd name="connsiteX20" fmla="*/ 6875 w 10000"/>
                  <a:gd name="connsiteY20" fmla="*/ 8754 h 10081"/>
                  <a:gd name="connsiteX21" fmla="*/ 6719 w 10000"/>
                  <a:gd name="connsiteY21" fmla="*/ 8754 h 10081"/>
                  <a:gd name="connsiteX22" fmla="*/ 6719 w 10000"/>
                  <a:gd name="connsiteY22" fmla="*/ 8857 h 10081"/>
                  <a:gd name="connsiteX23" fmla="*/ 6719 w 10000"/>
                  <a:gd name="connsiteY23" fmla="*/ 9061 h 10081"/>
                  <a:gd name="connsiteX24" fmla="*/ 6719 w 10000"/>
                  <a:gd name="connsiteY24" fmla="*/ 9469 h 10081"/>
                  <a:gd name="connsiteX25" fmla="*/ 6563 w 10000"/>
                  <a:gd name="connsiteY25" fmla="*/ 9571 h 10081"/>
                  <a:gd name="connsiteX26" fmla="*/ 6563 w 10000"/>
                  <a:gd name="connsiteY26" fmla="*/ 9571 h 10081"/>
                  <a:gd name="connsiteX27" fmla="*/ 6563 w 10000"/>
                  <a:gd name="connsiteY27" fmla="*/ 9673 h 10081"/>
                  <a:gd name="connsiteX28" fmla="*/ 6563 w 10000"/>
                  <a:gd name="connsiteY28" fmla="*/ 9877 h 10081"/>
                  <a:gd name="connsiteX29" fmla="*/ 6563 w 10000"/>
                  <a:gd name="connsiteY29" fmla="*/ 9979 h 10081"/>
                  <a:gd name="connsiteX30" fmla="*/ 6563 w 10000"/>
                  <a:gd name="connsiteY30" fmla="*/ 9979 h 10081"/>
                  <a:gd name="connsiteX31" fmla="*/ 6406 w 10000"/>
                  <a:gd name="connsiteY31" fmla="*/ 10081 h 10081"/>
                  <a:gd name="connsiteX32" fmla="*/ 6406 w 10000"/>
                  <a:gd name="connsiteY32" fmla="*/ 10081 h 10081"/>
                  <a:gd name="connsiteX33" fmla="*/ 0 w 10000"/>
                  <a:gd name="connsiteY33" fmla="*/ 3857 h 10081"/>
                  <a:gd name="connsiteX0" fmla="*/ 0 w 10000"/>
                  <a:gd name="connsiteY0" fmla="*/ 3857 h 10081"/>
                  <a:gd name="connsiteX1" fmla="*/ 0 w 10000"/>
                  <a:gd name="connsiteY1" fmla="*/ 3857 h 10081"/>
                  <a:gd name="connsiteX2" fmla="*/ 1563 w 10000"/>
                  <a:gd name="connsiteY2" fmla="*/ 81 h 10081"/>
                  <a:gd name="connsiteX3" fmla="*/ 1563 w 10000"/>
                  <a:gd name="connsiteY3" fmla="*/ 0 h 10081"/>
                  <a:gd name="connsiteX4" fmla="*/ 3125 w 10000"/>
                  <a:gd name="connsiteY4" fmla="*/ 285 h 10081"/>
                  <a:gd name="connsiteX5" fmla="*/ 4844 w 10000"/>
                  <a:gd name="connsiteY5" fmla="*/ 591 h 10081"/>
                  <a:gd name="connsiteX6" fmla="*/ 5625 w 10000"/>
                  <a:gd name="connsiteY6" fmla="*/ 612 h 10081"/>
                  <a:gd name="connsiteX7" fmla="*/ 10000 w 10000"/>
                  <a:gd name="connsiteY7" fmla="*/ 1305 h 10081"/>
                  <a:gd name="connsiteX8" fmla="*/ 10000 w 10000"/>
                  <a:gd name="connsiteY8" fmla="*/ 1305 h 10081"/>
                  <a:gd name="connsiteX9" fmla="*/ 8125 w 10000"/>
                  <a:gd name="connsiteY9" fmla="*/ 7734 h 10081"/>
                  <a:gd name="connsiteX10" fmla="*/ 7813 w 10000"/>
                  <a:gd name="connsiteY10" fmla="*/ 8652 h 10081"/>
                  <a:gd name="connsiteX11" fmla="*/ 7813 w 10000"/>
                  <a:gd name="connsiteY11" fmla="*/ 8754 h 10081"/>
                  <a:gd name="connsiteX12" fmla="*/ 7656 w 10000"/>
                  <a:gd name="connsiteY12" fmla="*/ 8959 h 10081"/>
                  <a:gd name="connsiteX13" fmla="*/ 7500 w 10000"/>
                  <a:gd name="connsiteY13" fmla="*/ 8959 h 10081"/>
                  <a:gd name="connsiteX14" fmla="*/ 7344 w 10000"/>
                  <a:gd name="connsiteY14" fmla="*/ 8857 h 10081"/>
                  <a:gd name="connsiteX15" fmla="*/ 7344 w 10000"/>
                  <a:gd name="connsiteY15" fmla="*/ 8754 h 10081"/>
                  <a:gd name="connsiteX16" fmla="*/ 7031 w 10000"/>
                  <a:gd name="connsiteY16" fmla="*/ 8754 h 10081"/>
                  <a:gd name="connsiteX17" fmla="*/ 7031 w 10000"/>
                  <a:gd name="connsiteY17" fmla="*/ 8754 h 10081"/>
                  <a:gd name="connsiteX18" fmla="*/ 7031 w 10000"/>
                  <a:gd name="connsiteY18" fmla="*/ 8652 h 10081"/>
                  <a:gd name="connsiteX19" fmla="*/ 6875 w 10000"/>
                  <a:gd name="connsiteY19" fmla="*/ 8652 h 10081"/>
                  <a:gd name="connsiteX20" fmla="*/ 6875 w 10000"/>
                  <a:gd name="connsiteY20" fmla="*/ 8754 h 10081"/>
                  <a:gd name="connsiteX21" fmla="*/ 6719 w 10000"/>
                  <a:gd name="connsiteY21" fmla="*/ 8754 h 10081"/>
                  <a:gd name="connsiteX22" fmla="*/ 6719 w 10000"/>
                  <a:gd name="connsiteY22" fmla="*/ 8857 h 10081"/>
                  <a:gd name="connsiteX23" fmla="*/ 6719 w 10000"/>
                  <a:gd name="connsiteY23" fmla="*/ 9061 h 10081"/>
                  <a:gd name="connsiteX24" fmla="*/ 6719 w 10000"/>
                  <a:gd name="connsiteY24" fmla="*/ 9469 h 10081"/>
                  <a:gd name="connsiteX25" fmla="*/ 6563 w 10000"/>
                  <a:gd name="connsiteY25" fmla="*/ 9571 h 10081"/>
                  <a:gd name="connsiteX26" fmla="*/ 6563 w 10000"/>
                  <a:gd name="connsiteY26" fmla="*/ 9571 h 10081"/>
                  <a:gd name="connsiteX27" fmla="*/ 6563 w 10000"/>
                  <a:gd name="connsiteY27" fmla="*/ 9673 h 10081"/>
                  <a:gd name="connsiteX28" fmla="*/ 6563 w 10000"/>
                  <a:gd name="connsiteY28" fmla="*/ 9877 h 10081"/>
                  <a:gd name="connsiteX29" fmla="*/ 6563 w 10000"/>
                  <a:gd name="connsiteY29" fmla="*/ 9979 h 10081"/>
                  <a:gd name="connsiteX30" fmla="*/ 6563 w 10000"/>
                  <a:gd name="connsiteY30" fmla="*/ 9979 h 10081"/>
                  <a:gd name="connsiteX31" fmla="*/ 6406 w 10000"/>
                  <a:gd name="connsiteY31" fmla="*/ 10081 h 10081"/>
                  <a:gd name="connsiteX32" fmla="*/ 6406 w 10000"/>
                  <a:gd name="connsiteY32" fmla="*/ 10081 h 10081"/>
                  <a:gd name="connsiteX33" fmla="*/ 0 w 10000"/>
                  <a:gd name="connsiteY33" fmla="*/ 3857 h 10081"/>
                  <a:gd name="connsiteX0" fmla="*/ 0 w 10000"/>
                  <a:gd name="connsiteY0" fmla="*/ 3857 h 10081"/>
                  <a:gd name="connsiteX1" fmla="*/ 0 w 10000"/>
                  <a:gd name="connsiteY1" fmla="*/ 3857 h 10081"/>
                  <a:gd name="connsiteX2" fmla="*/ 1563 w 10000"/>
                  <a:gd name="connsiteY2" fmla="*/ 81 h 10081"/>
                  <a:gd name="connsiteX3" fmla="*/ 1563 w 10000"/>
                  <a:gd name="connsiteY3" fmla="*/ 0 h 10081"/>
                  <a:gd name="connsiteX4" fmla="*/ 3125 w 10000"/>
                  <a:gd name="connsiteY4" fmla="*/ 285 h 10081"/>
                  <a:gd name="connsiteX5" fmla="*/ 4844 w 10000"/>
                  <a:gd name="connsiteY5" fmla="*/ 510 h 10081"/>
                  <a:gd name="connsiteX6" fmla="*/ 5625 w 10000"/>
                  <a:gd name="connsiteY6" fmla="*/ 612 h 10081"/>
                  <a:gd name="connsiteX7" fmla="*/ 10000 w 10000"/>
                  <a:gd name="connsiteY7" fmla="*/ 1305 h 10081"/>
                  <a:gd name="connsiteX8" fmla="*/ 10000 w 10000"/>
                  <a:gd name="connsiteY8" fmla="*/ 1305 h 10081"/>
                  <a:gd name="connsiteX9" fmla="*/ 8125 w 10000"/>
                  <a:gd name="connsiteY9" fmla="*/ 7734 h 10081"/>
                  <a:gd name="connsiteX10" fmla="*/ 7813 w 10000"/>
                  <a:gd name="connsiteY10" fmla="*/ 8652 h 10081"/>
                  <a:gd name="connsiteX11" fmla="*/ 7813 w 10000"/>
                  <a:gd name="connsiteY11" fmla="*/ 8754 h 10081"/>
                  <a:gd name="connsiteX12" fmla="*/ 7656 w 10000"/>
                  <a:gd name="connsiteY12" fmla="*/ 8959 h 10081"/>
                  <a:gd name="connsiteX13" fmla="*/ 7500 w 10000"/>
                  <a:gd name="connsiteY13" fmla="*/ 8959 h 10081"/>
                  <a:gd name="connsiteX14" fmla="*/ 7344 w 10000"/>
                  <a:gd name="connsiteY14" fmla="*/ 8857 h 10081"/>
                  <a:gd name="connsiteX15" fmla="*/ 7344 w 10000"/>
                  <a:gd name="connsiteY15" fmla="*/ 8754 h 10081"/>
                  <a:gd name="connsiteX16" fmla="*/ 7031 w 10000"/>
                  <a:gd name="connsiteY16" fmla="*/ 8754 h 10081"/>
                  <a:gd name="connsiteX17" fmla="*/ 7031 w 10000"/>
                  <a:gd name="connsiteY17" fmla="*/ 8754 h 10081"/>
                  <a:gd name="connsiteX18" fmla="*/ 7031 w 10000"/>
                  <a:gd name="connsiteY18" fmla="*/ 8652 h 10081"/>
                  <a:gd name="connsiteX19" fmla="*/ 6875 w 10000"/>
                  <a:gd name="connsiteY19" fmla="*/ 8652 h 10081"/>
                  <a:gd name="connsiteX20" fmla="*/ 6875 w 10000"/>
                  <a:gd name="connsiteY20" fmla="*/ 8754 h 10081"/>
                  <a:gd name="connsiteX21" fmla="*/ 6719 w 10000"/>
                  <a:gd name="connsiteY21" fmla="*/ 8754 h 10081"/>
                  <a:gd name="connsiteX22" fmla="*/ 6719 w 10000"/>
                  <a:gd name="connsiteY22" fmla="*/ 8857 h 10081"/>
                  <a:gd name="connsiteX23" fmla="*/ 6719 w 10000"/>
                  <a:gd name="connsiteY23" fmla="*/ 9061 h 10081"/>
                  <a:gd name="connsiteX24" fmla="*/ 6719 w 10000"/>
                  <a:gd name="connsiteY24" fmla="*/ 9469 h 10081"/>
                  <a:gd name="connsiteX25" fmla="*/ 6563 w 10000"/>
                  <a:gd name="connsiteY25" fmla="*/ 9571 h 10081"/>
                  <a:gd name="connsiteX26" fmla="*/ 6563 w 10000"/>
                  <a:gd name="connsiteY26" fmla="*/ 9571 h 10081"/>
                  <a:gd name="connsiteX27" fmla="*/ 6563 w 10000"/>
                  <a:gd name="connsiteY27" fmla="*/ 9673 h 10081"/>
                  <a:gd name="connsiteX28" fmla="*/ 6563 w 10000"/>
                  <a:gd name="connsiteY28" fmla="*/ 9877 h 10081"/>
                  <a:gd name="connsiteX29" fmla="*/ 6563 w 10000"/>
                  <a:gd name="connsiteY29" fmla="*/ 9979 h 10081"/>
                  <a:gd name="connsiteX30" fmla="*/ 6563 w 10000"/>
                  <a:gd name="connsiteY30" fmla="*/ 9979 h 10081"/>
                  <a:gd name="connsiteX31" fmla="*/ 6406 w 10000"/>
                  <a:gd name="connsiteY31" fmla="*/ 10081 h 10081"/>
                  <a:gd name="connsiteX32" fmla="*/ 6406 w 10000"/>
                  <a:gd name="connsiteY32" fmla="*/ 10081 h 10081"/>
                  <a:gd name="connsiteX33" fmla="*/ 0 w 10000"/>
                  <a:gd name="connsiteY33" fmla="*/ 3857 h 10081"/>
                  <a:gd name="connsiteX0" fmla="*/ 0 w 10000"/>
                  <a:gd name="connsiteY0" fmla="*/ 3857 h 10081"/>
                  <a:gd name="connsiteX1" fmla="*/ 0 w 10000"/>
                  <a:gd name="connsiteY1" fmla="*/ 3857 h 10081"/>
                  <a:gd name="connsiteX2" fmla="*/ 1563 w 10000"/>
                  <a:gd name="connsiteY2" fmla="*/ 81 h 10081"/>
                  <a:gd name="connsiteX3" fmla="*/ 1563 w 10000"/>
                  <a:gd name="connsiteY3" fmla="*/ 0 h 10081"/>
                  <a:gd name="connsiteX4" fmla="*/ 3125 w 10000"/>
                  <a:gd name="connsiteY4" fmla="*/ 285 h 10081"/>
                  <a:gd name="connsiteX5" fmla="*/ 4844 w 10000"/>
                  <a:gd name="connsiteY5" fmla="*/ 510 h 10081"/>
                  <a:gd name="connsiteX6" fmla="*/ 5625 w 10000"/>
                  <a:gd name="connsiteY6" fmla="*/ 612 h 10081"/>
                  <a:gd name="connsiteX7" fmla="*/ 10000 w 10000"/>
                  <a:gd name="connsiteY7" fmla="*/ 1305 h 10081"/>
                  <a:gd name="connsiteX8" fmla="*/ 10000 w 10000"/>
                  <a:gd name="connsiteY8" fmla="*/ 1224 h 10081"/>
                  <a:gd name="connsiteX9" fmla="*/ 8125 w 10000"/>
                  <a:gd name="connsiteY9" fmla="*/ 7734 h 10081"/>
                  <a:gd name="connsiteX10" fmla="*/ 7813 w 10000"/>
                  <a:gd name="connsiteY10" fmla="*/ 8652 h 10081"/>
                  <a:gd name="connsiteX11" fmla="*/ 7813 w 10000"/>
                  <a:gd name="connsiteY11" fmla="*/ 8754 h 10081"/>
                  <a:gd name="connsiteX12" fmla="*/ 7656 w 10000"/>
                  <a:gd name="connsiteY12" fmla="*/ 8959 h 10081"/>
                  <a:gd name="connsiteX13" fmla="*/ 7500 w 10000"/>
                  <a:gd name="connsiteY13" fmla="*/ 8959 h 10081"/>
                  <a:gd name="connsiteX14" fmla="*/ 7344 w 10000"/>
                  <a:gd name="connsiteY14" fmla="*/ 8857 h 10081"/>
                  <a:gd name="connsiteX15" fmla="*/ 7344 w 10000"/>
                  <a:gd name="connsiteY15" fmla="*/ 8754 h 10081"/>
                  <a:gd name="connsiteX16" fmla="*/ 7031 w 10000"/>
                  <a:gd name="connsiteY16" fmla="*/ 8754 h 10081"/>
                  <a:gd name="connsiteX17" fmla="*/ 7031 w 10000"/>
                  <a:gd name="connsiteY17" fmla="*/ 8754 h 10081"/>
                  <a:gd name="connsiteX18" fmla="*/ 7031 w 10000"/>
                  <a:gd name="connsiteY18" fmla="*/ 8652 h 10081"/>
                  <a:gd name="connsiteX19" fmla="*/ 6875 w 10000"/>
                  <a:gd name="connsiteY19" fmla="*/ 8652 h 10081"/>
                  <a:gd name="connsiteX20" fmla="*/ 6875 w 10000"/>
                  <a:gd name="connsiteY20" fmla="*/ 8754 h 10081"/>
                  <a:gd name="connsiteX21" fmla="*/ 6719 w 10000"/>
                  <a:gd name="connsiteY21" fmla="*/ 8754 h 10081"/>
                  <a:gd name="connsiteX22" fmla="*/ 6719 w 10000"/>
                  <a:gd name="connsiteY22" fmla="*/ 8857 h 10081"/>
                  <a:gd name="connsiteX23" fmla="*/ 6719 w 10000"/>
                  <a:gd name="connsiteY23" fmla="*/ 9061 h 10081"/>
                  <a:gd name="connsiteX24" fmla="*/ 6719 w 10000"/>
                  <a:gd name="connsiteY24" fmla="*/ 9469 h 10081"/>
                  <a:gd name="connsiteX25" fmla="*/ 6563 w 10000"/>
                  <a:gd name="connsiteY25" fmla="*/ 9571 h 10081"/>
                  <a:gd name="connsiteX26" fmla="*/ 6563 w 10000"/>
                  <a:gd name="connsiteY26" fmla="*/ 9571 h 10081"/>
                  <a:gd name="connsiteX27" fmla="*/ 6563 w 10000"/>
                  <a:gd name="connsiteY27" fmla="*/ 9673 h 10081"/>
                  <a:gd name="connsiteX28" fmla="*/ 6563 w 10000"/>
                  <a:gd name="connsiteY28" fmla="*/ 9877 h 10081"/>
                  <a:gd name="connsiteX29" fmla="*/ 6563 w 10000"/>
                  <a:gd name="connsiteY29" fmla="*/ 9979 h 10081"/>
                  <a:gd name="connsiteX30" fmla="*/ 6563 w 10000"/>
                  <a:gd name="connsiteY30" fmla="*/ 9979 h 10081"/>
                  <a:gd name="connsiteX31" fmla="*/ 6406 w 10000"/>
                  <a:gd name="connsiteY31" fmla="*/ 10081 h 10081"/>
                  <a:gd name="connsiteX32" fmla="*/ 6406 w 10000"/>
                  <a:gd name="connsiteY32" fmla="*/ 10081 h 10081"/>
                  <a:gd name="connsiteX33" fmla="*/ 0 w 10000"/>
                  <a:gd name="connsiteY33" fmla="*/ 3857 h 10081"/>
                  <a:gd name="connsiteX0" fmla="*/ 0 w 10000"/>
                  <a:gd name="connsiteY0" fmla="*/ 3857 h 10081"/>
                  <a:gd name="connsiteX1" fmla="*/ 0 w 10000"/>
                  <a:gd name="connsiteY1" fmla="*/ 3857 h 10081"/>
                  <a:gd name="connsiteX2" fmla="*/ 1563 w 10000"/>
                  <a:gd name="connsiteY2" fmla="*/ 81 h 10081"/>
                  <a:gd name="connsiteX3" fmla="*/ 1563 w 10000"/>
                  <a:gd name="connsiteY3" fmla="*/ 0 h 10081"/>
                  <a:gd name="connsiteX4" fmla="*/ 3081 w 10000"/>
                  <a:gd name="connsiteY4" fmla="*/ 204 h 10081"/>
                  <a:gd name="connsiteX5" fmla="*/ 4844 w 10000"/>
                  <a:gd name="connsiteY5" fmla="*/ 510 h 10081"/>
                  <a:gd name="connsiteX6" fmla="*/ 5625 w 10000"/>
                  <a:gd name="connsiteY6" fmla="*/ 612 h 10081"/>
                  <a:gd name="connsiteX7" fmla="*/ 10000 w 10000"/>
                  <a:gd name="connsiteY7" fmla="*/ 1305 h 10081"/>
                  <a:gd name="connsiteX8" fmla="*/ 10000 w 10000"/>
                  <a:gd name="connsiteY8" fmla="*/ 1224 h 10081"/>
                  <a:gd name="connsiteX9" fmla="*/ 8125 w 10000"/>
                  <a:gd name="connsiteY9" fmla="*/ 7734 h 10081"/>
                  <a:gd name="connsiteX10" fmla="*/ 7813 w 10000"/>
                  <a:gd name="connsiteY10" fmla="*/ 8652 h 10081"/>
                  <a:gd name="connsiteX11" fmla="*/ 7813 w 10000"/>
                  <a:gd name="connsiteY11" fmla="*/ 8754 h 10081"/>
                  <a:gd name="connsiteX12" fmla="*/ 7656 w 10000"/>
                  <a:gd name="connsiteY12" fmla="*/ 8959 h 10081"/>
                  <a:gd name="connsiteX13" fmla="*/ 7500 w 10000"/>
                  <a:gd name="connsiteY13" fmla="*/ 8959 h 10081"/>
                  <a:gd name="connsiteX14" fmla="*/ 7344 w 10000"/>
                  <a:gd name="connsiteY14" fmla="*/ 8857 h 10081"/>
                  <a:gd name="connsiteX15" fmla="*/ 7344 w 10000"/>
                  <a:gd name="connsiteY15" fmla="*/ 8754 h 10081"/>
                  <a:gd name="connsiteX16" fmla="*/ 7031 w 10000"/>
                  <a:gd name="connsiteY16" fmla="*/ 8754 h 10081"/>
                  <a:gd name="connsiteX17" fmla="*/ 7031 w 10000"/>
                  <a:gd name="connsiteY17" fmla="*/ 8754 h 10081"/>
                  <a:gd name="connsiteX18" fmla="*/ 7031 w 10000"/>
                  <a:gd name="connsiteY18" fmla="*/ 8652 h 10081"/>
                  <a:gd name="connsiteX19" fmla="*/ 6875 w 10000"/>
                  <a:gd name="connsiteY19" fmla="*/ 8652 h 10081"/>
                  <a:gd name="connsiteX20" fmla="*/ 6875 w 10000"/>
                  <a:gd name="connsiteY20" fmla="*/ 8754 h 10081"/>
                  <a:gd name="connsiteX21" fmla="*/ 6719 w 10000"/>
                  <a:gd name="connsiteY21" fmla="*/ 8754 h 10081"/>
                  <a:gd name="connsiteX22" fmla="*/ 6719 w 10000"/>
                  <a:gd name="connsiteY22" fmla="*/ 8857 h 10081"/>
                  <a:gd name="connsiteX23" fmla="*/ 6719 w 10000"/>
                  <a:gd name="connsiteY23" fmla="*/ 9061 h 10081"/>
                  <a:gd name="connsiteX24" fmla="*/ 6719 w 10000"/>
                  <a:gd name="connsiteY24" fmla="*/ 9469 h 10081"/>
                  <a:gd name="connsiteX25" fmla="*/ 6563 w 10000"/>
                  <a:gd name="connsiteY25" fmla="*/ 9571 h 10081"/>
                  <a:gd name="connsiteX26" fmla="*/ 6563 w 10000"/>
                  <a:gd name="connsiteY26" fmla="*/ 9571 h 10081"/>
                  <a:gd name="connsiteX27" fmla="*/ 6563 w 10000"/>
                  <a:gd name="connsiteY27" fmla="*/ 9673 h 10081"/>
                  <a:gd name="connsiteX28" fmla="*/ 6563 w 10000"/>
                  <a:gd name="connsiteY28" fmla="*/ 9877 h 10081"/>
                  <a:gd name="connsiteX29" fmla="*/ 6563 w 10000"/>
                  <a:gd name="connsiteY29" fmla="*/ 9979 h 10081"/>
                  <a:gd name="connsiteX30" fmla="*/ 6563 w 10000"/>
                  <a:gd name="connsiteY30" fmla="*/ 9979 h 10081"/>
                  <a:gd name="connsiteX31" fmla="*/ 6406 w 10000"/>
                  <a:gd name="connsiteY31" fmla="*/ 10081 h 10081"/>
                  <a:gd name="connsiteX32" fmla="*/ 6406 w 10000"/>
                  <a:gd name="connsiteY32" fmla="*/ 10081 h 10081"/>
                  <a:gd name="connsiteX33" fmla="*/ 0 w 10000"/>
                  <a:gd name="connsiteY33" fmla="*/ 3857 h 10081"/>
                  <a:gd name="connsiteX0" fmla="*/ 0 w 10000"/>
                  <a:gd name="connsiteY0" fmla="*/ 3857 h 10081"/>
                  <a:gd name="connsiteX1" fmla="*/ 0 w 10000"/>
                  <a:gd name="connsiteY1" fmla="*/ 3857 h 10081"/>
                  <a:gd name="connsiteX2" fmla="*/ 1563 w 10000"/>
                  <a:gd name="connsiteY2" fmla="*/ 81 h 10081"/>
                  <a:gd name="connsiteX3" fmla="*/ 1563 w 10000"/>
                  <a:gd name="connsiteY3" fmla="*/ 0 h 10081"/>
                  <a:gd name="connsiteX4" fmla="*/ 3081 w 10000"/>
                  <a:gd name="connsiteY4" fmla="*/ 204 h 10081"/>
                  <a:gd name="connsiteX5" fmla="*/ 4844 w 10000"/>
                  <a:gd name="connsiteY5" fmla="*/ 510 h 10081"/>
                  <a:gd name="connsiteX6" fmla="*/ 5625 w 10000"/>
                  <a:gd name="connsiteY6" fmla="*/ 612 h 10081"/>
                  <a:gd name="connsiteX7" fmla="*/ 10000 w 10000"/>
                  <a:gd name="connsiteY7" fmla="*/ 1305 h 10081"/>
                  <a:gd name="connsiteX8" fmla="*/ 10000 w 10000"/>
                  <a:gd name="connsiteY8" fmla="*/ 1224 h 10081"/>
                  <a:gd name="connsiteX9" fmla="*/ 8125 w 10000"/>
                  <a:gd name="connsiteY9" fmla="*/ 7734 h 10081"/>
                  <a:gd name="connsiteX10" fmla="*/ 7813 w 10000"/>
                  <a:gd name="connsiteY10" fmla="*/ 8652 h 10081"/>
                  <a:gd name="connsiteX11" fmla="*/ 7813 w 10000"/>
                  <a:gd name="connsiteY11" fmla="*/ 8754 h 10081"/>
                  <a:gd name="connsiteX12" fmla="*/ 7656 w 10000"/>
                  <a:gd name="connsiteY12" fmla="*/ 8959 h 10081"/>
                  <a:gd name="connsiteX13" fmla="*/ 7500 w 10000"/>
                  <a:gd name="connsiteY13" fmla="*/ 8959 h 10081"/>
                  <a:gd name="connsiteX14" fmla="*/ 7344 w 10000"/>
                  <a:gd name="connsiteY14" fmla="*/ 8857 h 10081"/>
                  <a:gd name="connsiteX15" fmla="*/ 7344 w 10000"/>
                  <a:gd name="connsiteY15" fmla="*/ 8754 h 10081"/>
                  <a:gd name="connsiteX16" fmla="*/ 7031 w 10000"/>
                  <a:gd name="connsiteY16" fmla="*/ 8754 h 10081"/>
                  <a:gd name="connsiteX17" fmla="*/ 7031 w 10000"/>
                  <a:gd name="connsiteY17" fmla="*/ 8754 h 10081"/>
                  <a:gd name="connsiteX18" fmla="*/ 7031 w 10000"/>
                  <a:gd name="connsiteY18" fmla="*/ 8652 h 10081"/>
                  <a:gd name="connsiteX19" fmla="*/ 6875 w 10000"/>
                  <a:gd name="connsiteY19" fmla="*/ 8652 h 10081"/>
                  <a:gd name="connsiteX20" fmla="*/ 6875 w 10000"/>
                  <a:gd name="connsiteY20" fmla="*/ 8754 h 10081"/>
                  <a:gd name="connsiteX21" fmla="*/ 6719 w 10000"/>
                  <a:gd name="connsiteY21" fmla="*/ 8754 h 10081"/>
                  <a:gd name="connsiteX22" fmla="*/ 6719 w 10000"/>
                  <a:gd name="connsiteY22" fmla="*/ 8857 h 10081"/>
                  <a:gd name="connsiteX23" fmla="*/ 6719 w 10000"/>
                  <a:gd name="connsiteY23" fmla="*/ 9061 h 10081"/>
                  <a:gd name="connsiteX24" fmla="*/ 6719 w 10000"/>
                  <a:gd name="connsiteY24" fmla="*/ 9469 h 10081"/>
                  <a:gd name="connsiteX25" fmla="*/ 6563 w 10000"/>
                  <a:gd name="connsiteY25" fmla="*/ 9571 h 10081"/>
                  <a:gd name="connsiteX26" fmla="*/ 6563 w 10000"/>
                  <a:gd name="connsiteY26" fmla="*/ 9571 h 10081"/>
                  <a:gd name="connsiteX27" fmla="*/ 6563 w 10000"/>
                  <a:gd name="connsiteY27" fmla="*/ 9673 h 10081"/>
                  <a:gd name="connsiteX28" fmla="*/ 6563 w 10000"/>
                  <a:gd name="connsiteY28" fmla="*/ 9877 h 10081"/>
                  <a:gd name="connsiteX29" fmla="*/ 6563 w 10000"/>
                  <a:gd name="connsiteY29" fmla="*/ 9979 h 10081"/>
                  <a:gd name="connsiteX30" fmla="*/ 6563 w 10000"/>
                  <a:gd name="connsiteY30" fmla="*/ 9979 h 10081"/>
                  <a:gd name="connsiteX31" fmla="*/ 6406 w 10000"/>
                  <a:gd name="connsiteY31" fmla="*/ 10081 h 10081"/>
                  <a:gd name="connsiteX32" fmla="*/ 6406 w 10000"/>
                  <a:gd name="connsiteY32" fmla="*/ 10081 h 10081"/>
                  <a:gd name="connsiteX33" fmla="*/ 0 w 10000"/>
                  <a:gd name="connsiteY33" fmla="*/ 3857 h 10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000" h="10081">
                    <a:moveTo>
                      <a:pt x="0" y="3857"/>
                    </a:moveTo>
                    <a:lnTo>
                      <a:pt x="0" y="3857"/>
                    </a:lnTo>
                    <a:lnTo>
                      <a:pt x="1563" y="81"/>
                    </a:lnTo>
                    <a:lnTo>
                      <a:pt x="1563" y="0"/>
                    </a:lnTo>
                    <a:lnTo>
                      <a:pt x="3081" y="204"/>
                    </a:lnTo>
                    <a:cubicBezTo>
                      <a:pt x="3698" y="360"/>
                      <a:pt x="4271" y="408"/>
                      <a:pt x="4844" y="510"/>
                    </a:cubicBezTo>
                    <a:lnTo>
                      <a:pt x="5625" y="612"/>
                    </a:lnTo>
                    <a:lnTo>
                      <a:pt x="10000" y="1305"/>
                    </a:lnTo>
                    <a:lnTo>
                      <a:pt x="10000" y="1224"/>
                    </a:lnTo>
                    <a:lnTo>
                      <a:pt x="8125" y="7734"/>
                    </a:lnTo>
                    <a:lnTo>
                      <a:pt x="7813" y="8652"/>
                    </a:lnTo>
                    <a:lnTo>
                      <a:pt x="7813" y="8754"/>
                    </a:lnTo>
                    <a:lnTo>
                      <a:pt x="7656" y="8959"/>
                    </a:lnTo>
                    <a:lnTo>
                      <a:pt x="7500" y="8959"/>
                    </a:lnTo>
                    <a:lnTo>
                      <a:pt x="7344" y="8857"/>
                    </a:lnTo>
                    <a:lnTo>
                      <a:pt x="7344" y="8754"/>
                    </a:lnTo>
                    <a:lnTo>
                      <a:pt x="7031" y="8754"/>
                    </a:lnTo>
                    <a:lnTo>
                      <a:pt x="7031" y="8754"/>
                    </a:lnTo>
                    <a:lnTo>
                      <a:pt x="7031" y="8652"/>
                    </a:lnTo>
                    <a:lnTo>
                      <a:pt x="6875" y="8652"/>
                    </a:lnTo>
                    <a:lnTo>
                      <a:pt x="6875" y="8754"/>
                    </a:lnTo>
                    <a:lnTo>
                      <a:pt x="6719" y="8754"/>
                    </a:lnTo>
                    <a:lnTo>
                      <a:pt x="6719" y="8857"/>
                    </a:lnTo>
                    <a:lnTo>
                      <a:pt x="6719" y="9061"/>
                    </a:lnTo>
                    <a:lnTo>
                      <a:pt x="6719" y="9469"/>
                    </a:lnTo>
                    <a:lnTo>
                      <a:pt x="6563" y="9571"/>
                    </a:lnTo>
                    <a:lnTo>
                      <a:pt x="6563" y="9571"/>
                    </a:lnTo>
                    <a:lnTo>
                      <a:pt x="6563" y="9673"/>
                    </a:lnTo>
                    <a:lnTo>
                      <a:pt x="6563" y="9877"/>
                    </a:lnTo>
                    <a:lnTo>
                      <a:pt x="6563" y="9979"/>
                    </a:lnTo>
                    <a:lnTo>
                      <a:pt x="6563" y="9979"/>
                    </a:lnTo>
                    <a:lnTo>
                      <a:pt x="6406" y="10081"/>
                    </a:lnTo>
                    <a:lnTo>
                      <a:pt x="6406" y="10081"/>
                    </a:lnTo>
                    <a:lnTo>
                      <a:pt x="0" y="3857"/>
                    </a:lnTo>
                    <a:close/>
                  </a:path>
                </a:pathLst>
              </a:custGeom>
              <a:solidFill>
                <a:srgbClr val="84B4E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70" name="Freeform 166">
                <a:extLst>
                  <a:ext uri="{FF2B5EF4-FFF2-40B4-BE49-F238E27FC236}">
                    <a16:creationId xmlns:a16="http://schemas.microsoft.com/office/drawing/2014/main" id="{8C71ECF9-5236-7580-93BC-44D9587989FB}"/>
                  </a:ext>
                </a:extLst>
              </p:cNvPr>
              <p:cNvSpPr>
                <a:spLocks/>
              </p:cNvSpPr>
              <p:nvPr/>
            </p:nvSpPr>
            <p:spPr bwMode="auto">
              <a:xfrm>
                <a:off x="861925" y="2294447"/>
                <a:ext cx="665096" cy="833623"/>
              </a:xfrm>
              <a:custGeom>
                <a:avLst/>
                <a:gdLst/>
                <a:ahLst/>
                <a:cxnLst>
                  <a:cxn ang="0">
                    <a:pos x="32" y="416"/>
                  </a:cxn>
                  <a:cxn ang="0">
                    <a:pos x="32" y="392"/>
                  </a:cxn>
                  <a:cxn ang="0">
                    <a:pos x="24" y="384"/>
                  </a:cxn>
                  <a:cxn ang="0">
                    <a:pos x="24" y="368"/>
                  </a:cxn>
                  <a:cxn ang="0">
                    <a:pos x="24" y="360"/>
                  </a:cxn>
                  <a:cxn ang="0">
                    <a:pos x="24" y="352"/>
                  </a:cxn>
                  <a:cxn ang="0">
                    <a:pos x="48" y="336"/>
                  </a:cxn>
                  <a:cxn ang="0">
                    <a:pos x="48" y="312"/>
                  </a:cxn>
                  <a:cxn ang="0">
                    <a:pos x="48" y="296"/>
                  </a:cxn>
                  <a:cxn ang="0">
                    <a:pos x="88" y="280"/>
                  </a:cxn>
                  <a:cxn ang="0">
                    <a:pos x="88" y="272"/>
                  </a:cxn>
                  <a:cxn ang="0">
                    <a:pos x="88" y="264"/>
                  </a:cxn>
                  <a:cxn ang="0">
                    <a:pos x="80" y="248"/>
                  </a:cxn>
                  <a:cxn ang="0">
                    <a:pos x="80" y="232"/>
                  </a:cxn>
                  <a:cxn ang="0">
                    <a:pos x="64" y="200"/>
                  </a:cxn>
                  <a:cxn ang="0">
                    <a:pos x="64" y="184"/>
                  </a:cxn>
                  <a:cxn ang="0">
                    <a:pos x="72" y="176"/>
                  </a:cxn>
                  <a:cxn ang="0">
                    <a:pos x="72" y="152"/>
                  </a:cxn>
                  <a:cxn ang="0">
                    <a:pos x="72" y="144"/>
                  </a:cxn>
                  <a:cxn ang="0">
                    <a:pos x="80" y="104"/>
                  </a:cxn>
                  <a:cxn ang="0">
                    <a:pos x="80" y="80"/>
                  </a:cxn>
                  <a:cxn ang="0">
                    <a:pos x="88" y="72"/>
                  </a:cxn>
                  <a:cxn ang="0">
                    <a:pos x="96" y="72"/>
                  </a:cxn>
                  <a:cxn ang="0">
                    <a:pos x="112" y="80"/>
                  </a:cxn>
                  <a:cxn ang="0">
                    <a:pos x="120" y="96"/>
                  </a:cxn>
                  <a:cxn ang="0">
                    <a:pos x="136" y="80"/>
                  </a:cxn>
                  <a:cxn ang="0">
                    <a:pos x="152" y="0"/>
                  </a:cxn>
                  <a:cxn ang="0">
                    <a:pos x="544" y="64"/>
                  </a:cxn>
                  <a:cxn ang="0">
                    <a:pos x="464" y="632"/>
                  </a:cxn>
                  <a:cxn ang="0">
                    <a:pos x="296" y="608"/>
                  </a:cxn>
                  <a:cxn ang="0">
                    <a:pos x="0" y="440"/>
                  </a:cxn>
                  <a:cxn ang="0">
                    <a:pos x="16" y="416"/>
                  </a:cxn>
                  <a:cxn ang="0">
                    <a:pos x="24" y="416"/>
                  </a:cxn>
                </a:cxnLst>
                <a:rect l="0" t="0" r="r" b="b"/>
                <a:pathLst>
                  <a:path w="544" h="632">
                    <a:moveTo>
                      <a:pt x="24" y="416"/>
                    </a:moveTo>
                    <a:lnTo>
                      <a:pt x="32" y="416"/>
                    </a:lnTo>
                    <a:lnTo>
                      <a:pt x="32" y="392"/>
                    </a:lnTo>
                    <a:lnTo>
                      <a:pt x="32" y="392"/>
                    </a:lnTo>
                    <a:lnTo>
                      <a:pt x="32" y="392"/>
                    </a:lnTo>
                    <a:lnTo>
                      <a:pt x="24" y="384"/>
                    </a:lnTo>
                    <a:lnTo>
                      <a:pt x="24" y="384"/>
                    </a:lnTo>
                    <a:lnTo>
                      <a:pt x="24" y="368"/>
                    </a:lnTo>
                    <a:lnTo>
                      <a:pt x="24" y="368"/>
                    </a:lnTo>
                    <a:lnTo>
                      <a:pt x="24" y="360"/>
                    </a:lnTo>
                    <a:lnTo>
                      <a:pt x="24" y="352"/>
                    </a:lnTo>
                    <a:lnTo>
                      <a:pt x="24" y="352"/>
                    </a:lnTo>
                    <a:lnTo>
                      <a:pt x="40" y="344"/>
                    </a:lnTo>
                    <a:lnTo>
                      <a:pt x="48" y="336"/>
                    </a:lnTo>
                    <a:lnTo>
                      <a:pt x="48" y="320"/>
                    </a:lnTo>
                    <a:lnTo>
                      <a:pt x="48" y="312"/>
                    </a:lnTo>
                    <a:lnTo>
                      <a:pt x="48" y="304"/>
                    </a:lnTo>
                    <a:lnTo>
                      <a:pt x="48" y="296"/>
                    </a:lnTo>
                    <a:lnTo>
                      <a:pt x="72" y="280"/>
                    </a:lnTo>
                    <a:lnTo>
                      <a:pt x="88" y="280"/>
                    </a:lnTo>
                    <a:lnTo>
                      <a:pt x="88" y="280"/>
                    </a:lnTo>
                    <a:lnTo>
                      <a:pt x="88" y="272"/>
                    </a:lnTo>
                    <a:lnTo>
                      <a:pt x="88" y="272"/>
                    </a:lnTo>
                    <a:lnTo>
                      <a:pt x="88" y="264"/>
                    </a:lnTo>
                    <a:lnTo>
                      <a:pt x="80" y="248"/>
                    </a:lnTo>
                    <a:lnTo>
                      <a:pt x="80" y="248"/>
                    </a:lnTo>
                    <a:lnTo>
                      <a:pt x="80" y="232"/>
                    </a:lnTo>
                    <a:lnTo>
                      <a:pt x="80" y="232"/>
                    </a:lnTo>
                    <a:lnTo>
                      <a:pt x="64" y="208"/>
                    </a:lnTo>
                    <a:lnTo>
                      <a:pt x="64" y="200"/>
                    </a:lnTo>
                    <a:lnTo>
                      <a:pt x="64" y="184"/>
                    </a:lnTo>
                    <a:lnTo>
                      <a:pt x="64" y="184"/>
                    </a:lnTo>
                    <a:lnTo>
                      <a:pt x="72" y="176"/>
                    </a:lnTo>
                    <a:lnTo>
                      <a:pt x="72" y="176"/>
                    </a:lnTo>
                    <a:lnTo>
                      <a:pt x="72" y="168"/>
                    </a:lnTo>
                    <a:lnTo>
                      <a:pt x="72" y="152"/>
                    </a:lnTo>
                    <a:lnTo>
                      <a:pt x="72" y="144"/>
                    </a:lnTo>
                    <a:lnTo>
                      <a:pt x="72" y="144"/>
                    </a:lnTo>
                    <a:lnTo>
                      <a:pt x="80" y="136"/>
                    </a:lnTo>
                    <a:lnTo>
                      <a:pt x="80" y="104"/>
                    </a:lnTo>
                    <a:lnTo>
                      <a:pt x="80" y="88"/>
                    </a:lnTo>
                    <a:lnTo>
                      <a:pt x="80" y="80"/>
                    </a:lnTo>
                    <a:lnTo>
                      <a:pt x="88" y="80"/>
                    </a:lnTo>
                    <a:lnTo>
                      <a:pt x="88" y="72"/>
                    </a:lnTo>
                    <a:lnTo>
                      <a:pt x="88" y="72"/>
                    </a:lnTo>
                    <a:lnTo>
                      <a:pt x="96" y="72"/>
                    </a:lnTo>
                    <a:lnTo>
                      <a:pt x="96" y="80"/>
                    </a:lnTo>
                    <a:lnTo>
                      <a:pt x="112" y="80"/>
                    </a:lnTo>
                    <a:lnTo>
                      <a:pt x="112" y="88"/>
                    </a:lnTo>
                    <a:lnTo>
                      <a:pt x="120" y="96"/>
                    </a:lnTo>
                    <a:lnTo>
                      <a:pt x="128" y="96"/>
                    </a:lnTo>
                    <a:lnTo>
                      <a:pt x="136" y="80"/>
                    </a:lnTo>
                    <a:lnTo>
                      <a:pt x="136" y="72"/>
                    </a:lnTo>
                    <a:lnTo>
                      <a:pt x="152" y="0"/>
                    </a:lnTo>
                    <a:lnTo>
                      <a:pt x="152" y="0"/>
                    </a:lnTo>
                    <a:lnTo>
                      <a:pt x="544" y="64"/>
                    </a:lnTo>
                    <a:lnTo>
                      <a:pt x="544" y="64"/>
                    </a:lnTo>
                    <a:lnTo>
                      <a:pt x="464" y="632"/>
                    </a:lnTo>
                    <a:lnTo>
                      <a:pt x="464" y="632"/>
                    </a:lnTo>
                    <a:lnTo>
                      <a:pt x="296" y="608"/>
                    </a:lnTo>
                    <a:lnTo>
                      <a:pt x="296" y="608"/>
                    </a:lnTo>
                    <a:lnTo>
                      <a:pt x="0" y="440"/>
                    </a:lnTo>
                    <a:lnTo>
                      <a:pt x="0" y="440"/>
                    </a:lnTo>
                    <a:lnTo>
                      <a:pt x="16" y="416"/>
                    </a:lnTo>
                    <a:lnTo>
                      <a:pt x="16" y="416"/>
                    </a:lnTo>
                    <a:lnTo>
                      <a:pt x="24" y="416"/>
                    </a:lnTo>
                    <a:close/>
                  </a:path>
                </a:pathLst>
              </a:custGeom>
              <a:solidFill>
                <a:srgbClr val="84B4E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71" name="Freeform 167">
                <a:extLst>
                  <a:ext uri="{FF2B5EF4-FFF2-40B4-BE49-F238E27FC236}">
                    <a16:creationId xmlns:a16="http://schemas.microsoft.com/office/drawing/2014/main" id="{EED8D1D1-F214-2800-3D9B-0D790935D54A}"/>
                  </a:ext>
                </a:extLst>
              </p:cNvPr>
              <p:cNvSpPr>
                <a:spLocks/>
              </p:cNvSpPr>
              <p:nvPr/>
            </p:nvSpPr>
            <p:spPr bwMode="auto">
              <a:xfrm>
                <a:off x="1430192" y="2378603"/>
                <a:ext cx="684144" cy="770108"/>
              </a:xfrm>
              <a:custGeom>
                <a:avLst/>
                <a:gdLst/>
                <a:ahLst/>
                <a:cxnLst>
                  <a:cxn ang="0">
                    <a:pos x="80" y="536"/>
                  </a:cxn>
                  <a:cxn ang="0">
                    <a:pos x="80" y="536"/>
                  </a:cxn>
                  <a:cxn ang="0">
                    <a:pos x="216" y="552"/>
                  </a:cxn>
                  <a:cxn ang="0">
                    <a:pos x="216" y="552"/>
                  </a:cxn>
                  <a:cxn ang="0">
                    <a:pos x="216" y="544"/>
                  </a:cxn>
                  <a:cxn ang="0">
                    <a:pos x="216" y="544"/>
                  </a:cxn>
                  <a:cxn ang="0">
                    <a:pos x="216" y="528"/>
                  </a:cxn>
                  <a:cxn ang="0">
                    <a:pos x="216" y="528"/>
                  </a:cxn>
                  <a:cxn ang="0">
                    <a:pos x="520" y="560"/>
                  </a:cxn>
                  <a:cxn ang="0">
                    <a:pos x="520" y="560"/>
                  </a:cxn>
                  <a:cxn ang="0">
                    <a:pos x="552" y="96"/>
                  </a:cxn>
                  <a:cxn ang="0">
                    <a:pos x="560" y="48"/>
                  </a:cxn>
                  <a:cxn ang="0">
                    <a:pos x="560" y="48"/>
                  </a:cxn>
                  <a:cxn ang="0">
                    <a:pos x="512" y="48"/>
                  </a:cxn>
                  <a:cxn ang="0">
                    <a:pos x="328" y="32"/>
                  </a:cxn>
                  <a:cxn ang="0">
                    <a:pos x="128" y="8"/>
                  </a:cxn>
                  <a:cxn ang="0">
                    <a:pos x="80" y="0"/>
                  </a:cxn>
                  <a:cxn ang="0">
                    <a:pos x="80" y="0"/>
                  </a:cxn>
                  <a:cxn ang="0">
                    <a:pos x="0" y="568"/>
                  </a:cxn>
                  <a:cxn ang="0">
                    <a:pos x="0" y="568"/>
                  </a:cxn>
                  <a:cxn ang="0">
                    <a:pos x="72" y="584"/>
                  </a:cxn>
                  <a:cxn ang="0">
                    <a:pos x="72" y="584"/>
                  </a:cxn>
                  <a:cxn ang="0">
                    <a:pos x="80" y="536"/>
                  </a:cxn>
                </a:cxnLst>
                <a:rect l="0" t="0" r="r" b="b"/>
                <a:pathLst>
                  <a:path w="560" h="584">
                    <a:moveTo>
                      <a:pt x="80" y="536"/>
                    </a:moveTo>
                    <a:lnTo>
                      <a:pt x="80" y="536"/>
                    </a:lnTo>
                    <a:lnTo>
                      <a:pt x="216" y="552"/>
                    </a:lnTo>
                    <a:lnTo>
                      <a:pt x="216" y="552"/>
                    </a:lnTo>
                    <a:lnTo>
                      <a:pt x="216" y="544"/>
                    </a:lnTo>
                    <a:lnTo>
                      <a:pt x="216" y="544"/>
                    </a:lnTo>
                    <a:lnTo>
                      <a:pt x="216" y="528"/>
                    </a:lnTo>
                    <a:lnTo>
                      <a:pt x="216" y="528"/>
                    </a:lnTo>
                    <a:lnTo>
                      <a:pt x="520" y="560"/>
                    </a:lnTo>
                    <a:lnTo>
                      <a:pt x="520" y="560"/>
                    </a:lnTo>
                    <a:lnTo>
                      <a:pt x="552" y="96"/>
                    </a:lnTo>
                    <a:lnTo>
                      <a:pt x="560" y="48"/>
                    </a:lnTo>
                    <a:lnTo>
                      <a:pt x="560" y="48"/>
                    </a:lnTo>
                    <a:lnTo>
                      <a:pt x="512" y="48"/>
                    </a:lnTo>
                    <a:lnTo>
                      <a:pt x="328" y="32"/>
                    </a:lnTo>
                    <a:lnTo>
                      <a:pt x="128" y="8"/>
                    </a:lnTo>
                    <a:lnTo>
                      <a:pt x="80" y="0"/>
                    </a:lnTo>
                    <a:lnTo>
                      <a:pt x="80" y="0"/>
                    </a:lnTo>
                    <a:lnTo>
                      <a:pt x="0" y="568"/>
                    </a:lnTo>
                    <a:lnTo>
                      <a:pt x="0" y="568"/>
                    </a:lnTo>
                    <a:lnTo>
                      <a:pt x="72" y="584"/>
                    </a:lnTo>
                    <a:lnTo>
                      <a:pt x="72" y="584"/>
                    </a:lnTo>
                    <a:lnTo>
                      <a:pt x="80" y="536"/>
                    </a:lnTo>
                    <a:close/>
                  </a:path>
                </a:pathLst>
              </a:custGeom>
              <a:solidFill>
                <a:srgbClr val="84B4E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72" name="Freeform 168">
                <a:extLst>
                  <a:ext uri="{FF2B5EF4-FFF2-40B4-BE49-F238E27FC236}">
                    <a16:creationId xmlns:a16="http://schemas.microsoft.com/office/drawing/2014/main" id="{907BB706-2965-A388-99D8-130469269DCB}"/>
                  </a:ext>
                </a:extLst>
              </p:cNvPr>
              <p:cNvSpPr>
                <a:spLocks/>
              </p:cNvSpPr>
              <p:nvPr/>
            </p:nvSpPr>
            <p:spPr bwMode="auto">
              <a:xfrm>
                <a:off x="2103224" y="2442117"/>
                <a:ext cx="852402" cy="474767"/>
              </a:xfrm>
              <a:custGeom>
                <a:avLst/>
                <a:gdLst/>
                <a:ahLst/>
                <a:cxnLst>
                  <a:cxn ang="0">
                    <a:pos x="240" y="264"/>
                  </a:cxn>
                  <a:cxn ang="0">
                    <a:pos x="248" y="264"/>
                  </a:cxn>
                  <a:cxn ang="0">
                    <a:pos x="264" y="280"/>
                  </a:cxn>
                  <a:cxn ang="0">
                    <a:pos x="272" y="280"/>
                  </a:cxn>
                  <a:cxn ang="0">
                    <a:pos x="288" y="280"/>
                  </a:cxn>
                  <a:cxn ang="0">
                    <a:pos x="296" y="272"/>
                  </a:cxn>
                  <a:cxn ang="0">
                    <a:pos x="312" y="304"/>
                  </a:cxn>
                  <a:cxn ang="0">
                    <a:pos x="328" y="304"/>
                  </a:cxn>
                  <a:cxn ang="0">
                    <a:pos x="344" y="312"/>
                  </a:cxn>
                  <a:cxn ang="0">
                    <a:pos x="360" y="304"/>
                  </a:cxn>
                  <a:cxn ang="0">
                    <a:pos x="368" y="320"/>
                  </a:cxn>
                  <a:cxn ang="0">
                    <a:pos x="376" y="312"/>
                  </a:cxn>
                  <a:cxn ang="0">
                    <a:pos x="384" y="312"/>
                  </a:cxn>
                  <a:cxn ang="0">
                    <a:pos x="392" y="304"/>
                  </a:cxn>
                  <a:cxn ang="0">
                    <a:pos x="392" y="320"/>
                  </a:cxn>
                  <a:cxn ang="0">
                    <a:pos x="408" y="320"/>
                  </a:cxn>
                  <a:cxn ang="0">
                    <a:pos x="408" y="328"/>
                  </a:cxn>
                  <a:cxn ang="0">
                    <a:pos x="416" y="336"/>
                  </a:cxn>
                  <a:cxn ang="0">
                    <a:pos x="424" y="328"/>
                  </a:cxn>
                  <a:cxn ang="0">
                    <a:pos x="432" y="328"/>
                  </a:cxn>
                  <a:cxn ang="0">
                    <a:pos x="441" y="336"/>
                  </a:cxn>
                  <a:cxn ang="0">
                    <a:pos x="449" y="336"/>
                  </a:cxn>
                  <a:cxn ang="0">
                    <a:pos x="457" y="344"/>
                  </a:cxn>
                  <a:cxn ang="0">
                    <a:pos x="465" y="328"/>
                  </a:cxn>
                  <a:cxn ang="0">
                    <a:pos x="473" y="352"/>
                  </a:cxn>
                  <a:cxn ang="0">
                    <a:pos x="473" y="352"/>
                  </a:cxn>
                  <a:cxn ang="0">
                    <a:pos x="481" y="344"/>
                  </a:cxn>
                  <a:cxn ang="0">
                    <a:pos x="489" y="328"/>
                  </a:cxn>
                  <a:cxn ang="0">
                    <a:pos x="505" y="336"/>
                  </a:cxn>
                  <a:cxn ang="0">
                    <a:pos x="513" y="336"/>
                  </a:cxn>
                  <a:cxn ang="0">
                    <a:pos x="513" y="344"/>
                  </a:cxn>
                  <a:cxn ang="0">
                    <a:pos x="545" y="360"/>
                  </a:cxn>
                  <a:cxn ang="0">
                    <a:pos x="577" y="336"/>
                  </a:cxn>
                  <a:cxn ang="0">
                    <a:pos x="585" y="344"/>
                  </a:cxn>
                  <a:cxn ang="0">
                    <a:pos x="593" y="336"/>
                  </a:cxn>
                  <a:cxn ang="0">
                    <a:pos x="593" y="328"/>
                  </a:cxn>
                  <a:cxn ang="0">
                    <a:pos x="593" y="328"/>
                  </a:cxn>
                  <a:cxn ang="0">
                    <a:pos x="609" y="344"/>
                  </a:cxn>
                  <a:cxn ang="0">
                    <a:pos x="617" y="344"/>
                  </a:cxn>
                  <a:cxn ang="0">
                    <a:pos x="641" y="328"/>
                  </a:cxn>
                  <a:cxn ang="0">
                    <a:pos x="641" y="336"/>
                  </a:cxn>
                  <a:cxn ang="0">
                    <a:pos x="665" y="352"/>
                  </a:cxn>
                  <a:cxn ang="0">
                    <a:pos x="689" y="360"/>
                  </a:cxn>
                  <a:cxn ang="0">
                    <a:pos x="697" y="184"/>
                  </a:cxn>
                  <a:cxn ang="0">
                    <a:pos x="681" y="72"/>
                  </a:cxn>
                  <a:cxn ang="0">
                    <a:pos x="673" y="16"/>
                  </a:cxn>
                  <a:cxn ang="0">
                    <a:pos x="449" y="16"/>
                  </a:cxn>
                  <a:cxn ang="0">
                    <a:pos x="80" y="8"/>
                  </a:cxn>
                  <a:cxn ang="0">
                    <a:pos x="8" y="0"/>
                  </a:cxn>
                  <a:cxn ang="0">
                    <a:pos x="0" y="48"/>
                  </a:cxn>
                  <a:cxn ang="0">
                    <a:pos x="248" y="64"/>
                  </a:cxn>
                </a:cxnLst>
                <a:rect l="0" t="0" r="r" b="b"/>
                <a:pathLst>
                  <a:path w="697" h="360">
                    <a:moveTo>
                      <a:pt x="240" y="264"/>
                    </a:moveTo>
                    <a:lnTo>
                      <a:pt x="240" y="264"/>
                    </a:lnTo>
                    <a:lnTo>
                      <a:pt x="248" y="264"/>
                    </a:lnTo>
                    <a:lnTo>
                      <a:pt x="248" y="264"/>
                    </a:lnTo>
                    <a:lnTo>
                      <a:pt x="264" y="280"/>
                    </a:lnTo>
                    <a:lnTo>
                      <a:pt x="264" y="280"/>
                    </a:lnTo>
                    <a:lnTo>
                      <a:pt x="272" y="280"/>
                    </a:lnTo>
                    <a:lnTo>
                      <a:pt x="272" y="280"/>
                    </a:lnTo>
                    <a:lnTo>
                      <a:pt x="288" y="280"/>
                    </a:lnTo>
                    <a:lnTo>
                      <a:pt x="288" y="280"/>
                    </a:lnTo>
                    <a:lnTo>
                      <a:pt x="296" y="272"/>
                    </a:lnTo>
                    <a:lnTo>
                      <a:pt x="296" y="272"/>
                    </a:lnTo>
                    <a:lnTo>
                      <a:pt x="312" y="304"/>
                    </a:lnTo>
                    <a:lnTo>
                      <a:pt x="312" y="304"/>
                    </a:lnTo>
                    <a:lnTo>
                      <a:pt x="328" y="304"/>
                    </a:lnTo>
                    <a:lnTo>
                      <a:pt x="328" y="304"/>
                    </a:lnTo>
                    <a:lnTo>
                      <a:pt x="336" y="312"/>
                    </a:lnTo>
                    <a:lnTo>
                      <a:pt x="344" y="312"/>
                    </a:lnTo>
                    <a:lnTo>
                      <a:pt x="344" y="304"/>
                    </a:lnTo>
                    <a:lnTo>
                      <a:pt x="360" y="304"/>
                    </a:lnTo>
                    <a:lnTo>
                      <a:pt x="368" y="312"/>
                    </a:lnTo>
                    <a:lnTo>
                      <a:pt x="368" y="320"/>
                    </a:lnTo>
                    <a:lnTo>
                      <a:pt x="368" y="320"/>
                    </a:lnTo>
                    <a:lnTo>
                      <a:pt x="376" y="312"/>
                    </a:lnTo>
                    <a:lnTo>
                      <a:pt x="376" y="312"/>
                    </a:lnTo>
                    <a:lnTo>
                      <a:pt x="384" y="312"/>
                    </a:lnTo>
                    <a:lnTo>
                      <a:pt x="384" y="312"/>
                    </a:lnTo>
                    <a:lnTo>
                      <a:pt x="392" y="304"/>
                    </a:lnTo>
                    <a:lnTo>
                      <a:pt x="392" y="304"/>
                    </a:lnTo>
                    <a:lnTo>
                      <a:pt x="392" y="320"/>
                    </a:lnTo>
                    <a:lnTo>
                      <a:pt x="392" y="320"/>
                    </a:lnTo>
                    <a:lnTo>
                      <a:pt x="408" y="320"/>
                    </a:lnTo>
                    <a:lnTo>
                      <a:pt x="408" y="320"/>
                    </a:lnTo>
                    <a:lnTo>
                      <a:pt x="408" y="328"/>
                    </a:lnTo>
                    <a:lnTo>
                      <a:pt x="408" y="328"/>
                    </a:lnTo>
                    <a:lnTo>
                      <a:pt x="416" y="336"/>
                    </a:lnTo>
                    <a:lnTo>
                      <a:pt x="416" y="336"/>
                    </a:lnTo>
                    <a:lnTo>
                      <a:pt x="424" y="328"/>
                    </a:lnTo>
                    <a:lnTo>
                      <a:pt x="424" y="328"/>
                    </a:lnTo>
                    <a:lnTo>
                      <a:pt x="432" y="328"/>
                    </a:lnTo>
                    <a:lnTo>
                      <a:pt x="432" y="328"/>
                    </a:lnTo>
                    <a:lnTo>
                      <a:pt x="441" y="336"/>
                    </a:lnTo>
                    <a:lnTo>
                      <a:pt x="449" y="336"/>
                    </a:lnTo>
                    <a:lnTo>
                      <a:pt x="449" y="336"/>
                    </a:lnTo>
                    <a:lnTo>
                      <a:pt x="449" y="344"/>
                    </a:lnTo>
                    <a:lnTo>
                      <a:pt x="457" y="344"/>
                    </a:lnTo>
                    <a:lnTo>
                      <a:pt x="465" y="336"/>
                    </a:lnTo>
                    <a:lnTo>
                      <a:pt x="465" y="328"/>
                    </a:lnTo>
                    <a:lnTo>
                      <a:pt x="465" y="336"/>
                    </a:lnTo>
                    <a:lnTo>
                      <a:pt x="473" y="352"/>
                    </a:lnTo>
                    <a:lnTo>
                      <a:pt x="473" y="352"/>
                    </a:lnTo>
                    <a:lnTo>
                      <a:pt x="473" y="352"/>
                    </a:lnTo>
                    <a:lnTo>
                      <a:pt x="481" y="344"/>
                    </a:lnTo>
                    <a:lnTo>
                      <a:pt x="481" y="344"/>
                    </a:lnTo>
                    <a:lnTo>
                      <a:pt x="489" y="328"/>
                    </a:lnTo>
                    <a:lnTo>
                      <a:pt x="489" y="328"/>
                    </a:lnTo>
                    <a:lnTo>
                      <a:pt x="505" y="336"/>
                    </a:lnTo>
                    <a:lnTo>
                      <a:pt x="505" y="336"/>
                    </a:lnTo>
                    <a:lnTo>
                      <a:pt x="513" y="336"/>
                    </a:lnTo>
                    <a:lnTo>
                      <a:pt x="513" y="336"/>
                    </a:lnTo>
                    <a:lnTo>
                      <a:pt x="513" y="336"/>
                    </a:lnTo>
                    <a:lnTo>
                      <a:pt x="513" y="344"/>
                    </a:lnTo>
                    <a:lnTo>
                      <a:pt x="537" y="352"/>
                    </a:lnTo>
                    <a:lnTo>
                      <a:pt x="545" y="360"/>
                    </a:lnTo>
                    <a:lnTo>
                      <a:pt x="561" y="336"/>
                    </a:lnTo>
                    <a:lnTo>
                      <a:pt x="577" y="336"/>
                    </a:lnTo>
                    <a:lnTo>
                      <a:pt x="577" y="344"/>
                    </a:lnTo>
                    <a:lnTo>
                      <a:pt x="585" y="344"/>
                    </a:lnTo>
                    <a:lnTo>
                      <a:pt x="585" y="344"/>
                    </a:lnTo>
                    <a:lnTo>
                      <a:pt x="593" y="336"/>
                    </a:lnTo>
                    <a:lnTo>
                      <a:pt x="593" y="328"/>
                    </a:lnTo>
                    <a:lnTo>
                      <a:pt x="593" y="328"/>
                    </a:lnTo>
                    <a:lnTo>
                      <a:pt x="593" y="328"/>
                    </a:lnTo>
                    <a:lnTo>
                      <a:pt x="593" y="328"/>
                    </a:lnTo>
                    <a:lnTo>
                      <a:pt x="593" y="328"/>
                    </a:lnTo>
                    <a:lnTo>
                      <a:pt x="609" y="344"/>
                    </a:lnTo>
                    <a:lnTo>
                      <a:pt x="617" y="344"/>
                    </a:lnTo>
                    <a:lnTo>
                      <a:pt x="617" y="344"/>
                    </a:lnTo>
                    <a:lnTo>
                      <a:pt x="625" y="328"/>
                    </a:lnTo>
                    <a:lnTo>
                      <a:pt x="641" y="328"/>
                    </a:lnTo>
                    <a:lnTo>
                      <a:pt x="641" y="336"/>
                    </a:lnTo>
                    <a:lnTo>
                      <a:pt x="641" y="336"/>
                    </a:lnTo>
                    <a:lnTo>
                      <a:pt x="665" y="352"/>
                    </a:lnTo>
                    <a:lnTo>
                      <a:pt x="665" y="352"/>
                    </a:lnTo>
                    <a:lnTo>
                      <a:pt x="681" y="352"/>
                    </a:lnTo>
                    <a:lnTo>
                      <a:pt x="689" y="360"/>
                    </a:lnTo>
                    <a:lnTo>
                      <a:pt x="689" y="360"/>
                    </a:lnTo>
                    <a:lnTo>
                      <a:pt x="697" y="184"/>
                    </a:lnTo>
                    <a:lnTo>
                      <a:pt x="697" y="184"/>
                    </a:lnTo>
                    <a:lnTo>
                      <a:pt x="681" y="72"/>
                    </a:lnTo>
                    <a:lnTo>
                      <a:pt x="673" y="16"/>
                    </a:lnTo>
                    <a:lnTo>
                      <a:pt x="673" y="16"/>
                    </a:lnTo>
                    <a:lnTo>
                      <a:pt x="609" y="16"/>
                    </a:lnTo>
                    <a:lnTo>
                      <a:pt x="449" y="16"/>
                    </a:lnTo>
                    <a:lnTo>
                      <a:pt x="136" y="8"/>
                    </a:lnTo>
                    <a:lnTo>
                      <a:pt x="80" y="8"/>
                    </a:lnTo>
                    <a:lnTo>
                      <a:pt x="8" y="0"/>
                    </a:lnTo>
                    <a:lnTo>
                      <a:pt x="8" y="0"/>
                    </a:lnTo>
                    <a:lnTo>
                      <a:pt x="0" y="48"/>
                    </a:lnTo>
                    <a:lnTo>
                      <a:pt x="0" y="48"/>
                    </a:lnTo>
                    <a:lnTo>
                      <a:pt x="248" y="64"/>
                    </a:lnTo>
                    <a:lnTo>
                      <a:pt x="248" y="64"/>
                    </a:lnTo>
                    <a:lnTo>
                      <a:pt x="240" y="264"/>
                    </a:lnTo>
                    <a:close/>
                  </a:path>
                </a:pathLst>
              </a:custGeom>
              <a:solidFill>
                <a:srgbClr val="84B4E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73" name="Freeform 169">
                <a:extLst>
                  <a:ext uri="{FF2B5EF4-FFF2-40B4-BE49-F238E27FC236}">
                    <a16:creationId xmlns:a16="http://schemas.microsoft.com/office/drawing/2014/main" id="{C79590B2-3722-8809-E44D-126027EDF62D}"/>
                  </a:ext>
                </a:extLst>
              </p:cNvPr>
              <p:cNvSpPr>
                <a:spLocks/>
              </p:cNvSpPr>
              <p:nvPr/>
            </p:nvSpPr>
            <p:spPr bwMode="auto">
              <a:xfrm>
                <a:off x="1693690" y="2508807"/>
                <a:ext cx="1360350" cy="1430655"/>
              </a:xfrm>
              <a:custGeom>
                <a:avLst/>
                <a:gdLst/>
                <a:ahLst/>
                <a:cxnLst>
                  <a:cxn ang="0">
                    <a:pos x="336" y="0"/>
                  </a:cxn>
                  <a:cxn ang="0">
                    <a:pos x="584" y="216"/>
                  </a:cxn>
                  <a:cxn ang="0">
                    <a:pos x="632" y="224"/>
                  </a:cxn>
                  <a:cxn ang="0">
                    <a:pos x="680" y="264"/>
                  </a:cxn>
                  <a:cxn ang="0">
                    <a:pos x="712" y="264"/>
                  </a:cxn>
                  <a:cxn ang="0">
                    <a:pos x="744" y="272"/>
                  </a:cxn>
                  <a:cxn ang="0">
                    <a:pos x="760" y="280"/>
                  </a:cxn>
                  <a:cxn ang="0">
                    <a:pos x="793" y="296"/>
                  </a:cxn>
                  <a:cxn ang="0">
                    <a:pos x="817" y="296"/>
                  </a:cxn>
                  <a:cxn ang="0">
                    <a:pos x="849" y="288"/>
                  </a:cxn>
                  <a:cxn ang="0">
                    <a:pos x="913" y="296"/>
                  </a:cxn>
                  <a:cxn ang="0">
                    <a:pos x="929" y="280"/>
                  </a:cxn>
                  <a:cxn ang="0">
                    <a:pos x="977" y="288"/>
                  </a:cxn>
                  <a:cxn ang="0">
                    <a:pos x="1033" y="320"/>
                  </a:cxn>
                  <a:cxn ang="0">
                    <a:pos x="1073" y="472"/>
                  </a:cxn>
                  <a:cxn ang="0">
                    <a:pos x="1105" y="552"/>
                  </a:cxn>
                  <a:cxn ang="0">
                    <a:pos x="1105" y="632"/>
                  </a:cxn>
                  <a:cxn ang="0">
                    <a:pos x="1097" y="680"/>
                  </a:cxn>
                  <a:cxn ang="0">
                    <a:pos x="1089" y="712"/>
                  </a:cxn>
                  <a:cxn ang="0">
                    <a:pos x="1017" y="736"/>
                  </a:cxn>
                  <a:cxn ang="0">
                    <a:pos x="1025" y="728"/>
                  </a:cxn>
                  <a:cxn ang="0">
                    <a:pos x="1017" y="712"/>
                  </a:cxn>
                  <a:cxn ang="0">
                    <a:pos x="1001" y="720"/>
                  </a:cxn>
                  <a:cxn ang="0">
                    <a:pos x="993" y="720"/>
                  </a:cxn>
                  <a:cxn ang="0">
                    <a:pos x="985" y="768"/>
                  </a:cxn>
                  <a:cxn ang="0">
                    <a:pos x="969" y="792"/>
                  </a:cxn>
                  <a:cxn ang="0">
                    <a:pos x="881" y="840"/>
                  </a:cxn>
                  <a:cxn ang="0">
                    <a:pos x="889" y="824"/>
                  </a:cxn>
                  <a:cxn ang="0">
                    <a:pos x="873" y="824"/>
                  </a:cxn>
                  <a:cxn ang="0">
                    <a:pos x="865" y="824"/>
                  </a:cxn>
                  <a:cxn ang="0">
                    <a:pos x="873" y="840"/>
                  </a:cxn>
                  <a:cxn ang="0">
                    <a:pos x="841" y="840"/>
                  </a:cxn>
                  <a:cxn ang="0">
                    <a:pos x="841" y="848"/>
                  </a:cxn>
                  <a:cxn ang="0">
                    <a:pos x="825" y="872"/>
                  </a:cxn>
                  <a:cxn ang="0">
                    <a:pos x="801" y="880"/>
                  </a:cxn>
                  <a:cxn ang="0">
                    <a:pos x="817" y="880"/>
                  </a:cxn>
                  <a:cxn ang="0">
                    <a:pos x="801" y="904"/>
                  </a:cxn>
                  <a:cxn ang="0">
                    <a:pos x="785" y="912"/>
                  </a:cxn>
                  <a:cxn ang="0">
                    <a:pos x="777" y="952"/>
                  </a:cxn>
                  <a:cxn ang="0">
                    <a:pos x="760" y="960"/>
                  </a:cxn>
                  <a:cxn ang="0">
                    <a:pos x="760" y="968"/>
                  </a:cxn>
                  <a:cxn ang="0">
                    <a:pos x="768" y="1008"/>
                  </a:cxn>
                  <a:cxn ang="0">
                    <a:pos x="793" y="1088"/>
                  </a:cxn>
                  <a:cxn ang="0">
                    <a:pos x="728" y="1080"/>
                  </a:cxn>
                  <a:cxn ang="0">
                    <a:pos x="664" y="1064"/>
                  </a:cxn>
                  <a:cxn ang="0">
                    <a:pos x="624" y="1032"/>
                  </a:cxn>
                  <a:cxn ang="0">
                    <a:pos x="600" y="968"/>
                  </a:cxn>
                  <a:cxn ang="0">
                    <a:pos x="576" y="920"/>
                  </a:cxn>
                  <a:cxn ang="0">
                    <a:pos x="488" y="768"/>
                  </a:cxn>
                  <a:cxn ang="0">
                    <a:pos x="360" y="680"/>
                  </a:cxn>
                  <a:cxn ang="0">
                    <a:pos x="328" y="688"/>
                  </a:cxn>
                  <a:cxn ang="0">
                    <a:pos x="280" y="760"/>
                  </a:cxn>
                  <a:cxn ang="0">
                    <a:pos x="208" y="728"/>
                  </a:cxn>
                  <a:cxn ang="0">
                    <a:pos x="152" y="640"/>
                  </a:cxn>
                  <a:cxn ang="0">
                    <a:pos x="96" y="560"/>
                  </a:cxn>
                  <a:cxn ang="0">
                    <a:pos x="32" y="496"/>
                  </a:cxn>
                </a:cxnLst>
                <a:rect l="0" t="0" r="r" b="b"/>
                <a:pathLst>
                  <a:path w="1113" h="1104">
                    <a:moveTo>
                      <a:pt x="0" y="448"/>
                    </a:moveTo>
                    <a:lnTo>
                      <a:pt x="0" y="448"/>
                    </a:lnTo>
                    <a:lnTo>
                      <a:pt x="0" y="432"/>
                    </a:lnTo>
                    <a:lnTo>
                      <a:pt x="0" y="432"/>
                    </a:lnTo>
                    <a:lnTo>
                      <a:pt x="304" y="464"/>
                    </a:lnTo>
                    <a:lnTo>
                      <a:pt x="304" y="464"/>
                    </a:lnTo>
                    <a:lnTo>
                      <a:pt x="336" y="0"/>
                    </a:lnTo>
                    <a:lnTo>
                      <a:pt x="336" y="0"/>
                    </a:lnTo>
                    <a:lnTo>
                      <a:pt x="584" y="16"/>
                    </a:lnTo>
                    <a:lnTo>
                      <a:pt x="584" y="16"/>
                    </a:lnTo>
                    <a:lnTo>
                      <a:pt x="576" y="216"/>
                    </a:lnTo>
                    <a:lnTo>
                      <a:pt x="576" y="216"/>
                    </a:lnTo>
                    <a:lnTo>
                      <a:pt x="584" y="216"/>
                    </a:lnTo>
                    <a:lnTo>
                      <a:pt x="584" y="216"/>
                    </a:lnTo>
                    <a:lnTo>
                      <a:pt x="600" y="232"/>
                    </a:lnTo>
                    <a:lnTo>
                      <a:pt x="600" y="232"/>
                    </a:lnTo>
                    <a:lnTo>
                      <a:pt x="608" y="232"/>
                    </a:lnTo>
                    <a:lnTo>
                      <a:pt x="608" y="232"/>
                    </a:lnTo>
                    <a:lnTo>
                      <a:pt x="624" y="232"/>
                    </a:lnTo>
                    <a:lnTo>
                      <a:pt x="624" y="232"/>
                    </a:lnTo>
                    <a:lnTo>
                      <a:pt x="632" y="224"/>
                    </a:lnTo>
                    <a:lnTo>
                      <a:pt x="632" y="224"/>
                    </a:lnTo>
                    <a:lnTo>
                      <a:pt x="648" y="256"/>
                    </a:lnTo>
                    <a:lnTo>
                      <a:pt x="648" y="256"/>
                    </a:lnTo>
                    <a:lnTo>
                      <a:pt x="664" y="256"/>
                    </a:lnTo>
                    <a:lnTo>
                      <a:pt x="664" y="256"/>
                    </a:lnTo>
                    <a:lnTo>
                      <a:pt x="672" y="264"/>
                    </a:lnTo>
                    <a:lnTo>
                      <a:pt x="680" y="264"/>
                    </a:lnTo>
                    <a:lnTo>
                      <a:pt x="680" y="256"/>
                    </a:lnTo>
                    <a:lnTo>
                      <a:pt x="696" y="256"/>
                    </a:lnTo>
                    <a:lnTo>
                      <a:pt x="704" y="264"/>
                    </a:lnTo>
                    <a:lnTo>
                      <a:pt x="704" y="272"/>
                    </a:lnTo>
                    <a:lnTo>
                      <a:pt x="704" y="272"/>
                    </a:lnTo>
                    <a:lnTo>
                      <a:pt x="712" y="264"/>
                    </a:lnTo>
                    <a:lnTo>
                      <a:pt x="712" y="264"/>
                    </a:lnTo>
                    <a:lnTo>
                      <a:pt x="720" y="264"/>
                    </a:lnTo>
                    <a:lnTo>
                      <a:pt x="720" y="264"/>
                    </a:lnTo>
                    <a:lnTo>
                      <a:pt x="728" y="256"/>
                    </a:lnTo>
                    <a:lnTo>
                      <a:pt x="728" y="256"/>
                    </a:lnTo>
                    <a:lnTo>
                      <a:pt x="728" y="272"/>
                    </a:lnTo>
                    <a:lnTo>
                      <a:pt x="728" y="272"/>
                    </a:lnTo>
                    <a:lnTo>
                      <a:pt x="744" y="272"/>
                    </a:lnTo>
                    <a:lnTo>
                      <a:pt x="744" y="272"/>
                    </a:lnTo>
                    <a:lnTo>
                      <a:pt x="744" y="280"/>
                    </a:lnTo>
                    <a:lnTo>
                      <a:pt x="744" y="280"/>
                    </a:lnTo>
                    <a:lnTo>
                      <a:pt x="752" y="288"/>
                    </a:lnTo>
                    <a:lnTo>
                      <a:pt x="752" y="288"/>
                    </a:lnTo>
                    <a:lnTo>
                      <a:pt x="760" y="280"/>
                    </a:lnTo>
                    <a:lnTo>
                      <a:pt x="760" y="280"/>
                    </a:lnTo>
                    <a:lnTo>
                      <a:pt x="768" y="280"/>
                    </a:lnTo>
                    <a:lnTo>
                      <a:pt x="768" y="280"/>
                    </a:lnTo>
                    <a:lnTo>
                      <a:pt x="777" y="288"/>
                    </a:lnTo>
                    <a:lnTo>
                      <a:pt x="785" y="288"/>
                    </a:lnTo>
                    <a:lnTo>
                      <a:pt x="785" y="288"/>
                    </a:lnTo>
                    <a:lnTo>
                      <a:pt x="785" y="296"/>
                    </a:lnTo>
                    <a:lnTo>
                      <a:pt x="793" y="296"/>
                    </a:lnTo>
                    <a:lnTo>
                      <a:pt x="801" y="288"/>
                    </a:lnTo>
                    <a:lnTo>
                      <a:pt x="801" y="280"/>
                    </a:lnTo>
                    <a:lnTo>
                      <a:pt x="801" y="288"/>
                    </a:lnTo>
                    <a:lnTo>
                      <a:pt x="809" y="304"/>
                    </a:lnTo>
                    <a:lnTo>
                      <a:pt x="809" y="304"/>
                    </a:lnTo>
                    <a:lnTo>
                      <a:pt x="809" y="304"/>
                    </a:lnTo>
                    <a:lnTo>
                      <a:pt x="817" y="296"/>
                    </a:lnTo>
                    <a:lnTo>
                      <a:pt x="817" y="296"/>
                    </a:lnTo>
                    <a:lnTo>
                      <a:pt x="825" y="280"/>
                    </a:lnTo>
                    <a:lnTo>
                      <a:pt x="825" y="280"/>
                    </a:lnTo>
                    <a:lnTo>
                      <a:pt x="841" y="288"/>
                    </a:lnTo>
                    <a:lnTo>
                      <a:pt x="841" y="288"/>
                    </a:lnTo>
                    <a:lnTo>
                      <a:pt x="849" y="288"/>
                    </a:lnTo>
                    <a:lnTo>
                      <a:pt x="849" y="288"/>
                    </a:lnTo>
                    <a:lnTo>
                      <a:pt x="849" y="288"/>
                    </a:lnTo>
                    <a:lnTo>
                      <a:pt x="849" y="296"/>
                    </a:lnTo>
                    <a:lnTo>
                      <a:pt x="873" y="304"/>
                    </a:lnTo>
                    <a:lnTo>
                      <a:pt x="881" y="312"/>
                    </a:lnTo>
                    <a:lnTo>
                      <a:pt x="897" y="288"/>
                    </a:lnTo>
                    <a:lnTo>
                      <a:pt x="913" y="288"/>
                    </a:lnTo>
                    <a:lnTo>
                      <a:pt x="913" y="296"/>
                    </a:lnTo>
                    <a:lnTo>
                      <a:pt x="921" y="296"/>
                    </a:lnTo>
                    <a:lnTo>
                      <a:pt x="921" y="296"/>
                    </a:lnTo>
                    <a:lnTo>
                      <a:pt x="929" y="288"/>
                    </a:lnTo>
                    <a:lnTo>
                      <a:pt x="929" y="280"/>
                    </a:lnTo>
                    <a:lnTo>
                      <a:pt x="929" y="280"/>
                    </a:lnTo>
                    <a:lnTo>
                      <a:pt x="929" y="280"/>
                    </a:lnTo>
                    <a:lnTo>
                      <a:pt x="929" y="280"/>
                    </a:lnTo>
                    <a:lnTo>
                      <a:pt x="929" y="280"/>
                    </a:lnTo>
                    <a:lnTo>
                      <a:pt x="945" y="296"/>
                    </a:lnTo>
                    <a:lnTo>
                      <a:pt x="953" y="296"/>
                    </a:lnTo>
                    <a:lnTo>
                      <a:pt x="953" y="296"/>
                    </a:lnTo>
                    <a:lnTo>
                      <a:pt x="961" y="280"/>
                    </a:lnTo>
                    <a:lnTo>
                      <a:pt x="977" y="280"/>
                    </a:lnTo>
                    <a:lnTo>
                      <a:pt x="977" y="288"/>
                    </a:lnTo>
                    <a:lnTo>
                      <a:pt x="977" y="288"/>
                    </a:lnTo>
                    <a:lnTo>
                      <a:pt x="1001" y="304"/>
                    </a:lnTo>
                    <a:lnTo>
                      <a:pt x="1001" y="304"/>
                    </a:lnTo>
                    <a:lnTo>
                      <a:pt x="1017" y="304"/>
                    </a:lnTo>
                    <a:lnTo>
                      <a:pt x="1025" y="312"/>
                    </a:lnTo>
                    <a:lnTo>
                      <a:pt x="1025" y="312"/>
                    </a:lnTo>
                    <a:lnTo>
                      <a:pt x="1033" y="320"/>
                    </a:lnTo>
                    <a:lnTo>
                      <a:pt x="1033" y="320"/>
                    </a:lnTo>
                    <a:lnTo>
                      <a:pt x="1057" y="320"/>
                    </a:lnTo>
                    <a:lnTo>
                      <a:pt x="1065" y="320"/>
                    </a:lnTo>
                    <a:lnTo>
                      <a:pt x="1065" y="320"/>
                    </a:lnTo>
                    <a:lnTo>
                      <a:pt x="1065" y="376"/>
                    </a:lnTo>
                    <a:lnTo>
                      <a:pt x="1073" y="472"/>
                    </a:lnTo>
                    <a:lnTo>
                      <a:pt x="1073" y="472"/>
                    </a:lnTo>
                    <a:lnTo>
                      <a:pt x="1089" y="496"/>
                    </a:lnTo>
                    <a:lnTo>
                      <a:pt x="1089" y="496"/>
                    </a:lnTo>
                    <a:lnTo>
                      <a:pt x="1089" y="528"/>
                    </a:lnTo>
                    <a:lnTo>
                      <a:pt x="1089" y="528"/>
                    </a:lnTo>
                    <a:lnTo>
                      <a:pt x="1097" y="536"/>
                    </a:lnTo>
                    <a:lnTo>
                      <a:pt x="1097" y="536"/>
                    </a:lnTo>
                    <a:lnTo>
                      <a:pt x="1105" y="552"/>
                    </a:lnTo>
                    <a:lnTo>
                      <a:pt x="1105" y="560"/>
                    </a:lnTo>
                    <a:lnTo>
                      <a:pt x="1113" y="576"/>
                    </a:lnTo>
                    <a:lnTo>
                      <a:pt x="1113" y="600"/>
                    </a:lnTo>
                    <a:lnTo>
                      <a:pt x="1097" y="616"/>
                    </a:lnTo>
                    <a:lnTo>
                      <a:pt x="1097" y="632"/>
                    </a:lnTo>
                    <a:lnTo>
                      <a:pt x="1097" y="632"/>
                    </a:lnTo>
                    <a:lnTo>
                      <a:pt x="1105" y="632"/>
                    </a:lnTo>
                    <a:lnTo>
                      <a:pt x="1097" y="648"/>
                    </a:lnTo>
                    <a:lnTo>
                      <a:pt x="1097" y="648"/>
                    </a:lnTo>
                    <a:lnTo>
                      <a:pt x="1105" y="656"/>
                    </a:lnTo>
                    <a:lnTo>
                      <a:pt x="1105" y="664"/>
                    </a:lnTo>
                    <a:lnTo>
                      <a:pt x="1105" y="672"/>
                    </a:lnTo>
                    <a:lnTo>
                      <a:pt x="1097" y="680"/>
                    </a:lnTo>
                    <a:lnTo>
                      <a:pt x="1097" y="680"/>
                    </a:lnTo>
                    <a:lnTo>
                      <a:pt x="1089" y="680"/>
                    </a:lnTo>
                    <a:lnTo>
                      <a:pt x="1089" y="680"/>
                    </a:lnTo>
                    <a:lnTo>
                      <a:pt x="1081" y="696"/>
                    </a:lnTo>
                    <a:lnTo>
                      <a:pt x="1081" y="696"/>
                    </a:lnTo>
                    <a:lnTo>
                      <a:pt x="1089" y="704"/>
                    </a:lnTo>
                    <a:lnTo>
                      <a:pt x="1089" y="712"/>
                    </a:lnTo>
                    <a:lnTo>
                      <a:pt x="1089" y="712"/>
                    </a:lnTo>
                    <a:lnTo>
                      <a:pt x="1081" y="712"/>
                    </a:lnTo>
                    <a:lnTo>
                      <a:pt x="1081" y="712"/>
                    </a:lnTo>
                    <a:lnTo>
                      <a:pt x="1049" y="728"/>
                    </a:lnTo>
                    <a:lnTo>
                      <a:pt x="1009" y="744"/>
                    </a:lnTo>
                    <a:lnTo>
                      <a:pt x="1009" y="744"/>
                    </a:lnTo>
                    <a:lnTo>
                      <a:pt x="1017" y="736"/>
                    </a:lnTo>
                    <a:lnTo>
                      <a:pt x="1017" y="736"/>
                    </a:lnTo>
                    <a:lnTo>
                      <a:pt x="1033" y="728"/>
                    </a:lnTo>
                    <a:lnTo>
                      <a:pt x="1033" y="728"/>
                    </a:lnTo>
                    <a:lnTo>
                      <a:pt x="1033" y="728"/>
                    </a:lnTo>
                    <a:lnTo>
                      <a:pt x="1033" y="728"/>
                    </a:lnTo>
                    <a:lnTo>
                      <a:pt x="1033" y="728"/>
                    </a:lnTo>
                    <a:lnTo>
                      <a:pt x="1025" y="728"/>
                    </a:lnTo>
                    <a:lnTo>
                      <a:pt x="1025" y="728"/>
                    </a:lnTo>
                    <a:lnTo>
                      <a:pt x="1017" y="728"/>
                    </a:lnTo>
                    <a:lnTo>
                      <a:pt x="1017" y="728"/>
                    </a:lnTo>
                    <a:lnTo>
                      <a:pt x="1009" y="728"/>
                    </a:lnTo>
                    <a:lnTo>
                      <a:pt x="1009" y="728"/>
                    </a:lnTo>
                    <a:lnTo>
                      <a:pt x="1009" y="728"/>
                    </a:lnTo>
                    <a:lnTo>
                      <a:pt x="1017" y="712"/>
                    </a:lnTo>
                    <a:lnTo>
                      <a:pt x="1017" y="712"/>
                    </a:lnTo>
                    <a:lnTo>
                      <a:pt x="1017" y="712"/>
                    </a:lnTo>
                    <a:lnTo>
                      <a:pt x="1017" y="712"/>
                    </a:lnTo>
                    <a:lnTo>
                      <a:pt x="1017" y="704"/>
                    </a:lnTo>
                    <a:lnTo>
                      <a:pt x="1009" y="712"/>
                    </a:lnTo>
                    <a:lnTo>
                      <a:pt x="1001" y="712"/>
                    </a:lnTo>
                    <a:lnTo>
                      <a:pt x="1001" y="720"/>
                    </a:lnTo>
                    <a:lnTo>
                      <a:pt x="1001" y="720"/>
                    </a:lnTo>
                    <a:lnTo>
                      <a:pt x="993" y="720"/>
                    </a:lnTo>
                    <a:lnTo>
                      <a:pt x="993" y="712"/>
                    </a:lnTo>
                    <a:lnTo>
                      <a:pt x="985" y="712"/>
                    </a:lnTo>
                    <a:lnTo>
                      <a:pt x="985" y="712"/>
                    </a:lnTo>
                    <a:lnTo>
                      <a:pt x="985" y="712"/>
                    </a:lnTo>
                    <a:lnTo>
                      <a:pt x="993" y="720"/>
                    </a:lnTo>
                    <a:lnTo>
                      <a:pt x="993" y="720"/>
                    </a:lnTo>
                    <a:lnTo>
                      <a:pt x="985" y="728"/>
                    </a:lnTo>
                    <a:lnTo>
                      <a:pt x="985" y="736"/>
                    </a:lnTo>
                    <a:lnTo>
                      <a:pt x="1001" y="744"/>
                    </a:lnTo>
                    <a:lnTo>
                      <a:pt x="1001" y="744"/>
                    </a:lnTo>
                    <a:lnTo>
                      <a:pt x="1001" y="752"/>
                    </a:lnTo>
                    <a:lnTo>
                      <a:pt x="985" y="768"/>
                    </a:lnTo>
                    <a:lnTo>
                      <a:pt x="985" y="768"/>
                    </a:lnTo>
                    <a:lnTo>
                      <a:pt x="977" y="768"/>
                    </a:lnTo>
                    <a:lnTo>
                      <a:pt x="977" y="768"/>
                    </a:lnTo>
                    <a:lnTo>
                      <a:pt x="969" y="784"/>
                    </a:lnTo>
                    <a:lnTo>
                      <a:pt x="969" y="784"/>
                    </a:lnTo>
                    <a:lnTo>
                      <a:pt x="977" y="784"/>
                    </a:lnTo>
                    <a:lnTo>
                      <a:pt x="977" y="784"/>
                    </a:lnTo>
                    <a:lnTo>
                      <a:pt x="969" y="792"/>
                    </a:lnTo>
                    <a:lnTo>
                      <a:pt x="937" y="816"/>
                    </a:lnTo>
                    <a:lnTo>
                      <a:pt x="921" y="816"/>
                    </a:lnTo>
                    <a:lnTo>
                      <a:pt x="905" y="832"/>
                    </a:lnTo>
                    <a:lnTo>
                      <a:pt x="889" y="840"/>
                    </a:lnTo>
                    <a:lnTo>
                      <a:pt x="881" y="848"/>
                    </a:lnTo>
                    <a:lnTo>
                      <a:pt x="873" y="848"/>
                    </a:lnTo>
                    <a:lnTo>
                      <a:pt x="881" y="840"/>
                    </a:lnTo>
                    <a:lnTo>
                      <a:pt x="889" y="840"/>
                    </a:lnTo>
                    <a:lnTo>
                      <a:pt x="897" y="832"/>
                    </a:lnTo>
                    <a:lnTo>
                      <a:pt x="929" y="808"/>
                    </a:lnTo>
                    <a:lnTo>
                      <a:pt x="929" y="808"/>
                    </a:lnTo>
                    <a:lnTo>
                      <a:pt x="929" y="808"/>
                    </a:lnTo>
                    <a:lnTo>
                      <a:pt x="889" y="832"/>
                    </a:lnTo>
                    <a:lnTo>
                      <a:pt x="889" y="824"/>
                    </a:lnTo>
                    <a:lnTo>
                      <a:pt x="889" y="824"/>
                    </a:lnTo>
                    <a:lnTo>
                      <a:pt x="889" y="824"/>
                    </a:lnTo>
                    <a:lnTo>
                      <a:pt x="889" y="808"/>
                    </a:lnTo>
                    <a:lnTo>
                      <a:pt x="889" y="808"/>
                    </a:lnTo>
                    <a:lnTo>
                      <a:pt x="881" y="824"/>
                    </a:lnTo>
                    <a:lnTo>
                      <a:pt x="873" y="824"/>
                    </a:lnTo>
                    <a:lnTo>
                      <a:pt x="873" y="824"/>
                    </a:lnTo>
                    <a:lnTo>
                      <a:pt x="873" y="816"/>
                    </a:lnTo>
                    <a:lnTo>
                      <a:pt x="873" y="816"/>
                    </a:lnTo>
                    <a:lnTo>
                      <a:pt x="873" y="824"/>
                    </a:lnTo>
                    <a:lnTo>
                      <a:pt x="873" y="824"/>
                    </a:lnTo>
                    <a:lnTo>
                      <a:pt x="865" y="832"/>
                    </a:lnTo>
                    <a:lnTo>
                      <a:pt x="865" y="832"/>
                    </a:lnTo>
                    <a:lnTo>
                      <a:pt x="865" y="824"/>
                    </a:lnTo>
                    <a:lnTo>
                      <a:pt x="857" y="816"/>
                    </a:lnTo>
                    <a:lnTo>
                      <a:pt x="849" y="816"/>
                    </a:lnTo>
                    <a:lnTo>
                      <a:pt x="849" y="816"/>
                    </a:lnTo>
                    <a:lnTo>
                      <a:pt x="857" y="832"/>
                    </a:lnTo>
                    <a:lnTo>
                      <a:pt x="857" y="832"/>
                    </a:lnTo>
                    <a:lnTo>
                      <a:pt x="865" y="840"/>
                    </a:lnTo>
                    <a:lnTo>
                      <a:pt x="873" y="840"/>
                    </a:lnTo>
                    <a:lnTo>
                      <a:pt x="865" y="848"/>
                    </a:lnTo>
                    <a:lnTo>
                      <a:pt x="865" y="848"/>
                    </a:lnTo>
                    <a:lnTo>
                      <a:pt x="857" y="848"/>
                    </a:lnTo>
                    <a:lnTo>
                      <a:pt x="849" y="856"/>
                    </a:lnTo>
                    <a:lnTo>
                      <a:pt x="849" y="856"/>
                    </a:lnTo>
                    <a:lnTo>
                      <a:pt x="841" y="856"/>
                    </a:lnTo>
                    <a:lnTo>
                      <a:pt x="841" y="840"/>
                    </a:lnTo>
                    <a:lnTo>
                      <a:pt x="841" y="840"/>
                    </a:lnTo>
                    <a:lnTo>
                      <a:pt x="833" y="840"/>
                    </a:lnTo>
                    <a:lnTo>
                      <a:pt x="825" y="824"/>
                    </a:lnTo>
                    <a:lnTo>
                      <a:pt x="825" y="824"/>
                    </a:lnTo>
                    <a:lnTo>
                      <a:pt x="833" y="840"/>
                    </a:lnTo>
                    <a:lnTo>
                      <a:pt x="833" y="840"/>
                    </a:lnTo>
                    <a:lnTo>
                      <a:pt x="841" y="848"/>
                    </a:lnTo>
                    <a:lnTo>
                      <a:pt x="841" y="848"/>
                    </a:lnTo>
                    <a:lnTo>
                      <a:pt x="833" y="848"/>
                    </a:lnTo>
                    <a:lnTo>
                      <a:pt x="833" y="848"/>
                    </a:lnTo>
                    <a:lnTo>
                      <a:pt x="833" y="864"/>
                    </a:lnTo>
                    <a:lnTo>
                      <a:pt x="833" y="864"/>
                    </a:lnTo>
                    <a:lnTo>
                      <a:pt x="825" y="872"/>
                    </a:lnTo>
                    <a:lnTo>
                      <a:pt x="825" y="872"/>
                    </a:lnTo>
                    <a:lnTo>
                      <a:pt x="825" y="864"/>
                    </a:lnTo>
                    <a:lnTo>
                      <a:pt x="825" y="864"/>
                    </a:lnTo>
                    <a:lnTo>
                      <a:pt x="817" y="872"/>
                    </a:lnTo>
                    <a:lnTo>
                      <a:pt x="817" y="872"/>
                    </a:lnTo>
                    <a:lnTo>
                      <a:pt x="817" y="872"/>
                    </a:lnTo>
                    <a:lnTo>
                      <a:pt x="817" y="872"/>
                    </a:lnTo>
                    <a:lnTo>
                      <a:pt x="801" y="880"/>
                    </a:lnTo>
                    <a:lnTo>
                      <a:pt x="801" y="880"/>
                    </a:lnTo>
                    <a:lnTo>
                      <a:pt x="801" y="888"/>
                    </a:lnTo>
                    <a:lnTo>
                      <a:pt x="801" y="888"/>
                    </a:lnTo>
                    <a:lnTo>
                      <a:pt x="809" y="880"/>
                    </a:lnTo>
                    <a:lnTo>
                      <a:pt x="809" y="880"/>
                    </a:lnTo>
                    <a:lnTo>
                      <a:pt x="817" y="880"/>
                    </a:lnTo>
                    <a:lnTo>
                      <a:pt x="817" y="880"/>
                    </a:lnTo>
                    <a:lnTo>
                      <a:pt x="817" y="880"/>
                    </a:lnTo>
                    <a:lnTo>
                      <a:pt x="809" y="888"/>
                    </a:lnTo>
                    <a:lnTo>
                      <a:pt x="801" y="904"/>
                    </a:lnTo>
                    <a:lnTo>
                      <a:pt x="801" y="904"/>
                    </a:lnTo>
                    <a:lnTo>
                      <a:pt x="801" y="904"/>
                    </a:lnTo>
                    <a:lnTo>
                      <a:pt x="801" y="904"/>
                    </a:lnTo>
                    <a:lnTo>
                      <a:pt x="801" y="904"/>
                    </a:lnTo>
                    <a:lnTo>
                      <a:pt x="768" y="904"/>
                    </a:lnTo>
                    <a:lnTo>
                      <a:pt x="768" y="904"/>
                    </a:lnTo>
                    <a:lnTo>
                      <a:pt x="777" y="904"/>
                    </a:lnTo>
                    <a:lnTo>
                      <a:pt x="777" y="904"/>
                    </a:lnTo>
                    <a:lnTo>
                      <a:pt x="785" y="904"/>
                    </a:lnTo>
                    <a:lnTo>
                      <a:pt x="785" y="904"/>
                    </a:lnTo>
                    <a:lnTo>
                      <a:pt x="785" y="912"/>
                    </a:lnTo>
                    <a:lnTo>
                      <a:pt x="785" y="920"/>
                    </a:lnTo>
                    <a:lnTo>
                      <a:pt x="793" y="920"/>
                    </a:lnTo>
                    <a:lnTo>
                      <a:pt x="793" y="920"/>
                    </a:lnTo>
                    <a:lnTo>
                      <a:pt x="785" y="952"/>
                    </a:lnTo>
                    <a:lnTo>
                      <a:pt x="777" y="960"/>
                    </a:lnTo>
                    <a:lnTo>
                      <a:pt x="777" y="960"/>
                    </a:lnTo>
                    <a:lnTo>
                      <a:pt x="777" y="952"/>
                    </a:lnTo>
                    <a:lnTo>
                      <a:pt x="777" y="944"/>
                    </a:lnTo>
                    <a:lnTo>
                      <a:pt x="768" y="944"/>
                    </a:lnTo>
                    <a:lnTo>
                      <a:pt x="768" y="944"/>
                    </a:lnTo>
                    <a:lnTo>
                      <a:pt x="768" y="944"/>
                    </a:lnTo>
                    <a:lnTo>
                      <a:pt x="768" y="952"/>
                    </a:lnTo>
                    <a:lnTo>
                      <a:pt x="760" y="960"/>
                    </a:lnTo>
                    <a:lnTo>
                      <a:pt x="760" y="960"/>
                    </a:lnTo>
                    <a:lnTo>
                      <a:pt x="752" y="952"/>
                    </a:lnTo>
                    <a:lnTo>
                      <a:pt x="752" y="952"/>
                    </a:lnTo>
                    <a:lnTo>
                      <a:pt x="752" y="960"/>
                    </a:lnTo>
                    <a:lnTo>
                      <a:pt x="752" y="960"/>
                    </a:lnTo>
                    <a:lnTo>
                      <a:pt x="752" y="960"/>
                    </a:lnTo>
                    <a:lnTo>
                      <a:pt x="760" y="968"/>
                    </a:lnTo>
                    <a:lnTo>
                      <a:pt x="760" y="968"/>
                    </a:lnTo>
                    <a:lnTo>
                      <a:pt x="777" y="968"/>
                    </a:lnTo>
                    <a:lnTo>
                      <a:pt x="777" y="968"/>
                    </a:lnTo>
                    <a:lnTo>
                      <a:pt x="777" y="976"/>
                    </a:lnTo>
                    <a:lnTo>
                      <a:pt x="777" y="976"/>
                    </a:lnTo>
                    <a:lnTo>
                      <a:pt x="768" y="1000"/>
                    </a:lnTo>
                    <a:lnTo>
                      <a:pt x="768" y="1000"/>
                    </a:lnTo>
                    <a:lnTo>
                      <a:pt x="768" y="1008"/>
                    </a:lnTo>
                    <a:lnTo>
                      <a:pt x="785" y="1032"/>
                    </a:lnTo>
                    <a:lnTo>
                      <a:pt x="785" y="1032"/>
                    </a:lnTo>
                    <a:lnTo>
                      <a:pt x="777" y="1056"/>
                    </a:lnTo>
                    <a:lnTo>
                      <a:pt x="777" y="1056"/>
                    </a:lnTo>
                    <a:lnTo>
                      <a:pt x="785" y="1064"/>
                    </a:lnTo>
                    <a:lnTo>
                      <a:pt x="793" y="1080"/>
                    </a:lnTo>
                    <a:lnTo>
                      <a:pt x="793" y="1088"/>
                    </a:lnTo>
                    <a:lnTo>
                      <a:pt x="793" y="1088"/>
                    </a:lnTo>
                    <a:lnTo>
                      <a:pt x="785" y="1096"/>
                    </a:lnTo>
                    <a:lnTo>
                      <a:pt x="777" y="1104"/>
                    </a:lnTo>
                    <a:lnTo>
                      <a:pt x="777" y="1104"/>
                    </a:lnTo>
                    <a:lnTo>
                      <a:pt x="768" y="1096"/>
                    </a:lnTo>
                    <a:lnTo>
                      <a:pt x="752" y="1080"/>
                    </a:lnTo>
                    <a:lnTo>
                      <a:pt x="728" y="1080"/>
                    </a:lnTo>
                    <a:lnTo>
                      <a:pt x="720" y="1080"/>
                    </a:lnTo>
                    <a:lnTo>
                      <a:pt x="704" y="1080"/>
                    </a:lnTo>
                    <a:lnTo>
                      <a:pt x="704" y="1080"/>
                    </a:lnTo>
                    <a:lnTo>
                      <a:pt x="680" y="1064"/>
                    </a:lnTo>
                    <a:lnTo>
                      <a:pt x="680" y="1064"/>
                    </a:lnTo>
                    <a:lnTo>
                      <a:pt x="664" y="1064"/>
                    </a:lnTo>
                    <a:lnTo>
                      <a:pt x="664" y="1064"/>
                    </a:lnTo>
                    <a:lnTo>
                      <a:pt x="664" y="1056"/>
                    </a:lnTo>
                    <a:lnTo>
                      <a:pt x="656" y="1048"/>
                    </a:lnTo>
                    <a:lnTo>
                      <a:pt x="632" y="1048"/>
                    </a:lnTo>
                    <a:lnTo>
                      <a:pt x="624" y="1048"/>
                    </a:lnTo>
                    <a:lnTo>
                      <a:pt x="624" y="1048"/>
                    </a:lnTo>
                    <a:lnTo>
                      <a:pt x="624" y="1032"/>
                    </a:lnTo>
                    <a:lnTo>
                      <a:pt x="624" y="1032"/>
                    </a:lnTo>
                    <a:lnTo>
                      <a:pt x="624" y="1032"/>
                    </a:lnTo>
                    <a:lnTo>
                      <a:pt x="624" y="1032"/>
                    </a:lnTo>
                    <a:lnTo>
                      <a:pt x="616" y="1016"/>
                    </a:lnTo>
                    <a:lnTo>
                      <a:pt x="608" y="984"/>
                    </a:lnTo>
                    <a:lnTo>
                      <a:pt x="600" y="984"/>
                    </a:lnTo>
                    <a:lnTo>
                      <a:pt x="600" y="984"/>
                    </a:lnTo>
                    <a:lnTo>
                      <a:pt x="600" y="968"/>
                    </a:lnTo>
                    <a:lnTo>
                      <a:pt x="600" y="960"/>
                    </a:lnTo>
                    <a:lnTo>
                      <a:pt x="600" y="960"/>
                    </a:lnTo>
                    <a:lnTo>
                      <a:pt x="592" y="952"/>
                    </a:lnTo>
                    <a:lnTo>
                      <a:pt x="592" y="952"/>
                    </a:lnTo>
                    <a:lnTo>
                      <a:pt x="592" y="944"/>
                    </a:lnTo>
                    <a:lnTo>
                      <a:pt x="592" y="920"/>
                    </a:lnTo>
                    <a:lnTo>
                      <a:pt x="576" y="920"/>
                    </a:lnTo>
                    <a:lnTo>
                      <a:pt x="552" y="888"/>
                    </a:lnTo>
                    <a:lnTo>
                      <a:pt x="544" y="864"/>
                    </a:lnTo>
                    <a:lnTo>
                      <a:pt x="536" y="856"/>
                    </a:lnTo>
                    <a:lnTo>
                      <a:pt x="528" y="848"/>
                    </a:lnTo>
                    <a:lnTo>
                      <a:pt x="496" y="776"/>
                    </a:lnTo>
                    <a:lnTo>
                      <a:pt x="488" y="768"/>
                    </a:lnTo>
                    <a:lnTo>
                      <a:pt x="488" y="768"/>
                    </a:lnTo>
                    <a:lnTo>
                      <a:pt x="480" y="744"/>
                    </a:lnTo>
                    <a:lnTo>
                      <a:pt x="456" y="728"/>
                    </a:lnTo>
                    <a:lnTo>
                      <a:pt x="448" y="720"/>
                    </a:lnTo>
                    <a:lnTo>
                      <a:pt x="432" y="696"/>
                    </a:lnTo>
                    <a:lnTo>
                      <a:pt x="400" y="696"/>
                    </a:lnTo>
                    <a:lnTo>
                      <a:pt x="368" y="688"/>
                    </a:lnTo>
                    <a:lnTo>
                      <a:pt x="360" y="680"/>
                    </a:lnTo>
                    <a:lnTo>
                      <a:pt x="360" y="680"/>
                    </a:lnTo>
                    <a:lnTo>
                      <a:pt x="352" y="680"/>
                    </a:lnTo>
                    <a:lnTo>
                      <a:pt x="344" y="696"/>
                    </a:lnTo>
                    <a:lnTo>
                      <a:pt x="336" y="696"/>
                    </a:lnTo>
                    <a:lnTo>
                      <a:pt x="336" y="688"/>
                    </a:lnTo>
                    <a:lnTo>
                      <a:pt x="336" y="688"/>
                    </a:lnTo>
                    <a:lnTo>
                      <a:pt x="328" y="688"/>
                    </a:lnTo>
                    <a:lnTo>
                      <a:pt x="320" y="688"/>
                    </a:lnTo>
                    <a:lnTo>
                      <a:pt x="304" y="704"/>
                    </a:lnTo>
                    <a:lnTo>
                      <a:pt x="304" y="728"/>
                    </a:lnTo>
                    <a:lnTo>
                      <a:pt x="296" y="736"/>
                    </a:lnTo>
                    <a:lnTo>
                      <a:pt x="296" y="744"/>
                    </a:lnTo>
                    <a:lnTo>
                      <a:pt x="288" y="744"/>
                    </a:lnTo>
                    <a:lnTo>
                      <a:pt x="280" y="760"/>
                    </a:lnTo>
                    <a:lnTo>
                      <a:pt x="280" y="760"/>
                    </a:lnTo>
                    <a:lnTo>
                      <a:pt x="280" y="768"/>
                    </a:lnTo>
                    <a:lnTo>
                      <a:pt x="264" y="768"/>
                    </a:lnTo>
                    <a:lnTo>
                      <a:pt x="256" y="760"/>
                    </a:lnTo>
                    <a:lnTo>
                      <a:pt x="216" y="736"/>
                    </a:lnTo>
                    <a:lnTo>
                      <a:pt x="208" y="728"/>
                    </a:lnTo>
                    <a:lnTo>
                      <a:pt x="208" y="728"/>
                    </a:lnTo>
                    <a:lnTo>
                      <a:pt x="192" y="720"/>
                    </a:lnTo>
                    <a:lnTo>
                      <a:pt x="176" y="704"/>
                    </a:lnTo>
                    <a:lnTo>
                      <a:pt x="160" y="688"/>
                    </a:lnTo>
                    <a:lnTo>
                      <a:pt x="152" y="672"/>
                    </a:lnTo>
                    <a:lnTo>
                      <a:pt x="152" y="672"/>
                    </a:lnTo>
                    <a:lnTo>
                      <a:pt x="152" y="648"/>
                    </a:lnTo>
                    <a:lnTo>
                      <a:pt x="152" y="640"/>
                    </a:lnTo>
                    <a:lnTo>
                      <a:pt x="144" y="632"/>
                    </a:lnTo>
                    <a:lnTo>
                      <a:pt x="144" y="632"/>
                    </a:lnTo>
                    <a:lnTo>
                      <a:pt x="136" y="616"/>
                    </a:lnTo>
                    <a:lnTo>
                      <a:pt x="136" y="608"/>
                    </a:lnTo>
                    <a:lnTo>
                      <a:pt x="136" y="608"/>
                    </a:lnTo>
                    <a:lnTo>
                      <a:pt x="128" y="584"/>
                    </a:lnTo>
                    <a:lnTo>
                      <a:pt x="96" y="560"/>
                    </a:lnTo>
                    <a:lnTo>
                      <a:pt x="88" y="552"/>
                    </a:lnTo>
                    <a:lnTo>
                      <a:pt x="80" y="544"/>
                    </a:lnTo>
                    <a:lnTo>
                      <a:pt x="72" y="528"/>
                    </a:lnTo>
                    <a:lnTo>
                      <a:pt x="48" y="496"/>
                    </a:lnTo>
                    <a:lnTo>
                      <a:pt x="48" y="496"/>
                    </a:lnTo>
                    <a:lnTo>
                      <a:pt x="32" y="496"/>
                    </a:lnTo>
                    <a:lnTo>
                      <a:pt x="32" y="496"/>
                    </a:lnTo>
                    <a:lnTo>
                      <a:pt x="16" y="456"/>
                    </a:lnTo>
                    <a:lnTo>
                      <a:pt x="16" y="456"/>
                    </a:lnTo>
                    <a:lnTo>
                      <a:pt x="0" y="456"/>
                    </a:lnTo>
                    <a:lnTo>
                      <a:pt x="0" y="456"/>
                    </a:lnTo>
                    <a:lnTo>
                      <a:pt x="0" y="448"/>
                    </a:lnTo>
                    <a:close/>
                  </a:path>
                </a:pathLst>
              </a:custGeom>
              <a:solidFill>
                <a:srgbClr val="84B4E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74" name="Freeform 170">
                <a:extLst>
                  <a:ext uri="{FF2B5EF4-FFF2-40B4-BE49-F238E27FC236}">
                    <a16:creationId xmlns:a16="http://schemas.microsoft.com/office/drawing/2014/main" id="{D550A58A-5477-5910-51E7-B51148D02411}"/>
                  </a:ext>
                </a:extLst>
              </p:cNvPr>
              <p:cNvSpPr>
                <a:spLocks/>
              </p:cNvSpPr>
              <p:nvPr/>
            </p:nvSpPr>
            <p:spPr bwMode="auto">
              <a:xfrm>
                <a:off x="2931817" y="2504044"/>
                <a:ext cx="500009" cy="508113"/>
              </a:xfrm>
              <a:custGeom>
                <a:avLst/>
                <a:gdLst/>
                <a:ahLst/>
                <a:cxnLst>
                  <a:cxn ang="0">
                    <a:pos x="296" y="344"/>
                  </a:cxn>
                  <a:cxn ang="0">
                    <a:pos x="296" y="336"/>
                  </a:cxn>
                  <a:cxn ang="0">
                    <a:pos x="296" y="336"/>
                  </a:cxn>
                  <a:cxn ang="0">
                    <a:pos x="288" y="312"/>
                  </a:cxn>
                  <a:cxn ang="0">
                    <a:pos x="280" y="304"/>
                  </a:cxn>
                  <a:cxn ang="0">
                    <a:pos x="288" y="296"/>
                  </a:cxn>
                  <a:cxn ang="0">
                    <a:pos x="288" y="288"/>
                  </a:cxn>
                  <a:cxn ang="0">
                    <a:pos x="296" y="288"/>
                  </a:cxn>
                  <a:cxn ang="0">
                    <a:pos x="288" y="280"/>
                  </a:cxn>
                  <a:cxn ang="0">
                    <a:pos x="296" y="280"/>
                  </a:cxn>
                  <a:cxn ang="0">
                    <a:pos x="296" y="272"/>
                  </a:cxn>
                  <a:cxn ang="0">
                    <a:pos x="296" y="256"/>
                  </a:cxn>
                  <a:cxn ang="0">
                    <a:pos x="304" y="248"/>
                  </a:cxn>
                  <a:cxn ang="0">
                    <a:pos x="304" y="248"/>
                  </a:cxn>
                  <a:cxn ang="0">
                    <a:pos x="312" y="240"/>
                  </a:cxn>
                  <a:cxn ang="0">
                    <a:pos x="312" y="232"/>
                  </a:cxn>
                  <a:cxn ang="0">
                    <a:pos x="328" y="216"/>
                  </a:cxn>
                  <a:cxn ang="0">
                    <a:pos x="328" y="216"/>
                  </a:cxn>
                  <a:cxn ang="0">
                    <a:pos x="336" y="208"/>
                  </a:cxn>
                  <a:cxn ang="0">
                    <a:pos x="336" y="184"/>
                  </a:cxn>
                  <a:cxn ang="0">
                    <a:pos x="344" y="176"/>
                  </a:cxn>
                  <a:cxn ang="0">
                    <a:pos x="352" y="168"/>
                  </a:cxn>
                  <a:cxn ang="0">
                    <a:pos x="360" y="152"/>
                  </a:cxn>
                  <a:cxn ang="0">
                    <a:pos x="352" y="152"/>
                  </a:cxn>
                  <a:cxn ang="0">
                    <a:pos x="360" y="144"/>
                  </a:cxn>
                  <a:cxn ang="0">
                    <a:pos x="368" y="136"/>
                  </a:cxn>
                  <a:cxn ang="0">
                    <a:pos x="368" y="120"/>
                  </a:cxn>
                  <a:cxn ang="0">
                    <a:pos x="368" y="112"/>
                  </a:cxn>
                  <a:cxn ang="0">
                    <a:pos x="384" y="88"/>
                  </a:cxn>
                  <a:cxn ang="0">
                    <a:pos x="376" y="80"/>
                  </a:cxn>
                  <a:cxn ang="0">
                    <a:pos x="384" y="80"/>
                  </a:cxn>
                  <a:cxn ang="0">
                    <a:pos x="400" y="64"/>
                  </a:cxn>
                  <a:cxn ang="0">
                    <a:pos x="392" y="48"/>
                  </a:cxn>
                  <a:cxn ang="0">
                    <a:pos x="344" y="48"/>
                  </a:cxn>
                  <a:cxn ang="0">
                    <a:pos x="344" y="48"/>
                  </a:cxn>
                  <a:cxn ang="0">
                    <a:pos x="360" y="16"/>
                  </a:cxn>
                  <a:cxn ang="0">
                    <a:pos x="352" y="0"/>
                  </a:cxn>
                  <a:cxn ang="0">
                    <a:pos x="344" y="0"/>
                  </a:cxn>
                  <a:cxn ang="0">
                    <a:pos x="0" y="16"/>
                  </a:cxn>
                  <a:cxn ang="0">
                    <a:pos x="0" y="16"/>
                  </a:cxn>
                  <a:cxn ang="0">
                    <a:pos x="16" y="128"/>
                  </a:cxn>
                  <a:cxn ang="0">
                    <a:pos x="8" y="304"/>
                  </a:cxn>
                  <a:cxn ang="0">
                    <a:pos x="16" y="312"/>
                  </a:cxn>
                  <a:cxn ang="0">
                    <a:pos x="48" y="312"/>
                  </a:cxn>
                  <a:cxn ang="0">
                    <a:pos x="48" y="368"/>
                  </a:cxn>
                  <a:cxn ang="0">
                    <a:pos x="288" y="360"/>
                  </a:cxn>
                  <a:cxn ang="0">
                    <a:pos x="296" y="344"/>
                  </a:cxn>
                </a:cxnLst>
                <a:rect l="0" t="0" r="r" b="b"/>
                <a:pathLst>
                  <a:path w="400" h="368">
                    <a:moveTo>
                      <a:pt x="296" y="344"/>
                    </a:moveTo>
                    <a:lnTo>
                      <a:pt x="296" y="344"/>
                    </a:lnTo>
                    <a:lnTo>
                      <a:pt x="296" y="344"/>
                    </a:lnTo>
                    <a:lnTo>
                      <a:pt x="296" y="336"/>
                    </a:lnTo>
                    <a:lnTo>
                      <a:pt x="296" y="336"/>
                    </a:lnTo>
                    <a:lnTo>
                      <a:pt x="296" y="336"/>
                    </a:lnTo>
                    <a:lnTo>
                      <a:pt x="288" y="320"/>
                    </a:lnTo>
                    <a:lnTo>
                      <a:pt x="288" y="312"/>
                    </a:lnTo>
                    <a:lnTo>
                      <a:pt x="280" y="304"/>
                    </a:lnTo>
                    <a:lnTo>
                      <a:pt x="280" y="304"/>
                    </a:lnTo>
                    <a:lnTo>
                      <a:pt x="288" y="296"/>
                    </a:lnTo>
                    <a:lnTo>
                      <a:pt x="288" y="296"/>
                    </a:lnTo>
                    <a:lnTo>
                      <a:pt x="288" y="296"/>
                    </a:lnTo>
                    <a:lnTo>
                      <a:pt x="288" y="288"/>
                    </a:lnTo>
                    <a:lnTo>
                      <a:pt x="296" y="288"/>
                    </a:lnTo>
                    <a:lnTo>
                      <a:pt x="296" y="288"/>
                    </a:lnTo>
                    <a:lnTo>
                      <a:pt x="296" y="288"/>
                    </a:lnTo>
                    <a:lnTo>
                      <a:pt x="288" y="280"/>
                    </a:lnTo>
                    <a:lnTo>
                      <a:pt x="288" y="280"/>
                    </a:lnTo>
                    <a:lnTo>
                      <a:pt x="296" y="280"/>
                    </a:lnTo>
                    <a:lnTo>
                      <a:pt x="296" y="272"/>
                    </a:lnTo>
                    <a:lnTo>
                      <a:pt x="296" y="272"/>
                    </a:lnTo>
                    <a:lnTo>
                      <a:pt x="296" y="264"/>
                    </a:lnTo>
                    <a:lnTo>
                      <a:pt x="296" y="256"/>
                    </a:lnTo>
                    <a:lnTo>
                      <a:pt x="304" y="256"/>
                    </a:lnTo>
                    <a:lnTo>
                      <a:pt x="304" y="248"/>
                    </a:lnTo>
                    <a:lnTo>
                      <a:pt x="304" y="248"/>
                    </a:lnTo>
                    <a:lnTo>
                      <a:pt x="304" y="248"/>
                    </a:lnTo>
                    <a:lnTo>
                      <a:pt x="312" y="240"/>
                    </a:lnTo>
                    <a:lnTo>
                      <a:pt x="312" y="240"/>
                    </a:lnTo>
                    <a:lnTo>
                      <a:pt x="312" y="232"/>
                    </a:lnTo>
                    <a:lnTo>
                      <a:pt x="312" y="232"/>
                    </a:lnTo>
                    <a:lnTo>
                      <a:pt x="328" y="216"/>
                    </a:lnTo>
                    <a:lnTo>
                      <a:pt x="328" y="216"/>
                    </a:lnTo>
                    <a:lnTo>
                      <a:pt x="328" y="216"/>
                    </a:lnTo>
                    <a:lnTo>
                      <a:pt x="328" y="216"/>
                    </a:lnTo>
                    <a:lnTo>
                      <a:pt x="336" y="208"/>
                    </a:lnTo>
                    <a:lnTo>
                      <a:pt x="336" y="208"/>
                    </a:lnTo>
                    <a:lnTo>
                      <a:pt x="336" y="184"/>
                    </a:lnTo>
                    <a:lnTo>
                      <a:pt x="336" y="184"/>
                    </a:lnTo>
                    <a:lnTo>
                      <a:pt x="344" y="176"/>
                    </a:lnTo>
                    <a:lnTo>
                      <a:pt x="344" y="176"/>
                    </a:lnTo>
                    <a:lnTo>
                      <a:pt x="352" y="168"/>
                    </a:lnTo>
                    <a:lnTo>
                      <a:pt x="352" y="168"/>
                    </a:lnTo>
                    <a:lnTo>
                      <a:pt x="360" y="152"/>
                    </a:lnTo>
                    <a:lnTo>
                      <a:pt x="360" y="152"/>
                    </a:lnTo>
                    <a:lnTo>
                      <a:pt x="352" y="152"/>
                    </a:lnTo>
                    <a:lnTo>
                      <a:pt x="352" y="152"/>
                    </a:lnTo>
                    <a:lnTo>
                      <a:pt x="352" y="152"/>
                    </a:lnTo>
                    <a:lnTo>
                      <a:pt x="360" y="144"/>
                    </a:lnTo>
                    <a:lnTo>
                      <a:pt x="368" y="144"/>
                    </a:lnTo>
                    <a:lnTo>
                      <a:pt x="368" y="136"/>
                    </a:lnTo>
                    <a:lnTo>
                      <a:pt x="368" y="128"/>
                    </a:lnTo>
                    <a:lnTo>
                      <a:pt x="368" y="120"/>
                    </a:lnTo>
                    <a:lnTo>
                      <a:pt x="368" y="120"/>
                    </a:lnTo>
                    <a:lnTo>
                      <a:pt x="368" y="112"/>
                    </a:lnTo>
                    <a:lnTo>
                      <a:pt x="376" y="96"/>
                    </a:lnTo>
                    <a:lnTo>
                      <a:pt x="384" y="88"/>
                    </a:lnTo>
                    <a:lnTo>
                      <a:pt x="384" y="80"/>
                    </a:lnTo>
                    <a:lnTo>
                      <a:pt x="376" y="80"/>
                    </a:lnTo>
                    <a:lnTo>
                      <a:pt x="376" y="80"/>
                    </a:lnTo>
                    <a:lnTo>
                      <a:pt x="384" y="80"/>
                    </a:lnTo>
                    <a:lnTo>
                      <a:pt x="384" y="72"/>
                    </a:lnTo>
                    <a:lnTo>
                      <a:pt x="400" y="64"/>
                    </a:lnTo>
                    <a:lnTo>
                      <a:pt x="400" y="56"/>
                    </a:lnTo>
                    <a:lnTo>
                      <a:pt x="392" y="48"/>
                    </a:lnTo>
                    <a:lnTo>
                      <a:pt x="392" y="48"/>
                    </a:lnTo>
                    <a:lnTo>
                      <a:pt x="344" y="48"/>
                    </a:lnTo>
                    <a:lnTo>
                      <a:pt x="344" y="48"/>
                    </a:lnTo>
                    <a:lnTo>
                      <a:pt x="344" y="48"/>
                    </a:lnTo>
                    <a:lnTo>
                      <a:pt x="352" y="24"/>
                    </a:lnTo>
                    <a:lnTo>
                      <a:pt x="360" y="16"/>
                    </a:lnTo>
                    <a:lnTo>
                      <a:pt x="360" y="8"/>
                    </a:lnTo>
                    <a:lnTo>
                      <a:pt x="352" y="0"/>
                    </a:lnTo>
                    <a:lnTo>
                      <a:pt x="344" y="0"/>
                    </a:lnTo>
                    <a:lnTo>
                      <a:pt x="344" y="0"/>
                    </a:lnTo>
                    <a:lnTo>
                      <a:pt x="344" y="0"/>
                    </a:lnTo>
                    <a:lnTo>
                      <a:pt x="0" y="16"/>
                    </a:lnTo>
                    <a:lnTo>
                      <a:pt x="0" y="16"/>
                    </a:lnTo>
                    <a:lnTo>
                      <a:pt x="0" y="16"/>
                    </a:lnTo>
                    <a:lnTo>
                      <a:pt x="16" y="128"/>
                    </a:lnTo>
                    <a:lnTo>
                      <a:pt x="16" y="128"/>
                    </a:lnTo>
                    <a:lnTo>
                      <a:pt x="8" y="304"/>
                    </a:lnTo>
                    <a:lnTo>
                      <a:pt x="8" y="304"/>
                    </a:lnTo>
                    <a:lnTo>
                      <a:pt x="16" y="312"/>
                    </a:lnTo>
                    <a:lnTo>
                      <a:pt x="16" y="312"/>
                    </a:lnTo>
                    <a:lnTo>
                      <a:pt x="40" y="312"/>
                    </a:lnTo>
                    <a:lnTo>
                      <a:pt x="48" y="312"/>
                    </a:lnTo>
                    <a:lnTo>
                      <a:pt x="48" y="312"/>
                    </a:lnTo>
                    <a:lnTo>
                      <a:pt x="48" y="368"/>
                    </a:lnTo>
                    <a:lnTo>
                      <a:pt x="48" y="368"/>
                    </a:lnTo>
                    <a:lnTo>
                      <a:pt x="288" y="360"/>
                    </a:lnTo>
                    <a:lnTo>
                      <a:pt x="288" y="360"/>
                    </a:lnTo>
                    <a:lnTo>
                      <a:pt x="296" y="344"/>
                    </a:lnTo>
                    <a:close/>
                  </a:path>
                </a:pathLst>
              </a:custGeom>
              <a:solidFill>
                <a:srgbClr val="84B4E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grpSp>
        <p:grpSp>
          <p:nvGrpSpPr>
            <p:cNvPr id="17" name="Group 16">
              <a:extLst>
                <a:ext uri="{FF2B5EF4-FFF2-40B4-BE49-F238E27FC236}">
                  <a16:creationId xmlns:a16="http://schemas.microsoft.com/office/drawing/2014/main" id="{5352D80B-BD60-18DD-062E-796B49E413A8}"/>
                </a:ext>
              </a:extLst>
            </p:cNvPr>
            <p:cNvGrpSpPr>
              <a:grpSpLocks/>
            </p:cNvGrpSpPr>
            <p:nvPr/>
          </p:nvGrpSpPr>
          <p:grpSpPr bwMode="auto">
            <a:xfrm>
              <a:off x="255561" y="530343"/>
              <a:ext cx="3971522" cy="2048330"/>
              <a:chOff x="255561" y="530343"/>
              <a:chExt cx="3971522" cy="2048330"/>
            </a:xfrm>
          </p:grpSpPr>
          <p:sp>
            <p:nvSpPr>
              <p:cNvPr id="48" name="Freeform 144">
                <a:extLst>
                  <a:ext uri="{FF2B5EF4-FFF2-40B4-BE49-F238E27FC236}">
                    <a16:creationId xmlns:a16="http://schemas.microsoft.com/office/drawing/2014/main" id="{0F3C8CDF-F8CB-7E7E-B70A-5D5DB9D9CB4A}"/>
                  </a:ext>
                </a:extLst>
              </p:cNvPr>
              <p:cNvSpPr>
                <a:spLocks/>
              </p:cNvSpPr>
              <p:nvPr/>
            </p:nvSpPr>
            <p:spPr bwMode="auto">
              <a:xfrm>
                <a:off x="430168" y="530343"/>
                <a:ext cx="646047" cy="517640"/>
              </a:xfrm>
              <a:custGeom>
                <a:avLst/>
                <a:gdLst>
                  <a:gd name="T0" fmla="*/ 2147483647 w 528"/>
                  <a:gd name="T1" fmla="*/ 2147483647 h 392"/>
                  <a:gd name="T2" fmla="*/ 2147483647 w 528"/>
                  <a:gd name="T3" fmla="*/ 2147483647 h 392"/>
                  <a:gd name="T4" fmla="*/ 2147483647 w 528"/>
                  <a:gd name="T5" fmla="*/ 2147483647 h 392"/>
                  <a:gd name="T6" fmla="*/ 2147483647 w 528"/>
                  <a:gd name="T7" fmla="*/ 2147483647 h 392"/>
                  <a:gd name="T8" fmla="*/ 2147483647 w 528"/>
                  <a:gd name="T9" fmla="*/ 2147483647 h 392"/>
                  <a:gd name="T10" fmla="*/ 2147483647 w 528"/>
                  <a:gd name="T11" fmla="*/ 2147483647 h 392"/>
                  <a:gd name="T12" fmla="*/ 2147483647 w 528"/>
                  <a:gd name="T13" fmla="*/ 2147483647 h 392"/>
                  <a:gd name="T14" fmla="*/ 2147483647 w 528"/>
                  <a:gd name="T15" fmla="*/ 2147483647 h 392"/>
                  <a:gd name="T16" fmla="*/ 2147483647 w 528"/>
                  <a:gd name="T17" fmla="*/ 2147483647 h 392"/>
                  <a:gd name="T18" fmla="*/ 2147483647 w 528"/>
                  <a:gd name="T19" fmla="*/ 2147483647 h 392"/>
                  <a:gd name="T20" fmla="*/ 2147483647 w 528"/>
                  <a:gd name="T21" fmla="*/ 2147483647 h 392"/>
                  <a:gd name="T22" fmla="*/ 2147483647 w 528"/>
                  <a:gd name="T23" fmla="*/ 2147483647 h 392"/>
                  <a:gd name="T24" fmla="*/ 2147483647 w 528"/>
                  <a:gd name="T25" fmla="*/ 2147483647 h 392"/>
                  <a:gd name="T26" fmla="*/ 2147483647 w 528"/>
                  <a:gd name="T27" fmla="*/ 2147483647 h 392"/>
                  <a:gd name="T28" fmla="*/ 2147483647 w 528"/>
                  <a:gd name="T29" fmla="*/ 2147483647 h 392"/>
                  <a:gd name="T30" fmla="*/ 2147483647 w 528"/>
                  <a:gd name="T31" fmla="*/ 2147483647 h 392"/>
                  <a:gd name="T32" fmla="*/ 2147483647 w 528"/>
                  <a:gd name="T33" fmla="*/ 2147483647 h 392"/>
                  <a:gd name="T34" fmla="*/ 2147483647 w 528"/>
                  <a:gd name="T35" fmla="*/ 2147483647 h 392"/>
                  <a:gd name="T36" fmla="*/ 2147483647 w 528"/>
                  <a:gd name="T37" fmla="*/ 2147483647 h 392"/>
                  <a:gd name="T38" fmla="*/ 2147483647 w 528"/>
                  <a:gd name="T39" fmla="*/ 2147483647 h 392"/>
                  <a:gd name="T40" fmla="*/ 2147483647 w 528"/>
                  <a:gd name="T41" fmla="*/ 2147483647 h 392"/>
                  <a:gd name="T42" fmla="*/ 2147483647 w 528"/>
                  <a:gd name="T43" fmla="*/ 2147483647 h 392"/>
                  <a:gd name="T44" fmla="*/ 2147483647 w 528"/>
                  <a:gd name="T45" fmla="*/ 2147483647 h 392"/>
                  <a:gd name="T46" fmla="*/ 2147483647 w 528"/>
                  <a:gd name="T47" fmla="*/ 2147483647 h 392"/>
                  <a:gd name="T48" fmla="*/ 2147483647 w 528"/>
                  <a:gd name="T49" fmla="*/ 2147483647 h 392"/>
                  <a:gd name="T50" fmla="*/ 2147483647 w 528"/>
                  <a:gd name="T51" fmla="*/ 2147483647 h 392"/>
                  <a:gd name="T52" fmla="*/ 2147483647 w 528"/>
                  <a:gd name="T53" fmla="*/ 2147483647 h 392"/>
                  <a:gd name="T54" fmla="*/ 2147483647 w 528"/>
                  <a:gd name="T55" fmla="*/ 2147483647 h 392"/>
                  <a:gd name="T56" fmla="*/ 2147483647 w 528"/>
                  <a:gd name="T57" fmla="*/ 2147483647 h 392"/>
                  <a:gd name="T58" fmla="*/ 2147483647 w 528"/>
                  <a:gd name="T59" fmla="*/ 0 h 392"/>
                  <a:gd name="T60" fmla="*/ 2147483647 w 528"/>
                  <a:gd name="T61" fmla="*/ 2147483647 h 392"/>
                  <a:gd name="T62" fmla="*/ 2147483647 w 528"/>
                  <a:gd name="T63" fmla="*/ 2147483647 h 392"/>
                  <a:gd name="T64" fmla="*/ 2147483647 w 528"/>
                  <a:gd name="T65" fmla="*/ 2147483647 h 392"/>
                  <a:gd name="T66" fmla="*/ 2147483647 w 528"/>
                  <a:gd name="T67" fmla="*/ 2147483647 h 392"/>
                  <a:gd name="T68" fmla="*/ 2147483647 w 528"/>
                  <a:gd name="T69" fmla="*/ 2147483647 h 392"/>
                  <a:gd name="T70" fmla="*/ 2147483647 w 528"/>
                  <a:gd name="T71" fmla="*/ 2147483647 h 392"/>
                  <a:gd name="T72" fmla="*/ 2147483647 w 528"/>
                  <a:gd name="T73" fmla="*/ 2147483647 h 392"/>
                  <a:gd name="T74" fmla="*/ 2147483647 w 528"/>
                  <a:gd name="T75" fmla="*/ 2147483647 h 392"/>
                  <a:gd name="T76" fmla="*/ 2147483647 w 528"/>
                  <a:gd name="T77" fmla="*/ 2147483647 h 392"/>
                  <a:gd name="T78" fmla="*/ 2147483647 w 528"/>
                  <a:gd name="T79" fmla="*/ 2147483647 h 392"/>
                  <a:gd name="T80" fmla="*/ 2147483647 w 528"/>
                  <a:gd name="T81" fmla="*/ 2147483647 h 392"/>
                  <a:gd name="T82" fmla="*/ 2147483647 w 528"/>
                  <a:gd name="T83" fmla="*/ 2147483647 h 392"/>
                  <a:gd name="T84" fmla="*/ 0 w 528"/>
                  <a:gd name="T85" fmla="*/ 2147483647 h 392"/>
                  <a:gd name="T86" fmla="*/ 0 w 528"/>
                  <a:gd name="T87" fmla="*/ 2147483647 h 392"/>
                  <a:gd name="T88" fmla="*/ 2147483647 w 528"/>
                  <a:gd name="T89" fmla="*/ 2147483647 h 392"/>
                  <a:gd name="T90" fmla="*/ 2147483647 w 528"/>
                  <a:gd name="T91" fmla="*/ 2147483647 h 392"/>
                  <a:gd name="T92" fmla="*/ 2147483647 w 528"/>
                  <a:gd name="T93" fmla="*/ 2147483647 h 392"/>
                  <a:gd name="T94" fmla="*/ 2147483647 w 528"/>
                  <a:gd name="T95" fmla="*/ 2147483647 h 392"/>
                  <a:gd name="T96" fmla="*/ 2147483647 w 528"/>
                  <a:gd name="T97" fmla="*/ 2147483647 h 392"/>
                  <a:gd name="T98" fmla="*/ 2147483647 w 528"/>
                  <a:gd name="T99" fmla="*/ 2147483647 h 392"/>
                  <a:gd name="T100" fmla="*/ 2147483647 w 528"/>
                  <a:gd name="T101" fmla="*/ 2147483647 h 392"/>
                  <a:gd name="T102" fmla="*/ 2147483647 w 528"/>
                  <a:gd name="T103" fmla="*/ 2147483647 h 392"/>
                  <a:gd name="T104" fmla="*/ 2147483647 w 528"/>
                  <a:gd name="T105" fmla="*/ 2147483647 h 392"/>
                  <a:gd name="T106" fmla="*/ 2147483647 w 528"/>
                  <a:gd name="T107" fmla="*/ 2147483647 h 39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28"/>
                  <a:gd name="T163" fmla="*/ 0 h 392"/>
                  <a:gd name="T164" fmla="*/ 528 w 528"/>
                  <a:gd name="T165" fmla="*/ 392 h 39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28" h="392">
                    <a:moveTo>
                      <a:pt x="16" y="32"/>
                    </a:moveTo>
                    <a:lnTo>
                      <a:pt x="16" y="24"/>
                    </a:lnTo>
                    <a:lnTo>
                      <a:pt x="24" y="32"/>
                    </a:lnTo>
                    <a:lnTo>
                      <a:pt x="56" y="56"/>
                    </a:lnTo>
                    <a:lnTo>
                      <a:pt x="72" y="64"/>
                    </a:lnTo>
                    <a:lnTo>
                      <a:pt x="80" y="64"/>
                    </a:lnTo>
                    <a:lnTo>
                      <a:pt x="88" y="72"/>
                    </a:lnTo>
                    <a:lnTo>
                      <a:pt x="96" y="72"/>
                    </a:lnTo>
                    <a:lnTo>
                      <a:pt x="112" y="80"/>
                    </a:lnTo>
                    <a:lnTo>
                      <a:pt x="112" y="88"/>
                    </a:lnTo>
                    <a:lnTo>
                      <a:pt x="120" y="88"/>
                    </a:lnTo>
                    <a:lnTo>
                      <a:pt x="120" y="96"/>
                    </a:lnTo>
                    <a:lnTo>
                      <a:pt x="128" y="96"/>
                    </a:lnTo>
                    <a:lnTo>
                      <a:pt x="128" y="88"/>
                    </a:lnTo>
                    <a:lnTo>
                      <a:pt x="128" y="80"/>
                    </a:lnTo>
                    <a:lnTo>
                      <a:pt x="136" y="80"/>
                    </a:lnTo>
                    <a:lnTo>
                      <a:pt x="136" y="96"/>
                    </a:lnTo>
                    <a:lnTo>
                      <a:pt x="136" y="104"/>
                    </a:lnTo>
                    <a:lnTo>
                      <a:pt x="136" y="112"/>
                    </a:lnTo>
                    <a:lnTo>
                      <a:pt x="120" y="128"/>
                    </a:lnTo>
                    <a:lnTo>
                      <a:pt x="120" y="120"/>
                    </a:lnTo>
                    <a:lnTo>
                      <a:pt x="128" y="112"/>
                    </a:lnTo>
                    <a:lnTo>
                      <a:pt x="104" y="136"/>
                    </a:lnTo>
                    <a:lnTo>
                      <a:pt x="88" y="144"/>
                    </a:lnTo>
                    <a:lnTo>
                      <a:pt x="88" y="152"/>
                    </a:lnTo>
                    <a:lnTo>
                      <a:pt x="96" y="160"/>
                    </a:lnTo>
                    <a:lnTo>
                      <a:pt x="104" y="152"/>
                    </a:lnTo>
                    <a:lnTo>
                      <a:pt x="96" y="144"/>
                    </a:lnTo>
                    <a:lnTo>
                      <a:pt x="120" y="128"/>
                    </a:lnTo>
                    <a:lnTo>
                      <a:pt x="144" y="112"/>
                    </a:lnTo>
                    <a:lnTo>
                      <a:pt x="144" y="120"/>
                    </a:lnTo>
                    <a:lnTo>
                      <a:pt x="144" y="128"/>
                    </a:lnTo>
                    <a:lnTo>
                      <a:pt x="136" y="128"/>
                    </a:lnTo>
                    <a:lnTo>
                      <a:pt x="128" y="136"/>
                    </a:lnTo>
                    <a:lnTo>
                      <a:pt x="128" y="144"/>
                    </a:lnTo>
                    <a:lnTo>
                      <a:pt x="136" y="144"/>
                    </a:lnTo>
                    <a:lnTo>
                      <a:pt x="128" y="168"/>
                    </a:lnTo>
                    <a:lnTo>
                      <a:pt x="120" y="176"/>
                    </a:lnTo>
                    <a:lnTo>
                      <a:pt x="120" y="168"/>
                    </a:lnTo>
                    <a:lnTo>
                      <a:pt x="128" y="160"/>
                    </a:lnTo>
                    <a:lnTo>
                      <a:pt x="112" y="168"/>
                    </a:lnTo>
                    <a:lnTo>
                      <a:pt x="112" y="176"/>
                    </a:lnTo>
                    <a:lnTo>
                      <a:pt x="112" y="168"/>
                    </a:lnTo>
                    <a:lnTo>
                      <a:pt x="112" y="160"/>
                    </a:lnTo>
                    <a:lnTo>
                      <a:pt x="104" y="160"/>
                    </a:lnTo>
                    <a:lnTo>
                      <a:pt x="88" y="168"/>
                    </a:lnTo>
                    <a:lnTo>
                      <a:pt x="88" y="176"/>
                    </a:lnTo>
                    <a:lnTo>
                      <a:pt x="96" y="176"/>
                    </a:lnTo>
                    <a:lnTo>
                      <a:pt x="104" y="176"/>
                    </a:lnTo>
                    <a:lnTo>
                      <a:pt x="104" y="184"/>
                    </a:lnTo>
                    <a:lnTo>
                      <a:pt x="112" y="184"/>
                    </a:lnTo>
                    <a:lnTo>
                      <a:pt x="120" y="176"/>
                    </a:lnTo>
                    <a:lnTo>
                      <a:pt x="128" y="176"/>
                    </a:lnTo>
                    <a:lnTo>
                      <a:pt x="136" y="176"/>
                    </a:lnTo>
                    <a:lnTo>
                      <a:pt x="144" y="168"/>
                    </a:lnTo>
                    <a:lnTo>
                      <a:pt x="144" y="152"/>
                    </a:lnTo>
                    <a:lnTo>
                      <a:pt x="152" y="144"/>
                    </a:lnTo>
                    <a:lnTo>
                      <a:pt x="144" y="136"/>
                    </a:lnTo>
                    <a:lnTo>
                      <a:pt x="152" y="120"/>
                    </a:lnTo>
                    <a:lnTo>
                      <a:pt x="168" y="104"/>
                    </a:lnTo>
                    <a:lnTo>
                      <a:pt x="160" y="80"/>
                    </a:lnTo>
                    <a:lnTo>
                      <a:pt x="160" y="88"/>
                    </a:lnTo>
                    <a:lnTo>
                      <a:pt x="160" y="96"/>
                    </a:lnTo>
                    <a:lnTo>
                      <a:pt x="152" y="88"/>
                    </a:lnTo>
                    <a:lnTo>
                      <a:pt x="152" y="80"/>
                    </a:lnTo>
                    <a:lnTo>
                      <a:pt x="160" y="80"/>
                    </a:lnTo>
                    <a:lnTo>
                      <a:pt x="168" y="80"/>
                    </a:lnTo>
                    <a:lnTo>
                      <a:pt x="160" y="64"/>
                    </a:lnTo>
                    <a:lnTo>
                      <a:pt x="160" y="56"/>
                    </a:lnTo>
                    <a:lnTo>
                      <a:pt x="152" y="56"/>
                    </a:lnTo>
                    <a:lnTo>
                      <a:pt x="152" y="48"/>
                    </a:lnTo>
                    <a:lnTo>
                      <a:pt x="160" y="40"/>
                    </a:lnTo>
                    <a:lnTo>
                      <a:pt x="160" y="48"/>
                    </a:lnTo>
                    <a:lnTo>
                      <a:pt x="160" y="56"/>
                    </a:lnTo>
                    <a:lnTo>
                      <a:pt x="168" y="56"/>
                    </a:lnTo>
                    <a:lnTo>
                      <a:pt x="160" y="48"/>
                    </a:lnTo>
                    <a:lnTo>
                      <a:pt x="168" y="48"/>
                    </a:lnTo>
                    <a:lnTo>
                      <a:pt x="168" y="40"/>
                    </a:lnTo>
                    <a:lnTo>
                      <a:pt x="168" y="32"/>
                    </a:lnTo>
                    <a:lnTo>
                      <a:pt x="168" y="24"/>
                    </a:lnTo>
                    <a:lnTo>
                      <a:pt x="160" y="24"/>
                    </a:lnTo>
                    <a:lnTo>
                      <a:pt x="160" y="0"/>
                    </a:lnTo>
                    <a:lnTo>
                      <a:pt x="184" y="8"/>
                    </a:lnTo>
                    <a:lnTo>
                      <a:pt x="264" y="32"/>
                    </a:lnTo>
                    <a:lnTo>
                      <a:pt x="456" y="80"/>
                    </a:lnTo>
                    <a:lnTo>
                      <a:pt x="528" y="96"/>
                    </a:lnTo>
                    <a:lnTo>
                      <a:pt x="480" y="344"/>
                    </a:lnTo>
                    <a:lnTo>
                      <a:pt x="472" y="352"/>
                    </a:lnTo>
                    <a:lnTo>
                      <a:pt x="480" y="368"/>
                    </a:lnTo>
                    <a:lnTo>
                      <a:pt x="480" y="376"/>
                    </a:lnTo>
                    <a:lnTo>
                      <a:pt x="472" y="384"/>
                    </a:lnTo>
                    <a:lnTo>
                      <a:pt x="472" y="392"/>
                    </a:lnTo>
                    <a:lnTo>
                      <a:pt x="336" y="360"/>
                    </a:lnTo>
                    <a:lnTo>
                      <a:pt x="320" y="360"/>
                    </a:lnTo>
                    <a:lnTo>
                      <a:pt x="296" y="360"/>
                    </a:lnTo>
                    <a:lnTo>
                      <a:pt x="288" y="360"/>
                    </a:lnTo>
                    <a:lnTo>
                      <a:pt x="288" y="352"/>
                    </a:lnTo>
                    <a:lnTo>
                      <a:pt x="280" y="360"/>
                    </a:lnTo>
                    <a:lnTo>
                      <a:pt x="256" y="360"/>
                    </a:lnTo>
                    <a:lnTo>
                      <a:pt x="240" y="368"/>
                    </a:lnTo>
                    <a:lnTo>
                      <a:pt x="216" y="368"/>
                    </a:lnTo>
                    <a:lnTo>
                      <a:pt x="216" y="360"/>
                    </a:lnTo>
                    <a:lnTo>
                      <a:pt x="208" y="360"/>
                    </a:lnTo>
                    <a:lnTo>
                      <a:pt x="200" y="360"/>
                    </a:lnTo>
                    <a:lnTo>
                      <a:pt x="192" y="360"/>
                    </a:lnTo>
                    <a:lnTo>
                      <a:pt x="184" y="360"/>
                    </a:lnTo>
                    <a:lnTo>
                      <a:pt x="176" y="360"/>
                    </a:lnTo>
                    <a:lnTo>
                      <a:pt x="168" y="352"/>
                    </a:lnTo>
                    <a:lnTo>
                      <a:pt x="152" y="336"/>
                    </a:lnTo>
                    <a:lnTo>
                      <a:pt x="136" y="336"/>
                    </a:lnTo>
                    <a:lnTo>
                      <a:pt x="128" y="344"/>
                    </a:lnTo>
                    <a:lnTo>
                      <a:pt x="112" y="344"/>
                    </a:lnTo>
                    <a:lnTo>
                      <a:pt x="88" y="344"/>
                    </a:lnTo>
                    <a:lnTo>
                      <a:pt x="80" y="336"/>
                    </a:lnTo>
                    <a:lnTo>
                      <a:pt x="72" y="328"/>
                    </a:lnTo>
                    <a:lnTo>
                      <a:pt x="64" y="320"/>
                    </a:lnTo>
                    <a:lnTo>
                      <a:pt x="64" y="312"/>
                    </a:lnTo>
                    <a:lnTo>
                      <a:pt x="72" y="304"/>
                    </a:lnTo>
                    <a:lnTo>
                      <a:pt x="72" y="288"/>
                    </a:lnTo>
                    <a:lnTo>
                      <a:pt x="64" y="272"/>
                    </a:lnTo>
                    <a:lnTo>
                      <a:pt x="48" y="264"/>
                    </a:lnTo>
                    <a:lnTo>
                      <a:pt x="40" y="264"/>
                    </a:lnTo>
                    <a:lnTo>
                      <a:pt x="40" y="248"/>
                    </a:lnTo>
                    <a:lnTo>
                      <a:pt x="32" y="248"/>
                    </a:lnTo>
                    <a:lnTo>
                      <a:pt x="24" y="248"/>
                    </a:lnTo>
                    <a:lnTo>
                      <a:pt x="16" y="248"/>
                    </a:lnTo>
                    <a:lnTo>
                      <a:pt x="16" y="240"/>
                    </a:lnTo>
                    <a:lnTo>
                      <a:pt x="16" y="248"/>
                    </a:lnTo>
                    <a:lnTo>
                      <a:pt x="8" y="240"/>
                    </a:lnTo>
                    <a:lnTo>
                      <a:pt x="0" y="240"/>
                    </a:lnTo>
                    <a:lnTo>
                      <a:pt x="0" y="232"/>
                    </a:lnTo>
                    <a:lnTo>
                      <a:pt x="0" y="224"/>
                    </a:lnTo>
                    <a:lnTo>
                      <a:pt x="8" y="208"/>
                    </a:lnTo>
                    <a:lnTo>
                      <a:pt x="8" y="224"/>
                    </a:lnTo>
                    <a:lnTo>
                      <a:pt x="8" y="232"/>
                    </a:lnTo>
                    <a:lnTo>
                      <a:pt x="8" y="224"/>
                    </a:lnTo>
                    <a:lnTo>
                      <a:pt x="16" y="216"/>
                    </a:lnTo>
                    <a:lnTo>
                      <a:pt x="16" y="208"/>
                    </a:lnTo>
                    <a:lnTo>
                      <a:pt x="16" y="200"/>
                    </a:lnTo>
                    <a:lnTo>
                      <a:pt x="24" y="200"/>
                    </a:lnTo>
                    <a:lnTo>
                      <a:pt x="24" y="192"/>
                    </a:lnTo>
                    <a:lnTo>
                      <a:pt x="16" y="200"/>
                    </a:lnTo>
                    <a:lnTo>
                      <a:pt x="8" y="200"/>
                    </a:lnTo>
                    <a:lnTo>
                      <a:pt x="8" y="176"/>
                    </a:lnTo>
                    <a:lnTo>
                      <a:pt x="16" y="176"/>
                    </a:lnTo>
                    <a:lnTo>
                      <a:pt x="16" y="184"/>
                    </a:lnTo>
                    <a:lnTo>
                      <a:pt x="16" y="176"/>
                    </a:lnTo>
                    <a:lnTo>
                      <a:pt x="32" y="176"/>
                    </a:lnTo>
                    <a:lnTo>
                      <a:pt x="24" y="168"/>
                    </a:lnTo>
                    <a:lnTo>
                      <a:pt x="16" y="168"/>
                    </a:lnTo>
                    <a:lnTo>
                      <a:pt x="8" y="168"/>
                    </a:lnTo>
                    <a:lnTo>
                      <a:pt x="8" y="160"/>
                    </a:lnTo>
                    <a:lnTo>
                      <a:pt x="16" y="160"/>
                    </a:lnTo>
                    <a:lnTo>
                      <a:pt x="16" y="144"/>
                    </a:lnTo>
                    <a:lnTo>
                      <a:pt x="16" y="136"/>
                    </a:lnTo>
                    <a:lnTo>
                      <a:pt x="16" y="88"/>
                    </a:lnTo>
                    <a:lnTo>
                      <a:pt x="16" y="80"/>
                    </a:lnTo>
                    <a:lnTo>
                      <a:pt x="8" y="64"/>
                    </a:lnTo>
                    <a:lnTo>
                      <a:pt x="8" y="48"/>
                    </a:lnTo>
                    <a:lnTo>
                      <a:pt x="8" y="40"/>
                    </a:lnTo>
                    <a:lnTo>
                      <a:pt x="16" y="32"/>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49" name="Freeform 145">
                <a:extLst>
                  <a:ext uri="{FF2B5EF4-FFF2-40B4-BE49-F238E27FC236}">
                    <a16:creationId xmlns:a16="http://schemas.microsoft.com/office/drawing/2014/main" id="{F0042BBA-6C16-5465-0AC1-BCBC4E3622A6}"/>
                  </a:ext>
                </a:extLst>
              </p:cNvPr>
              <p:cNvSpPr>
                <a:spLocks/>
              </p:cNvSpPr>
              <p:nvPr/>
            </p:nvSpPr>
            <p:spPr bwMode="auto">
              <a:xfrm>
                <a:off x="255561" y="857441"/>
                <a:ext cx="780971" cy="706594"/>
              </a:xfrm>
              <a:custGeom>
                <a:avLst/>
                <a:gdLst>
                  <a:gd name="T0" fmla="*/ 2147483647 w 640"/>
                  <a:gd name="T1" fmla="*/ 2147483647 h 536"/>
                  <a:gd name="T2" fmla="*/ 2147483647 w 640"/>
                  <a:gd name="T3" fmla="*/ 2147483647 h 536"/>
                  <a:gd name="T4" fmla="*/ 2147483647 w 640"/>
                  <a:gd name="T5" fmla="*/ 2147483647 h 536"/>
                  <a:gd name="T6" fmla="*/ 2147483647 w 640"/>
                  <a:gd name="T7" fmla="*/ 2147483647 h 536"/>
                  <a:gd name="T8" fmla="*/ 2147483647 w 640"/>
                  <a:gd name="T9" fmla="*/ 0 h 536"/>
                  <a:gd name="T10" fmla="*/ 2147483647 w 640"/>
                  <a:gd name="T11" fmla="*/ 2147483647 h 536"/>
                  <a:gd name="T12" fmla="*/ 2147483647 w 640"/>
                  <a:gd name="T13" fmla="*/ 0 h 536"/>
                  <a:gd name="T14" fmla="*/ 2147483647 w 640"/>
                  <a:gd name="T15" fmla="*/ 0 h 536"/>
                  <a:gd name="T16" fmla="*/ 2147483647 w 640"/>
                  <a:gd name="T17" fmla="*/ 2147483647 h 536"/>
                  <a:gd name="T18" fmla="*/ 2147483647 w 640"/>
                  <a:gd name="T19" fmla="*/ 2147483647 h 536"/>
                  <a:gd name="T20" fmla="*/ 2147483647 w 640"/>
                  <a:gd name="T21" fmla="*/ 2147483647 h 536"/>
                  <a:gd name="T22" fmla="*/ 2147483647 w 640"/>
                  <a:gd name="T23" fmla="*/ 2147483647 h 536"/>
                  <a:gd name="T24" fmla="*/ 2147483647 w 640"/>
                  <a:gd name="T25" fmla="*/ 2147483647 h 536"/>
                  <a:gd name="T26" fmla="*/ 2147483647 w 640"/>
                  <a:gd name="T27" fmla="*/ 2147483647 h 536"/>
                  <a:gd name="T28" fmla="*/ 2147483647 w 640"/>
                  <a:gd name="T29" fmla="*/ 2147483647 h 536"/>
                  <a:gd name="T30" fmla="*/ 2147483647 w 640"/>
                  <a:gd name="T31" fmla="*/ 2147483647 h 536"/>
                  <a:gd name="T32" fmla="*/ 2147483647 w 640"/>
                  <a:gd name="T33" fmla="*/ 2147483647 h 536"/>
                  <a:gd name="T34" fmla="*/ 2147483647 w 640"/>
                  <a:gd name="T35" fmla="*/ 2147483647 h 536"/>
                  <a:gd name="T36" fmla="*/ 2147483647 w 640"/>
                  <a:gd name="T37" fmla="*/ 2147483647 h 536"/>
                  <a:gd name="T38" fmla="*/ 2147483647 w 640"/>
                  <a:gd name="T39" fmla="*/ 2147483647 h 536"/>
                  <a:gd name="T40" fmla="*/ 2147483647 w 640"/>
                  <a:gd name="T41" fmla="*/ 2147483647 h 536"/>
                  <a:gd name="T42" fmla="*/ 2147483647 w 640"/>
                  <a:gd name="T43" fmla="*/ 2147483647 h 536"/>
                  <a:gd name="T44" fmla="*/ 2147483647 w 640"/>
                  <a:gd name="T45" fmla="*/ 2147483647 h 536"/>
                  <a:gd name="T46" fmla="*/ 0 w 640"/>
                  <a:gd name="T47" fmla="*/ 2147483647 h 536"/>
                  <a:gd name="T48" fmla="*/ 2147483647 w 640"/>
                  <a:gd name="T49" fmla="*/ 2147483647 h 536"/>
                  <a:gd name="T50" fmla="*/ 2147483647 w 640"/>
                  <a:gd name="T51" fmla="*/ 2147483647 h 536"/>
                  <a:gd name="T52" fmla="*/ 2147483647 w 640"/>
                  <a:gd name="T53" fmla="*/ 2147483647 h 536"/>
                  <a:gd name="T54" fmla="*/ 2147483647 w 640"/>
                  <a:gd name="T55" fmla="*/ 2147483647 h 536"/>
                  <a:gd name="T56" fmla="*/ 2147483647 w 640"/>
                  <a:gd name="T57" fmla="*/ 2147483647 h 536"/>
                  <a:gd name="T58" fmla="*/ 2147483647 w 640"/>
                  <a:gd name="T59" fmla="*/ 2147483647 h 536"/>
                  <a:gd name="T60" fmla="*/ 2147483647 w 640"/>
                  <a:gd name="T61" fmla="*/ 2147483647 h 536"/>
                  <a:gd name="T62" fmla="*/ 2147483647 w 640"/>
                  <a:gd name="T63" fmla="*/ 2147483647 h 536"/>
                  <a:gd name="T64" fmla="*/ 2147483647 w 640"/>
                  <a:gd name="T65" fmla="*/ 2147483647 h 536"/>
                  <a:gd name="T66" fmla="*/ 2147483647 w 640"/>
                  <a:gd name="T67" fmla="*/ 2147483647 h 536"/>
                  <a:gd name="T68" fmla="*/ 2147483647 w 640"/>
                  <a:gd name="T69" fmla="*/ 2147483647 h 536"/>
                  <a:gd name="T70" fmla="*/ 2147483647 w 640"/>
                  <a:gd name="T71" fmla="*/ 2147483647 h 536"/>
                  <a:gd name="T72" fmla="*/ 2147483647 w 640"/>
                  <a:gd name="T73" fmla="*/ 2147483647 h 536"/>
                  <a:gd name="T74" fmla="*/ 2147483647 w 640"/>
                  <a:gd name="T75" fmla="*/ 2147483647 h 536"/>
                  <a:gd name="T76" fmla="*/ 2147483647 w 640"/>
                  <a:gd name="T77" fmla="*/ 2147483647 h 536"/>
                  <a:gd name="T78" fmla="*/ 2147483647 w 640"/>
                  <a:gd name="T79" fmla="*/ 2147483647 h 536"/>
                  <a:gd name="T80" fmla="*/ 2147483647 w 640"/>
                  <a:gd name="T81" fmla="*/ 2147483647 h 536"/>
                  <a:gd name="T82" fmla="*/ 2147483647 w 640"/>
                  <a:gd name="T83" fmla="*/ 2147483647 h 536"/>
                  <a:gd name="T84" fmla="*/ 2147483647 w 640"/>
                  <a:gd name="T85" fmla="*/ 2147483647 h 536"/>
                  <a:gd name="T86" fmla="*/ 2147483647 w 640"/>
                  <a:gd name="T87" fmla="*/ 2147483647 h 536"/>
                  <a:gd name="T88" fmla="*/ 2147483647 w 640"/>
                  <a:gd name="T89" fmla="*/ 2147483647 h 536"/>
                  <a:gd name="T90" fmla="*/ 2147483647 w 640"/>
                  <a:gd name="T91" fmla="*/ 2147483647 h 536"/>
                  <a:gd name="T92" fmla="*/ 2147483647 w 640"/>
                  <a:gd name="T93" fmla="*/ 2147483647 h 536"/>
                  <a:gd name="T94" fmla="*/ 2147483647 w 640"/>
                  <a:gd name="T95" fmla="*/ 2147483647 h 536"/>
                  <a:gd name="T96" fmla="*/ 2147483647 w 640"/>
                  <a:gd name="T97" fmla="*/ 2147483647 h 536"/>
                  <a:gd name="T98" fmla="*/ 2147483647 w 640"/>
                  <a:gd name="T99" fmla="*/ 2147483647 h 536"/>
                  <a:gd name="T100" fmla="*/ 2147483647 w 640"/>
                  <a:gd name="T101" fmla="*/ 2147483647 h 536"/>
                  <a:gd name="T102" fmla="*/ 2147483647 w 640"/>
                  <a:gd name="T103" fmla="*/ 2147483647 h 536"/>
                  <a:gd name="T104" fmla="*/ 2147483647 w 640"/>
                  <a:gd name="T105" fmla="*/ 2147483647 h 536"/>
                  <a:gd name="T106" fmla="*/ 2147483647 w 640"/>
                  <a:gd name="T107" fmla="*/ 2147483647 h 536"/>
                  <a:gd name="T108" fmla="*/ 2147483647 w 640"/>
                  <a:gd name="T109" fmla="*/ 2147483647 h 536"/>
                  <a:gd name="T110" fmla="*/ 2147483647 w 640"/>
                  <a:gd name="T111" fmla="*/ 2147483647 h 536"/>
                  <a:gd name="T112" fmla="*/ 2147483647 w 640"/>
                  <a:gd name="T113" fmla="*/ 2147483647 h 536"/>
                  <a:gd name="T114" fmla="*/ 2147483647 w 640"/>
                  <a:gd name="T115" fmla="*/ 2147483647 h 536"/>
                  <a:gd name="T116" fmla="*/ 2147483647 w 640"/>
                  <a:gd name="T117" fmla="*/ 2147483647 h 536"/>
                  <a:gd name="T118" fmla="*/ 2147483647 w 640"/>
                  <a:gd name="T119" fmla="*/ 2147483647 h 536"/>
                  <a:gd name="T120" fmla="*/ 2147483647 w 640"/>
                  <a:gd name="T121" fmla="*/ 2147483647 h 536"/>
                  <a:gd name="T122" fmla="*/ 2147483647 w 640"/>
                  <a:gd name="T123" fmla="*/ 2147483647 h 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40"/>
                  <a:gd name="T187" fmla="*/ 0 h 536"/>
                  <a:gd name="T188" fmla="*/ 640 w 640"/>
                  <a:gd name="T189" fmla="*/ 536 h 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40" h="536">
                    <a:moveTo>
                      <a:pt x="192" y="16"/>
                    </a:moveTo>
                    <a:lnTo>
                      <a:pt x="184" y="16"/>
                    </a:lnTo>
                    <a:lnTo>
                      <a:pt x="184" y="8"/>
                    </a:lnTo>
                    <a:lnTo>
                      <a:pt x="176" y="8"/>
                    </a:lnTo>
                    <a:lnTo>
                      <a:pt x="168" y="8"/>
                    </a:lnTo>
                    <a:lnTo>
                      <a:pt x="160" y="8"/>
                    </a:lnTo>
                    <a:lnTo>
                      <a:pt x="160" y="0"/>
                    </a:lnTo>
                    <a:lnTo>
                      <a:pt x="152" y="8"/>
                    </a:lnTo>
                    <a:lnTo>
                      <a:pt x="152" y="0"/>
                    </a:lnTo>
                    <a:lnTo>
                      <a:pt x="144" y="0"/>
                    </a:lnTo>
                    <a:lnTo>
                      <a:pt x="144" y="8"/>
                    </a:lnTo>
                    <a:lnTo>
                      <a:pt x="144" y="16"/>
                    </a:lnTo>
                    <a:lnTo>
                      <a:pt x="136" y="24"/>
                    </a:lnTo>
                    <a:lnTo>
                      <a:pt x="136" y="32"/>
                    </a:lnTo>
                    <a:lnTo>
                      <a:pt x="128" y="48"/>
                    </a:lnTo>
                    <a:lnTo>
                      <a:pt x="136" y="56"/>
                    </a:lnTo>
                    <a:lnTo>
                      <a:pt x="128" y="72"/>
                    </a:lnTo>
                    <a:lnTo>
                      <a:pt x="112" y="112"/>
                    </a:lnTo>
                    <a:lnTo>
                      <a:pt x="96" y="136"/>
                    </a:lnTo>
                    <a:lnTo>
                      <a:pt x="80" y="176"/>
                    </a:lnTo>
                    <a:lnTo>
                      <a:pt x="64" y="224"/>
                    </a:lnTo>
                    <a:lnTo>
                      <a:pt x="40" y="264"/>
                    </a:lnTo>
                    <a:lnTo>
                      <a:pt x="32" y="272"/>
                    </a:lnTo>
                    <a:lnTo>
                      <a:pt x="24" y="288"/>
                    </a:lnTo>
                    <a:lnTo>
                      <a:pt x="8" y="312"/>
                    </a:lnTo>
                    <a:lnTo>
                      <a:pt x="8" y="320"/>
                    </a:lnTo>
                    <a:lnTo>
                      <a:pt x="8" y="336"/>
                    </a:lnTo>
                    <a:lnTo>
                      <a:pt x="8" y="344"/>
                    </a:lnTo>
                    <a:lnTo>
                      <a:pt x="8" y="352"/>
                    </a:lnTo>
                    <a:lnTo>
                      <a:pt x="0" y="368"/>
                    </a:lnTo>
                    <a:lnTo>
                      <a:pt x="0" y="384"/>
                    </a:lnTo>
                    <a:lnTo>
                      <a:pt x="0" y="392"/>
                    </a:lnTo>
                    <a:lnTo>
                      <a:pt x="8" y="400"/>
                    </a:lnTo>
                    <a:lnTo>
                      <a:pt x="24" y="416"/>
                    </a:lnTo>
                    <a:lnTo>
                      <a:pt x="280" y="480"/>
                    </a:lnTo>
                    <a:lnTo>
                      <a:pt x="392" y="504"/>
                    </a:lnTo>
                    <a:lnTo>
                      <a:pt x="480" y="528"/>
                    </a:lnTo>
                    <a:lnTo>
                      <a:pt x="520" y="536"/>
                    </a:lnTo>
                    <a:lnTo>
                      <a:pt x="560" y="384"/>
                    </a:lnTo>
                    <a:lnTo>
                      <a:pt x="560" y="368"/>
                    </a:lnTo>
                    <a:lnTo>
                      <a:pt x="576" y="344"/>
                    </a:lnTo>
                    <a:lnTo>
                      <a:pt x="576" y="336"/>
                    </a:lnTo>
                    <a:lnTo>
                      <a:pt x="576" y="328"/>
                    </a:lnTo>
                    <a:lnTo>
                      <a:pt x="576" y="320"/>
                    </a:lnTo>
                    <a:lnTo>
                      <a:pt x="560" y="312"/>
                    </a:lnTo>
                    <a:lnTo>
                      <a:pt x="560" y="304"/>
                    </a:lnTo>
                    <a:lnTo>
                      <a:pt x="568" y="296"/>
                    </a:lnTo>
                    <a:lnTo>
                      <a:pt x="568" y="280"/>
                    </a:lnTo>
                    <a:lnTo>
                      <a:pt x="592" y="256"/>
                    </a:lnTo>
                    <a:lnTo>
                      <a:pt x="600" y="248"/>
                    </a:lnTo>
                    <a:lnTo>
                      <a:pt x="600" y="240"/>
                    </a:lnTo>
                    <a:lnTo>
                      <a:pt x="640" y="192"/>
                    </a:lnTo>
                    <a:lnTo>
                      <a:pt x="640" y="184"/>
                    </a:lnTo>
                    <a:lnTo>
                      <a:pt x="640" y="176"/>
                    </a:lnTo>
                    <a:lnTo>
                      <a:pt x="632" y="168"/>
                    </a:lnTo>
                    <a:lnTo>
                      <a:pt x="616" y="144"/>
                    </a:lnTo>
                    <a:lnTo>
                      <a:pt x="480" y="112"/>
                    </a:lnTo>
                    <a:lnTo>
                      <a:pt x="464" y="112"/>
                    </a:lnTo>
                    <a:lnTo>
                      <a:pt x="440" y="112"/>
                    </a:lnTo>
                    <a:lnTo>
                      <a:pt x="432" y="112"/>
                    </a:lnTo>
                    <a:lnTo>
                      <a:pt x="432" y="104"/>
                    </a:lnTo>
                    <a:lnTo>
                      <a:pt x="424" y="112"/>
                    </a:lnTo>
                    <a:lnTo>
                      <a:pt x="400" y="112"/>
                    </a:lnTo>
                    <a:lnTo>
                      <a:pt x="384" y="120"/>
                    </a:lnTo>
                    <a:lnTo>
                      <a:pt x="360" y="120"/>
                    </a:lnTo>
                    <a:lnTo>
                      <a:pt x="360" y="112"/>
                    </a:lnTo>
                    <a:lnTo>
                      <a:pt x="352" y="112"/>
                    </a:lnTo>
                    <a:lnTo>
                      <a:pt x="344" y="112"/>
                    </a:lnTo>
                    <a:lnTo>
                      <a:pt x="336" y="112"/>
                    </a:lnTo>
                    <a:lnTo>
                      <a:pt x="328" y="112"/>
                    </a:lnTo>
                    <a:lnTo>
                      <a:pt x="320" y="112"/>
                    </a:lnTo>
                    <a:lnTo>
                      <a:pt x="312" y="104"/>
                    </a:lnTo>
                    <a:lnTo>
                      <a:pt x="296" y="88"/>
                    </a:lnTo>
                    <a:lnTo>
                      <a:pt x="280" y="88"/>
                    </a:lnTo>
                    <a:lnTo>
                      <a:pt x="272" y="96"/>
                    </a:lnTo>
                    <a:lnTo>
                      <a:pt x="256" y="96"/>
                    </a:lnTo>
                    <a:lnTo>
                      <a:pt x="232" y="96"/>
                    </a:lnTo>
                    <a:lnTo>
                      <a:pt x="224" y="88"/>
                    </a:lnTo>
                    <a:lnTo>
                      <a:pt x="216" y="80"/>
                    </a:lnTo>
                    <a:lnTo>
                      <a:pt x="208" y="72"/>
                    </a:lnTo>
                    <a:lnTo>
                      <a:pt x="208" y="64"/>
                    </a:lnTo>
                    <a:lnTo>
                      <a:pt x="216" y="56"/>
                    </a:lnTo>
                    <a:lnTo>
                      <a:pt x="216" y="40"/>
                    </a:lnTo>
                    <a:lnTo>
                      <a:pt x="208" y="24"/>
                    </a:lnTo>
                    <a:lnTo>
                      <a:pt x="192" y="16"/>
                    </a:lnTo>
                    <a:lnTo>
                      <a:pt x="184" y="16"/>
                    </a:lnTo>
                    <a:lnTo>
                      <a:pt x="192" y="16"/>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50" name="Freeform 146">
                <a:extLst>
                  <a:ext uri="{FF2B5EF4-FFF2-40B4-BE49-F238E27FC236}">
                    <a16:creationId xmlns:a16="http://schemas.microsoft.com/office/drawing/2014/main" id="{CA840F26-2705-9135-969D-FCEA9A690C46}"/>
                  </a:ext>
                </a:extLst>
              </p:cNvPr>
              <p:cNvSpPr>
                <a:spLocks/>
              </p:cNvSpPr>
              <p:nvPr/>
            </p:nvSpPr>
            <p:spPr bwMode="auto">
              <a:xfrm>
                <a:off x="1046056" y="1627549"/>
                <a:ext cx="547632" cy="751055"/>
              </a:xfrm>
              <a:custGeom>
                <a:avLst/>
                <a:gdLst>
                  <a:gd name="T0" fmla="*/ 2147483647 w 448"/>
                  <a:gd name="T1" fmla="*/ 2147483647 h 568"/>
                  <a:gd name="T2" fmla="*/ 2147483647 w 448"/>
                  <a:gd name="T3" fmla="*/ 2147483647 h 568"/>
                  <a:gd name="T4" fmla="*/ 2147483647 w 448"/>
                  <a:gd name="T5" fmla="*/ 2147483647 h 568"/>
                  <a:gd name="T6" fmla="*/ 2147483647 w 448"/>
                  <a:gd name="T7" fmla="*/ 2147483647 h 568"/>
                  <a:gd name="T8" fmla="*/ 2147483647 w 448"/>
                  <a:gd name="T9" fmla="*/ 2147483647 h 568"/>
                  <a:gd name="T10" fmla="*/ 2147483647 w 448"/>
                  <a:gd name="T11" fmla="*/ 2147483647 h 568"/>
                  <a:gd name="T12" fmla="*/ 2147483647 w 448"/>
                  <a:gd name="T13" fmla="*/ 0 h 568"/>
                  <a:gd name="T14" fmla="*/ 2147483647 w 448"/>
                  <a:gd name="T15" fmla="*/ 0 h 568"/>
                  <a:gd name="T16" fmla="*/ 0 w 448"/>
                  <a:gd name="T17" fmla="*/ 2147483647 h 568"/>
                  <a:gd name="T18" fmla="*/ 0 w 448"/>
                  <a:gd name="T19" fmla="*/ 2147483647 h 568"/>
                  <a:gd name="T20" fmla="*/ 2147483647 w 448"/>
                  <a:gd name="T21" fmla="*/ 2147483647 h 568"/>
                  <a:gd name="T22" fmla="*/ 2147483647 w 448"/>
                  <a:gd name="T23" fmla="*/ 2147483647 h 568"/>
                  <a:gd name="T24" fmla="*/ 2147483647 w 448"/>
                  <a:gd name="T25" fmla="*/ 2147483647 h 5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8"/>
                  <a:gd name="T40" fmla="*/ 0 h 568"/>
                  <a:gd name="T41" fmla="*/ 448 w 448"/>
                  <a:gd name="T42" fmla="*/ 568 h 56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8" h="568">
                    <a:moveTo>
                      <a:pt x="448" y="160"/>
                    </a:moveTo>
                    <a:lnTo>
                      <a:pt x="448" y="160"/>
                    </a:lnTo>
                    <a:lnTo>
                      <a:pt x="296" y="136"/>
                    </a:lnTo>
                    <a:lnTo>
                      <a:pt x="312" y="40"/>
                    </a:lnTo>
                    <a:lnTo>
                      <a:pt x="96" y="0"/>
                    </a:lnTo>
                    <a:lnTo>
                      <a:pt x="0" y="504"/>
                    </a:lnTo>
                    <a:lnTo>
                      <a:pt x="392" y="568"/>
                    </a:lnTo>
                    <a:lnTo>
                      <a:pt x="448" y="160"/>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51" name="Freeform 147">
                <a:extLst>
                  <a:ext uri="{FF2B5EF4-FFF2-40B4-BE49-F238E27FC236}">
                    <a16:creationId xmlns:a16="http://schemas.microsoft.com/office/drawing/2014/main" id="{A52293ED-27C5-C86A-C739-ECF33F017CFD}"/>
                  </a:ext>
                </a:extLst>
              </p:cNvPr>
              <p:cNvSpPr>
                <a:spLocks/>
              </p:cNvSpPr>
              <p:nvPr/>
            </p:nvSpPr>
            <p:spPr bwMode="auto">
              <a:xfrm>
                <a:off x="890497" y="657371"/>
                <a:ext cx="585729" cy="1024165"/>
              </a:xfrm>
              <a:custGeom>
                <a:avLst/>
                <a:gdLst>
                  <a:gd name="T0" fmla="*/ 2147483647 w 480"/>
                  <a:gd name="T1" fmla="*/ 2147483647 h 776"/>
                  <a:gd name="T2" fmla="*/ 2147483647 w 480"/>
                  <a:gd name="T3" fmla="*/ 2147483647 h 776"/>
                  <a:gd name="T4" fmla="*/ 2147483647 w 480"/>
                  <a:gd name="T5" fmla="*/ 2147483647 h 776"/>
                  <a:gd name="T6" fmla="*/ 2147483647 w 480"/>
                  <a:gd name="T7" fmla="*/ 2147483647 h 776"/>
                  <a:gd name="T8" fmla="*/ 2147483647 w 480"/>
                  <a:gd name="T9" fmla="*/ 2147483647 h 776"/>
                  <a:gd name="T10" fmla="*/ 2147483647 w 480"/>
                  <a:gd name="T11" fmla="*/ 2147483647 h 776"/>
                  <a:gd name="T12" fmla="*/ 2147483647 w 480"/>
                  <a:gd name="T13" fmla="*/ 2147483647 h 776"/>
                  <a:gd name="T14" fmla="*/ 2147483647 w 480"/>
                  <a:gd name="T15" fmla="*/ 2147483647 h 776"/>
                  <a:gd name="T16" fmla="*/ 2147483647 w 480"/>
                  <a:gd name="T17" fmla="*/ 2147483647 h 776"/>
                  <a:gd name="T18" fmla="*/ 2147483647 w 480"/>
                  <a:gd name="T19" fmla="*/ 2147483647 h 776"/>
                  <a:gd name="T20" fmla="*/ 2147483647 w 480"/>
                  <a:gd name="T21" fmla="*/ 2147483647 h 776"/>
                  <a:gd name="T22" fmla="*/ 2147483647 w 480"/>
                  <a:gd name="T23" fmla="*/ 2147483647 h 776"/>
                  <a:gd name="T24" fmla="*/ 2147483647 w 480"/>
                  <a:gd name="T25" fmla="*/ 2147483647 h 776"/>
                  <a:gd name="T26" fmla="*/ 2147483647 w 480"/>
                  <a:gd name="T27" fmla="*/ 2147483647 h 776"/>
                  <a:gd name="T28" fmla="*/ 2147483647 w 480"/>
                  <a:gd name="T29" fmla="*/ 2147483647 h 776"/>
                  <a:gd name="T30" fmla="*/ 2147483647 w 480"/>
                  <a:gd name="T31" fmla="*/ 2147483647 h 776"/>
                  <a:gd name="T32" fmla="*/ 2147483647 w 480"/>
                  <a:gd name="T33" fmla="*/ 2147483647 h 776"/>
                  <a:gd name="T34" fmla="*/ 2147483647 w 480"/>
                  <a:gd name="T35" fmla="*/ 2147483647 h 776"/>
                  <a:gd name="T36" fmla="*/ 2147483647 w 480"/>
                  <a:gd name="T37" fmla="*/ 2147483647 h 776"/>
                  <a:gd name="T38" fmla="*/ 2147483647 w 480"/>
                  <a:gd name="T39" fmla="*/ 2147483647 h 776"/>
                  <a:gd name="T40" fmla="*/ 2147483647 w 480"/>
                  <a:gd name="T41" fmla="*/ 2147483647 h 776"/>
                  <a:gd name="T42" fmla="*/ 2147483647 w 480"/>
                  <a:gd name="T43" fmla="*/ 2147483647 h 776"/>
                  <a:gd name="T44" fmla="*/ 2147483647 w 480"/>
                  <a:gd name="T45" fmla="*/ 2147483647 h 776"/>
                  <a:gd name="T46" fmla="*/ 2147483647 w 480"/>
                  <a:gd name="T47" fmla="*/ 2147483647 h 776"/>
                  <a:gd name="T48" fmla="*/ 2147483647 w 480"/>
                  <a:gd name="T49" fmla="*/ 2147483647 h 776"/>
                  <a:gd name="T50" fmla="*/ 2147483647 w 480"/>
                  <a:gd name="T51" fmla="*/ 2147483647 h 776"/>
                  <a:gd name="T52" fmla="*/ 2147483647 w 480"/>
                  <a:gd name="T53" fmla="*/ 2147483647 h 776"/>
                  <a:gd name="T54" fmla="*/ 2147483647 w 480"/>
                  <a:gd name="T55" fmla="*/ 2147483647 h 776"/>
                  <a:gd name="T56" fmla="*/ 2147483647 w 480"/>
                  <a:gd name="T57" fmla="*/ 2147483647 h 776"/>
                  <a:gd name="T58" fmla="*/ 2147483647 w 480"/>
                  <a:gd name="T59" fmla="*/ 2147483647 h 776"/>
                  <a:gd name="T60" fmla="*/ 2147483647 w 480"/>
                  <a:gd name="T61" fmla="*/ 2147483647 h 776"/>
                  <a:gd name="T62" fmla="*/ 2147483647 w 480"/>
                  <a:gd name="T63" fmla="*/ 2147483647 h 776"/>
                  <a:gd name="T64" fmla="*/ 2147483647 w 480"/>
                  <a:gd name="T65" fmla="*/ 2147483647 h 776"/>
                  <a:gd name="T66" fmla="*/ 2147483647 w 480"/>
                  <a:gd name="T67" fmla="*/ 2147483647 h 776"/>
                  <a:gd name="T68" fmla="*/ 2147483647 w 480"/>
                  <a:gd name="T69" fmla="*/ 2147483647 h 776"/>
                  <a:gd name="T70" fmla="*/ 2147483647 w 480"/>
                  <a:gd name="T71" fmla="*/ 2147483647 h 776"/>
                  <a:gd name="T72" fmla="*/ 2147483647 w 480"/>
                  <a:gd name="T73" fmla="*/ 2147483647 h 776"/>
                  <a:gd name="T74" fmla="*/ 0 w 480"/>
                  <a:gd name="T75" fmla="*/ 2147483647 h 776"/>
                  <a:gd name="T76" fmla="*/ 2147483647 w 480"/>
                  <a:gd name="T77" fmla="*/ 2147483647 h 776"/>
                  <a:gd name="T78" fmla="*/ 2147483647 w 480"/>
                  <a:gd name="T79" fmla="*/ 2147483647 h 776"/>
                  <a:gd name="T80" fmla="*/ 2147483647 w 480"/>
                  <a:gd name="T81" fmla="*/ 2147483647 h 776"/>
                  <a:gd name="T82" fmla="*/ 2147483647 w 480"/>
                  <a:gd name="T83" fmla="*/ 2147483647 h 776"/>
                  <a:gd name="T84" fmla="*/ 2147483647 w 480"/>
                  <a:gd name="T85" fmla="*/ 2147483647 h 776"/>
                  <a:gd name="T86" fmla="*/ 2147483647 w 480"/>
                  <a:gd name="T87" fmla="*/ 2147483647 h 776"/>
                  <a:gd name="T88" fmla="*/ 2147483647 w 480"/>
                  <a:gd name="T89" fmla="*/ 2147483647 h 776"/>
                  <a:gd name="T90" fmla="*/ 2147483647 w 480"/>
                  <a:gd name="T91" fmla="*/ 2147483647 h 776"/>
                  <a:gd name="T92" fmla="*/ 2147483647 w 480"/>
                  <a:gd name="T93" fmla="*/ 2147483647 h 776"/>
                  <a:gd name="T94" fmla="*/ 2147483647 w 480"/>
                  <a:gd name="T95" fmla="*/ 2147483647 h 776"/>
                  <a:gd name="T96" fmla="*/ 2147483647 w 480"/>
                  <a:gd name="T97" fmla="*/ 2147483647 h 776"/>
                  <a:gd name="T98" fmla="*/ 2147483647 w 480"/>
                  <a:gd name="T99" fmla="*/ 0 h 776"/>
                  <a:gd name="T100" fmla="*/ 2147483647 w 480"/>
                  <a:gd name="T101" fmla="*/ 2147483647 h 77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80"/>
                  <a:gd name="T154" fmla="*/ 0 h 776"/>
                  <a:gd name="T155" fmla="*/ 480 w 480"/>
                  <a:gd name="T156" fmla="*/ 776 h 77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80" h="776">
                    <a:moveTo>
                      <a:pt x="200" y="112"/>
                    </a:moveTo>
                    <a:lnTo>
                      <a:pt x="200" y="112"/>
                    </a:lnTo>
                    <a:lnTo>
                      <a:pt x="208" y="128"/>
                    </a:lnTo>
                    <a:lnTo>
                      <a:pt x="216" y="152"/>
                    </a:lnTo>
                    <a:lnTo>
                      <a:pt x="216" y="160"/>
                    </a:lnTo>
                    <a:lnTo>
                      <a:pt x="208" y="160"/>
                    </a:lnTo>
                    <a:lnTo>
                      <a:pt x="216" y="168"/>
                    </a:lnTo>
                    <a:lnTo>
                      <a:pt x="208" y="168"/>
                    </a:lnTo>
                    <a:lnTo>
                      <a:pt x="208" y="176"/>
                    </a:lnTo>
                    <a:lnTo>
                      <a:pt x="224" y="184"/>
                    </a:lnTo>
                    <a:lnTo>
                      <a:pt x="224" y="192"/>
                    </a:lnTo>
                    <a:lnTo>
                      <a:pt x="240" y="192"/>
                    </a:lnTo>
                    <a:lnTo>
                      <a:pt x="248" y="232"/>
                    </a:lnTo>
                    <a:lnTo>
                      <a:pt x="248" y="248"/>
                    </a:lnTo>
                    <a:lnTo>
                      <a:pt x="256" y="248"/>
                    </a:lnTo>
                    <a:lnTo>
                      <a:pt x="256" y="256"/>
                    </a:lnTo>
                    <a:lnTo>
                      <a:pt x="264" y="256"/>
                    </a:lnTo>
                    <a:lnTo>
                      <a:pt x="272" y="264"/>
                    </a:lnTo>
                    <a:lnTo>
                      <a:pt x="288" y="264"/>
                    </a:lnTo>
                    <a:lnTo>
                      <a:pt x="288" y="272"/>
                    </a:lnTo>
                    <a:lnTo>
                      <a:pt x="280" y="288"/>
                    </a:lnTo>
                    <a:lnTo>
                      <a:pt x="280" y="296"/>
                    </a:lnTo>
                    <a:lnTo>
                      <a:pt x="272" y="304"/>
                    </a:lnTo>
                    <a:lnTo>
                      <a:pt x="272" y="312"/>
                    </a:lnTo>
                    <a:lnTo>
                      <a:pt x="272" y="320"/>
                    </a:lnTo>
                    <a:lnTo>
                      <a:pt x="264" y="328"/>
                    </a:lnTo>
                    <a:lnTo>
                      <a:pt x="272" y="336"/>
                    </a:lnTo>
                    <a:lnTo>
                      <a:pt x="264" y="344"/>
                    </a:lnTo>
                    <a:lnTo>
                      <a:pt x="256" y="344"/>
                    </a:lnTo>
                    <a:lnTo>
                      <a:pt x="256" y="360"/>
                    </a:lnTo>
                    <a:lnTo>
                      <a:pt x="256" y="368"/>
                    </a:lnTo>
                    <a:lnTo>
                      <a:pt x="256" y="376"/>
                    </a:lnTo>
                    <a:lnTo>
                      <a:pt x="264" y="376"/>
                    </a:lnTo>
                    <a:lnTo>
                      <a:pt x="264" y="384"/>
                    </a:lnTo>
                    <a:lnTo>
                      <a:pt x="280" y="384"/>
                    </a:lnTo>
                    <a:lnTo>
                      <a:pt x="296" y="368"/>
                    </a:lnTo>
                    <a:lnTo>
                      <a:pt x="304" y="368"/>
                    </a:lnTo>
                    <a:lnTo>
                      <a:pt x="304" y="384"/>
                    </a:lnTo>
                    <a:lnTo>
                      <a:pt x="304" y="392"/>
                    </a:lnTo>
                    <a:lnTo>
                      <a:pt x="304" y="408"/>
                    </a:lnTo>
                    <a:lnTo>
                      <a:pt x="312" y="424"/>
                    </a:lnTo>
                    <a:lnTo>
                      <a:pt x="320" y="440"/>
                    </a:lnTo>
                    <a:lnTo>
                      <a:pt x="320" y="448"/>
                    </a:lnTo>
                    <a:lnTo>
                      <a:pt x="312" y="448"/>
                    </a:lnTo>
                    <a:lnTo>
                      <a:pt x="312" y="456"/>
                    </a:lnTo>
                    <a:lnTo>
                      <a:pt x="320" y="464"/>
                    </a:lnTo>
                    <a:lnTo>
                      <a:pt x="328" y="464"/>
                    </a:lnTo>
                    <a:lnTo>
                      <a:pt x="336" y="480"/>
                    </a:lnTo>
                    <a:lnTo>
                      <a:pt x="336" y="488"/>
                    </a:lnTo>
                    <a:lnTo>
                      <a:pt x="344" y="512"/>
                    </a:lnTo>
                    <a:lnTo>
                      <a:pt x="344" y="520"/>
                    </a:lnTo>
                    <a:lnTo>
                      <a:pt x="352" y="520"/>
                    </a:lnTo>
                    <a:lnTo>
                      <a:pt x="352" y="512"/>
                    </a:lnTo>
                    <a:lnTo>
                      <a:pt x="360" y="504"/>
                    </a:lnTo>
                    <a:lnTo>
                      <a:pt x="368" y="504"/>
                    </a:lnTo>
                    <a:lnTo>
                      <a:pt x="376" y="512"/>
                    </a:lnTo>
                    <a:lnTo>
                      <a:pt x="384" y="512"/>
                    </a:lnTo>
                    <a:lnTo>
                      <a:pt x="392" y="504"/>
                    </a:lnTo>
                    <a:lnTo>
                      <a:pt x="400" y="504"/>
                    </a:lnTo>
                    <a:lnTo>
                      <a:pt x="400" y="512"/>
                    </a:lnTo>
                    <a:lnTo>
                      <a:pt x="408" y="512"/>
                    </a:lnTo>
                    <a:lnTo>
                      <a:pt x="424" y="504"/>
                    </a:lnTo>
                    <a:lnTo>
                      <a:pt x="432" y="512"/>
                    </a:lnTo>
                    <a:lnTo>
                      <a:pt x="440" y="512"/>
                    </a:lnTo>
                    <a:lnTo>
                      <a:pt x="448" y="512"/>
                    </a:lnTo>
                    <a:lnTo>
                      <a:pt x="456" y="496"/>
                    </a:lnTo>
                    <a:lnTo>
                      <a:pt x="464" y="496"/>
                    </a:lnTo>
                    <a:lnTo>
                      <a:pt x="472" y="512"/>
                    </a:lnTo>
                    <a:lnTo>
                      <a:pt x="480" y="528"/>
                    </a:lnTo>
                    <a:lnTo>
                      <a:pt x="440" y="776"/>
                    </a:lnTo>
                    <a:lnTo>
                      <a:pt x="224" y="736"/>
                    </a:lnTo>
                    <a:lnTo>
                      <a:pt x="176" y="728"/>
                    </a:lnTo>
                    <a:lnTo>
                      <a:pt x="72" y="704"/>
                    </a:lnTo>
                    <a:lnTo>
                      <a:pt x="0" y="688"/>
                    </a:lnTo>
                    <a:lnTo>
                      <a:pt x="40" y="536"/>
                    </a:lnTo>
                    <a:lnTo>
                      <a:pt x="40" y="520"/>
                    </a:lnTo>
                    <a:lnTo>
                      <a:pt x="56" y="496"/>
                    </a:lnTo>
                    <a:lnTo>
                      <a:pt x="56" y="488"/>
                    </a:lnTo>
                    <a:lnTo>
                      <a:pt x="56" y="480"/>
                    </a:lnTo>
                    <a:lnTo>
                      <a:pt x="56" y="472"/>
                    </a:lnTo>
                    <a:lnTo>
                      <a:pt x="40" y="464"/>
                    </a:lnTo>
                    <a:lnTo>
                      <a:pt x="40" y="456"/>
                    </a:lnTo>
                    <a:lnTo>
                      <a:pt x="48" y="448"/>
                    </a:lnTo>
                    <a:lnTo>
                      <a:pt x="48" y="432"/>
                    </a:lnTo>
                    <a:lnTo>
                      <a:pt x="72" y="408"/>
                    </a:lnTo>
                    <a:lnTo>
                      <a:pt x="80" y="400"/>
                    </a:lnTo>
                    <a:lnTo>
                      <a:pt x="80" y="392"/>
                    </a:lnTo>
                    <a:lnTo>
                      <a:pt x="120" y="344"/>
                    </a:lnTo>
                    <a:lnTo>
                      <a:pt x="120" y="336"/>
                    </a:lnTo>
                    <a:lnTo>
                      <a:pt x="120" y="328"/>
                    </a:lnTo>
                    <a:lnTo>
                      <a:pt x="112" y="320"/>
                    </a:lnTo>
                    <a:lnTo>
                      <a:pt x="96" y="296"/>
                    </a:lnTo>
                    <a:lnTo>
                      <a:pt x="96" y="288"/>
                    </a:lnTo>
                    <a:lnTo>
                      <a:pt x="104" y="280"/>
                    </a:lnTo>
                    <a:lnTo>
                      <a:pt x="104" y="272"/>
                    </a:lnTo>
                    <a:lnTo>
                      <a:pt x="96" y="256"/>
                    </a:lnTo>
                    <a:lnTo>
                      <a:pt x="104" y="248"/>
                    </a:lnTo>
                    <a:lnTo>
                      <a:pt x="152" y="0"/>
                    </a:lnTo>
                    <a:lnTo>
                      <a:pt x="216" y="16"/>
                    </a:lnTo>
                    <a:lnTo>
                      <a:pt x="200" y="112"/>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52" name="Freeform 148">
                <a:extLst>
                  <a:ext uri="{FF2B5EF4-FFF2-40B4-BE49-F238E27FC236}">
                    <a16:creationId xmlns:a16="http://schemas.microsoft.com/office/drawing/2014/main" id="{8B03478A-5D2C-604E-E02F-2F3201787F00}"/>
                  </a:ext>
                </a:extLst>
              </p:cNvPr>
              <p:cNvSpPr>
                <a:spLocks/>
              </p:cNvSpPr>
              <p:nvPr/>
            </p:nvSpPr>
            <p:spPr bwMode="auto">
              <a:xfrm>
                <a:off x="1409557" y="1279809"/>
                <a:ext cx="684143" cy="612911"/>
              </a:xfrm>
              <a:custGeom>
                <a:avLst/>
                <a:gdLst>
                  <a:gd name="T0" fmla="*/ 2147483647 w 560"/>
                  <a:gd name="T1" fmla="*/ 2147483647 h 464"/>
                  <a:gd name="T2" fmla="*/ 2147483647 w 560"/>
                  <a:gd name="T3" fmla="*/ 2147483647 h 464"/>
                  <a:gd name="T4" fmla="*/ 0 w 560"/>
                  <a:gd name="T5" fmla="*/ 2147483647 h 464"/>
                  <a:gd name="T6" fmla="*/ 0 w 560"/>
                  <a:gd name="T7" fmla="*/ 2147483647 h 464"/>
                  <a:gd name="T8" fmla="*/ 2147483647 w 560"/>
                  <a:gd name="T9" fmla="*/ 2147483647 h 464"/>
                  <a:gd name="T10" fmla="*/ 2147483647 w 560"/>
                  <a:gd name="T11" fmla="*/ 2147483647 h 464"/>
                  <a:gd name="T12" fmla="*/ 2147483647 w 560"/>
                  <a:gd name="T13" fmla="*/ 0 h 464"/>
                  <a:gd name="T14" fmla="*/ 2147483647 w 560"/>
                  <a:gd name="T15" fmla="*/ 0 h 464"/>
                  <a:gd name="T16" fmla="*/ 2147483647 w 560"/>
                  <a:gd name="T17" fmla="*/ 2147483647 h 464"/>
                  <a:gd name="T18" fmla="*/ 2147483647 w 560"/>
                  <a:gd name="T19" fmla="*/ 2147483647 h 464"/>
                  <a:gd name="T20" fmla="*/ 2147483647 w 560"/>
                  <a:gd name="T21" fmla="*/ 2147483647 h 464"/>
                  <a:gd name="T22" fmla="*/ 2147483647 w 560"/>
                  <a:gd name="T23" fmla="*/ 2147483647 h 464"/>
                  <a:gd name="T24" fmla="*/ 2147483647 w 560"/>
                  <a:gd name="T25" fmla="*/ 2147483647 h 464"/>
                  <a:gd name="T26" fmla="*/ 2147483647 w 560"/>
                  <a:gd name="T27" fmla="*/ 2147483647 h 464"/>
                  <a:gd name="T28" fmla="*/ 2147483647 w 560"/>
                  <a:gd name="T29" fmla="*/ 2147483647 h 464"/>
                  <a:gd name="T30" fmla="*/ 2147483647 w 560"/>
                  <a:gd name="T31" fmla="*/ 2147483647 h 464"/>
                  <a:gd name="T32" fmla="*/ 2147483647 w 560"/>
                  <a:gd name="T33" fmla="*/ 2147483647 h 464"/>
                  <a:gd name="T34" fmla="*/ 2147483647 w 560"/>
                  <a:gd name="T35" fmla="*/ 2147483647 h 464"/>
                  <a:gd name="T36" fmla="*/ 2147483647 w 560"/>
                  <a:gd name="T37" fmla="*/ 2147483647 h 4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60"/>
                  <a:gd name="T58" fmla="*/ 0 h 464"/>
                  <a:gd name="T59" fmla="*/ 560 w 560"/>
                  <a:gd name="T60" fmla="*/ 464 h 4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60" h="464">
                    <a:moveTo>
                      <a:pt x="144" y="424"/>
                    </a:moveTo>
                    <a:lnTo>
                      <a:pt x="32" y="408"/>
                    </a:lnTo>
                    <a:lnTo>
                      <a:pt x="0" y="400"/>
                    </a:lnTo>
                    <a:lnTo>
                      <a:pt x="16" y="304"/>
                    </a:lnTo>
                    <a:lnTo>
                      <a:pt x="56" y="56"/>
                    </a:lnTo>
                    <a:lnTo>
                      <a:pt x="64" y="0"/>
                    </a:lnTo>
                    <a:lnTo>
                      <a:pt x="144" y="16"/>
                    </a:lnTo>
                    <a:lnTo>
                      <a:pt x="344" y="40"/>
                    </a:lnTo>
                    <a:lnTo>
                      <a:pt x="560" y="64"/>
                    </a:lnTo>
                    <a:lnTo>
                      <a:pt x="544" y="264"/>
                    </a:lnTo>
                    <a:lnTo>
                      <a:pt x="520" y="464"/>
                    </a:lnTo>
                    <a:lnTo>
                      <a:pt x="480" y="464"/>
                    </a:lnTo>
                    <a:lnTo>
                      <a:pt x="344" y="448"/>
                    </a:lnTo>
                    <a:lnTo>
                      <a:pt x="160" y="424"/>
                    </a:lnTo>
                    <a:lnTo>
                      <a:pt x="144" y="424"/>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53" name="Freeform 149">
                <a:extLst>
                  <a:ext uri="{FF2B5EF4-FFF2-40B4-BE49-F238E27FC236}">
                    <a16:creationId xmlns:a16="http://schemas.microsoft.com/office/drawing/2014/main" id="{1A729BDD-48AF-6354-4354-7D6E18F259F4}"/>
                  </a:ext>
                </a:extLst>
              </p:cNvPr>
              <p:cNvSpPr>
                <a:spLocks/>
              </p:cNvSpPr>
              <p:nvPr/>
            </p:nvSpPr>
            <p:spPr bwMode="auto">
              <a:xfrm>
                <a:off x="1134947" y="678013"/>
                <a:ext cx="998437" cy="687541"/>
              </a:xfrm>
              <a:custGeom>
                <a:avLst/>
                <a:gdLst>
                  <a:gd name="T0" fmla="*/ 2147483647 w 816"/>
                  <a:gd name="T1" fmla="*/ 2147483647 h 520"/>
                  <a:gd name="T2" fmla="*/ 2147483647 w 816"/>
                  <a:gd name="T3" fmla="*/ 2147483647 h 520"/>
                  <a:gd name="T4" fmla="*/ 2147483647 w 816"/>
                  <a:gd name="T5" fmla="*/ 2147483647 h 520"/>
                  <a:gd name="T6" fmla="*/ 2147483647 w 816"/>
                  <a:gd name="T7" fmla="*/ 2147483647 h 520"/>
                  <a:gd name="T8" fmla="*/ 2147483647 w 816"/>
                  <a:gd name="T9" fmla="*/ 0 h 520"/>
                  <a:gd name="T10" fmla="*/ 0 w 816"/>
                  <a:gd name="T11" fmla="*/ 2147483647 h 520"/>
                  <a:gd name="T12" fmla="*/ 2147483647 w 816"/>
                  <a:gd name="T13" fmla="*/ 2147483647 h 520"/>
                  <a:gd name="T14" fmla="*/ 2147483647 w 816"/>
                  <a:gd name="T15" fmla="*/ 2147483647 h 520"/>
                  <a:gd name="T16" fmla="*/ 2147483647 w 816"/>
                  <a:gd name="T17" fmla="*/ 2147483647 h 520"/>
                  <a:gd name="T18" fmla="*/ 2147483647 w 816"/>
                  <a:gd name="T19" fmla="*/ 2147483647 h 520"/>
                  <a:gd name="T20" fmla="*/ 2147483647 w 816"/>
                  <a:gd name="T21" fmla="*/ 2147483647 h 520"/>
                  <a:gd name="T22" fmla="*/ 2147483647 w 816"/>
                  <a:gd name="T23" fmla="*/ 2147483647 h 520"/>
                  <a:gd name="T24" fmla="*/ 2147483647 w 816"/>
                  <a:gd name="T25" fmla="*/ 2147483647 h 520"/>
                  <a:gd name="T26" fmla="*/ 2147483647 w 816"/>
                  <a:gd name="T27" fmla="*/ 2147483647 h 520"/>
                  <a:gd name="T28" fmla="*/ 2147483647 w 816"/>
                  <a:gd name="T29" fmla="*/ 2147483647 h 520"/>
                  <a:gd name="T30" fmla="*/ 2147483647 w 816"/>
                  <a:gd name="T31" fmla="*/ 2147483647 h 520"/>
                  <a:gd name="T32" fmla="*/ 2147483647 w 816"/>
                  <a:gd name="T33" fmla="*/ 2147483647 h 520"/>
                  <a:gd name="T34" fmla="*/ 2147483647 w 816"/>
                  <a:gd name="T35" fmla="*/ 2147483647 h 520"/>
                  <a:gd name="T36" fmla="*/ 2147483647 w 816"/>
                  <a:gd name="T37" fmla="*/ 2147483647 h 520"/>
                  <a:gd name="T38" fmla="*/ 2147483647 w 816"/>
                  <a:gd name="T39" fmla="*/ 2147483647 h 520"/>
                  <a:gd name="T40" fmla="*/ 2147483647 w 816"/>
                  <a:gd name="T41" fmla="*/ 2147483647 h 520"/>
                  <a:gd name="T42" fmla="*/ 2147483647 w 816"/>
                  <a:gd name="T43" fmla="*/ 2147483647 h 520"/>
                  <a:gd name="T44" fmla="*/ 2147483647 w 816"/>
                  <a:gd name="T45" fmla="*/ 2147483647 h 520"/>
                  <a:gd name="T46" fmla="*/ 2147483647 w 816"/>
                  <a:gd name="T47" fmla="*/ 2147483647 h 520"/>
                  <a:gd name="T48" fmla="*/ 2147483647 w 816"/>
                  <a:gd name="T49" fmla="*/ 2147483647 h 520"/>
                  <a:gd name="T50" fmla="*/ 2147483647 w 816"/>
                  <a:gd name="T51" fmla="*/ 2147483647 h 520"/>
                  <a:gd name="T52" fmla="*/ 2147483647 w 816"/>
                  <a:gd name="T53" fmla="*/ 2147483647 h 520"/>
                  <a:gd name="T54" fmla="*/ 2147483647 w 816"/>
                  <a:gd name="T55" fmla="*/ 2147483647 h 520"/>
                  <a:gd name="T56" fmla="*/ 2147483647 w 816"/>
                  <a:gd name="T57" fmla="*/ 2147483647 h 520"/>
                  <a:gd name="T58" fmla="*/ 2147483647 w 816"/>
                  <a:gd name="T59" fmla="*/ 2147483647 h 520"/>
                  <a:gd name="T60" fmla="*/ 2147483647 w 816"/>
                  <a:gd name="T61" fmla="*/ 2147483647 h 520"/>
                  <a:gd name="T62" fmla="*/ 2147483647 w 816"/>
                  <a:gd name="T63" fmla="*/ 2147483647 h 520"/>
                  <a:gd name="T64" fmla="*/ 2147483647 w 816"/>
                  <a:gd name="T65" fmla="*/ 2147483647 h 520"/>
                  <a:gd name="T66" fmla="*/ 2147483647 w 816"/>
                  <a:gd name="T67" fmla="*/ 2147483647 h 520"/>
                  <a:gd name="T68" fmla="*/ 2147483647 w 816"/>
                  <a:gd name="T69" fmla="*/ 2147483647 h 520"/>
                  <a:gd name="T70" fmla="*/ 2147483647 w 816"/>
                  <a:gd name="T71" fmla="*/ 2147483647 h 520"/>
                  <a:gd name="T72" fmla="*/ 2147483647 w 816"/>
                  <a:gd name="T73" fmla="*/ 2147483647 h 520"/>
                  <a:gd name="T74" fmla="*/ 2147483647 w 816"/>
                  <a:gd name="T75" fmla="*/ 2147483647 h 520"/>
                  <a:gd name="T76" fmla="*/ 2147483647 w 816"/>
                  <a:gd name="T77" fmla="*/ 2147483647 h 520"/>
                  <a:gd name="T78" fmla="*/ 2147483647 w 816"/>
                  <a:gd name="T79" fmla="*/ 2147483647 h 520"/>
                  <a:gd name="T80" fmla="*/ 2147483647 w 816"/>
                  <a:gd name="T81" fmla="*/ 2147483647 h 520"/>
                  <a:gd name="T82" fmla="*/ 2147483647 w 816"/>
                  <a:gd name="T83" fmla="*/ 2147483647 h 520"/>
                  <a:gd name="T84" fmla="*/ 2147483647 w 816"/>
                  <a:gd name="T85" fmla="*/ 2147483647 h 520"/>
                  <a:gd name="T86" fmla="*/ 2147483647 w 816"/>
                  <a:gd name="T87" fmla="*/ 2147483647 h 520"/>
                  <a:gd name="T88" fmla="*/ 2147483647 w 816"/>
                  <a:gd name="T89" fmla="*/ 2147483647 h 520"/>
                  <a:gd name="T90" fmla="*/ 2147483647 w 816"/>
                  <a:gd name="T91" fmla="*/ 2147483647 h 520"/>
                  <a:gd name="T92" fmla="*/ 2147483647 w 816"/>
                  <a:gd name="T93" fmla="*/ 2147483647 h 520"/>
                  <a:gd name="T94" fmla="*/ 2147483647 w 816"/>
                  <a:gd name="T95" fmla="*/ 2147483647 h 520"/>
                  <a:gd name="T96" fmla="*/ 2147483647 w 816"/>
                  <a:gd name="T97" fmla="*/ 2147483647 h 520"/>
                  <a:gd name="T98" fmla="*/ 2147483647 w 816"/>
                  <a:gd name="T99" fmla="*/ 2147483647 h 520"/>
                  <a:gd name="T100" fmla="*/ 2147483647 w 816"/>
                  <a:gd name="T101" fmla="*/ 2147483647 h 520"/>
                  <a:gd name="T102" fmla="*/ 2147483647 w 816"/>
                  <a:gd name="T103" fmla="*/ 2147483647 h 520"/>
                  <a:gd name="T104" fmla="*/ 2147483647 w 816"/>
                  <a:gd name="T105" fmla="*/ 2147483647 h 520"/>
                  <a:gd name="T106" fmla="*/ 2147483647 w 816"/>
                  <a:gd name="T107" fmla="*/ 2147483647 h 520"/>
                  <a:gd name="T108" fmla="*/ 2147483647 w 816"/>
                  <a:gd name="T109" fmla="*/ 2147483647 h 520"/>
                  <a:gd name="T110" fmla="*/ 2147483647 w 816"/>
                  <a:gd name="T111" fmla="*/ 2147483647 h 520"/>
                  <a:gd name="T112" fmla="*/ 2147483647 w 816"/>
                  <a:gd name="T113" fmla="*/ 2147483647 h 520"/>
                  <a:gd name="T114" fmla="*/ 2147483647 w 816"/>
                  <a:gd name="T115" fmla="*/ 2147483647 h 520"/>
                  <a:gd name="T116" fmla="*/ 2147483647 w 816"/>
                  <a:gd name="T117" fmla="*/ 2147483647 h 520"/>
                  <a:gd name="T118" fmla="*/ 2147483647 w 816"/>
                  <a:gd name="T119" fmla="*/ 2147483647 h 520"/>
                  <a:gd name="T120" fmla="*/ 2147483647 w 816"/>
                  <a:gd name="T121" fmla="*/ 2147483647 h 52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16"/>
                  <a:gd name="T184" fmla="*/ 0 h 520"/>
                  <a:gd name="T185" fmla="*/ 816 w 816"/>
                  <a:gd name="T186" fmla="*/ 520 h 52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16" h="520">
                    <a:moveTo>
                      <a:pt x="368" y="472"/>
                    </a:moveTo>
                    <a:lnTo>
                      <a:pt x="568" y="496"/>
                    </a:lnTo>
                    <a:lnTo>
                      <a:pt x="784" y="520"/>
                    </a:lnTo>
                    <a:lnTo>
                      <a:pt x="816" y="112"/>
                    </a:lnTo>
                    <a:lnTo>
                      <a:pt x="696" y="112"/>
                    </a:lnTo>
                    <a:lnTo>
                      <a:pt x="328" y="56"/>
                    </a:lnTo>
                    <a:lnTo>
                      <a:pt x="88" y="16"/>
                    </a:lnTo>
                    <a:lnTo>
                      <a:pt x="16" y="0"/>
                    </a:lnTo>
                    <a:lnTo>
                      <a:pt x="0" y="96"/>
                    </a:lnTo>
                    <a:lnTo>
                      <a:pt x="8" y="112"/>
                    </a:lnTo>
                    <a:lnTo>
                      <a:pt x="16" y="136"/>
                    </a:lnTo>
                    <a:lnTo>
                      <a:pt x="16" y="144"/>
                    </a:lnTo>
                    <a:lnTo>
                      <a:pt x="8" y="144"/>
                    </a:lnTo>
                    <a:lnTo>
                      <a:pt x="16" y="152"/>
                    </a:lnTo>
                    <a:lnTo>
                      <a:pt x="8" y="152"/>
                    </a:lnTo>
                    <a:lnTo>
                      <a:pt x="8" y="160"/>
                    </a:lnTo>
                    <a:lnTo>
                      <a:pt x="24" y="168"/>
                    </a:lnTo>
                    <a:lnTo>
                      <a:pt x="24" y="176"/>
                    </a:lnTo>
                    <a:lnTo>
                      <a:pt x="40" y="176"/>
                    </a:lnTo>
                    <a:lnTo>
                      <a:pt x="48" y="216"/>
                    </a:lnTo>
                    <a:lnTo>
                      <a:pt x="48" y="232"/>
                    </a:lnTo>
                    <a:lnTo>
                      <a:pt x="56" y="232"/>
                    </a:lnTo>
                    <a:lnTo>
                      <a:pt x="56" y="240"/>
                    </a:lnTo>
                    <a:lnTo>
                      <a:pt x="64" y="240"/>
                    </a:lnTo>
                    <a:lnTo>
                      <a:pt x="72" y="248"/>
                    </a:lnTo>
                    <a:lnTo>
                      <a:pt x="88" y="248"/>
                    </a:lnTo>
                    <a:lnTo>
                      <a:pt x="88" y="256"/>
                    </a:lnTo>
                    <a:lnTo>
                      <a:pt x="80" y="272"/>
                    </a:lnTo>
                    <a:lnTo>
                      <a:pt x="80" y="280"/>
                    </a:lnTo>
                    <a:lnTo>
                      <a:pt x="72" y="288"/>
                    </a:lnTo>
                    <a:lnTo>
                      <a:pt x="72" y="296"/>
                    </a:lnTo>
                    <a:lnTo>
                      <a:pt x="72" y="304"/>
                    </a:lnTo>
                    <a:lnTo>
                      <a:pt x="64" y="312"/>
                    </a:lnTo>
                    <a:lnTo>
                      <a:pt x="72" y="320"/>
                    </a:lnTo>
                    <a:lnTo>
                      <a:pt x="64" y="328"/>
                    </a:lnTo>
                    <a:lnTo>
                      <a:pt x="56" y="328"/>
                    </a:lnTo>
                    <a:lnTo>
                      <a:pt x="56" y="344"/>
                    </a:lnTo>
                    <a:lnTo>
                      <a:pt x="56" y="352"/>
                    </a:lnTo>
                    <a:lnTo>
                      <a:pt x="56" y="360"/>
                    </a:lnTo>
                    <a:lnTo>
                      <a:pt x="64" y="360"/>
                    </a:lnTo>
                    <a:lnTo>
                      <a:pt x="64" y="368"/>
                    </a:lnTo>
                    <a:lnTo>
                      <a:pt x="80" y="368"/>
                    </a:lnTo>
                    <a:lnTo>
                      <a:pt x="96" y="352"/>
                    </a:lnTo>
                    <a:lnTo>
                      <a:pt x="104" y="352"/>
                    </a:lnTo>
                    <a:lnTo>
                      <a:pt x="104" y="368"/>
                    </a:lnTo>
                    <a:lnTo>
                      <a:pt x="104" y="376"/>
                    </a:lnTo>
                    <a:lnTo>
                      <a:pt x="104" y="392"/>
                    </a:lnTo>
                    <a:lnTo>
                      <a:pt x="112" y="408"/>
                    </a:lnTo>
                    <a:lnTo>
                      <a:pt x="120" y="424"/>
                    </a:lnTo>
                    <a:lnTo>
                      <a:pt x="120" y="432"/>
                    </a:lnTo>
                    <a:lnTo>
                      <a:pt x="112" y="432"/>
                    </a:lnTo>
                    <a:lnTo>
                      <a:pt x="112" y="440"/>
                    </a:lnTo>
                    <a:lnTo>
                      <a:pt x="120" y="448"/>
                    </a:lnTo>
                    <a:lnTo>
                      <a:pt x="128" y="448"/>
                    </a:lnTo>
                    <a:lnTo>
                      <a:pt x="136" y="464"/>
                    </a:lnTo>
                    <a:lnTo>
                      <a:pt x="136" y="472"/>
                    </a:lnTo>
                    <a:lnTo>
                      <a:pt x="144" y="496"/>
                    </a:lnTo>
                    <a:lnTo>
                      <a:pt x="144" y="504"/>
                    </a:lnTo>
                    <a:lnTo>
                      <a:pt x="152" y="504"/>
                    </a:lnTo>
                    <a:lnTo>
                      <a:pt x="152" y="496"/>
                    </a:lnTo>
                    <a:lnTo>
                      <a:pt x="160" y="488"/>
                    </a:lnTo>
                    <a:lnTo>
                      <a:pt x="168" y="488"/>
                    </a:lnTo>
                    <a:lnTo>
                      <a:pt x="176" y="496"/>
                    </a:lnTo>
                    <a:lnTo>
                      <a:pt x="184" y="496"/>
                    </a:lnTo>
                    <a:lnTo>
                      <a:pt x="192" y="488"/>
                    </a:lnTo>
                    <a:lnTo>
                      <a:pt x="200" y="488"/>
                    </a:lnTo>
                    <a:lnTo>
                      <a:pt x="200" y="496"/>
                    </a:lnTo>
                    <a:lnTo>
                      <a:pt x="208" y="496"/>
                    </a:lnTo>
                    <a:lnTo>
                      <a:pt x="224" y="488"/>
                    </a:lnTo>
                    <a:lnTo>
                      <a:pt x="232" y="496"/>
                    </a:lnTo>
                    <a:lnTo>
                      <a:pt x="240" y="496"/>
                    </a:lnTo>
                    <a:lnTo>
                      <a:pt x="248" y="496"/>
                    </a:lnTo>
                    <a:lnTo>
                      <a:pt x="256" y="480"/>
                    </a:lnTo>
                    <a:lnTo>
                      <a:pt x="264" y="480"/>
                    </a:lnTo>
                    <a:lnTo>
                      <a:pt x="272" y="496"/>
                    </a:lnTo>
                    <a:lnTo>
                      <a:pt x="280" y="512"/>
                    </a:lnTo>
                    <a:lnTo>
                      <a:pt x="288" y="456"/>
                    </a:lnTo>
                    <a:lnTo>
                      <a:pt x="368" y="472"/>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dirty="0">
                  <a:solidFill>
                    <a:sysClr val="windowText" lastClr="000000"/>
                  </a:solidFill>
                </a:endParaRPr>
              </a:p>
            </p:txBody>
          </p:sp>
          <p:sp>
            <p:nvSpPr>
              <p:cNvPr id="54" name="Freeform 150">
                <a:extLst>
                  <a:ext uri="{FF2B5EF4-FFF2-40B4-BE49-F238E27FC236}">
                    <a16:creationId xmlns:a16="http://schemas.microsoft.com/office/drawing/2014/main" id="{FB0A2BAD-73C0-CF43-C12B-8202C1D21BB5}"/>
                  </a:ext>
                </a:extLst>
              </p:cNvPr>
              <p:cNvSpPr>
                <a:spLocks/>
              </p:cNvSpPr>
              <p:nvPr/>
            </p:nvSpPr>
            <p:spPr bwMode="auto">
              <a:xfrm>
                <a:off x="1527020" y="1840321"/>
                <a:ext cx="712715" cy="611324"/>
              </a:xfrm>
              <a:custGeom>
                <a:avLst/>
                <a:gdLst>
                  <a:gd name="T0" fmla="*/ 2147483647 w 584"/>
                  <a:gd name="T1" fmla="*/ 2147483647 h 464"/>
                  <a:gd name="T2" fmla="*/ 2147483647 w 584"/>
                  <a:gd name="T3" fmla="*/ 2147483647 h 464"/>
                  <a:gd name="T4" fmla="*/ 2147483647 w 584"/>
                  <a:gd name="T5" fmla="*/ 2147483647 h 464"/>
                  <a:gd name="T6" fmla="*/ 0 w 584"/>
                  <a:gd name="T7" fmla="*/ 2147483647 h 464"/>
                  <a:gd name="T8" fmla="*/ 0 w 584"/>
                  <a:gd name="T9" fmla="*/ 2147483647 h 464"/>
                  <a:gd name="T10" fmla="*/ 2147483647 w 584"/>
                  <a:gd name="T11" fmla="*/ 0 h 464"/>
                  <a:gd name="T12" fmla="*/ 2147483647 w 584"/>
                  <a:gd name="T13" fmla="*/ 0 h 464"/>
                  <a:gd name="T14" fmla="*/ 2147483647 w 584"/>
                  <a:gd name="T15" fmla="*/ 2147483647 h 464"/>
                  <a:gd name="T16" fmla="*/ 2147483647 w 584"/>
                  <a:gd name="T17" fmla="*/ 2147483647 h 464"/>
                  <a:gd name="T18" fmla="*/ 2147483647 w 584"/>
                  <a:gd name="T19" fmla="*/ 2147483647 h 464"/>
                  <a:gd name="T20" fmla="*/ 2147483647 w 584"/>
                  <a:gd name="T21" fmla="*/ 2147483647 h 464"/>
                  <a:gd name="T22" fmla="*/ 2147483647 w 584"/>
                  <a:gd name="T23" fmla="*/ 2147483647 h 464"/>
                  <a:gd name="T24" fmla="*/ 2147483647 w 584"/>
                  <a:gd name="T25" fmla="*/ 2147483647 h 464"/>
                  <a:gd name="T26" fmla="*/ 2147483647 w 584"/>
                  <a:gd name="T27" fmla="*/ 2147483647 h 464"/>
                  <a:gd name="T28" fmla="*/ 2147483647 w 584"/>
                  <a:gd name="T29" fmla="*/ 2147483647 h 464"/>
                  <a:gd name="T30" fmla="*/ 2147483647 w 584"/>
                  <a:gd name="T31" fmla="*/ 2147483647 h 464"/>
                  <a:gd name="T32" fmla="*/ 2147483647 w 584"/>
                  <a:gd name="T33" fmla="*/ 2147483647 h 464"/>
                  <a:gd name="T34" fmla="*/ 2147483647 w 584"/>
                  <a:gd name="T35" fmla="*/ 2147483647 h 4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4"/>
                  <a:gd name="T55" fmla="*/ 0 h 464"/>
                  <a:gd name="T56" fmla="*/ 584 w 584"/>
                  <a:gd name="T57" fmla="*/ 464 h 4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4" h="464">
                    <a:moveTo>
                      <a:pt x="432" y="456"/>
                    </a:moveTo>
                    <a:lnTo>
                      <a:pt x="248" y="440"/>
                    </a:lnTo>
                    <a:lnTo>
                      <a:pt x="48" y="416"/>
                    </a:lnTo>
                    <a:lnTo>
                      <a:pt x="0" y="408"/>
                    </a:lnTo>
                    <a:lnTo>
                      <a:pt x="56" y="0"/>
                    </a:lnTo>
                    <a:lnTo>
                      <a:pt x="248" y="24"/>
                    </a:lnTo>
                    <a:lnTo>
                      <a:pt x="384" y="40"/>
                    </a:lnTo>
                    <a:lnTo>
                      <a:pt x="424" y="40"/>
                    </a:lnTo>
                    <a:lnTo>
                      <a:pt x="584" y="56"/>
                    </a:lnTo>
                    <a:lnTo>
                      <a:pt x="576" y="152"/>
                    </a:lnTo>
                    <a:lnTo>
                      <a:pt x="552" y="464"/>
                    </a:lnTo>
                    <a:lnTo>
                      <a:pt x="480" y="456"/>
                    </a:lnTo>
                    <a:lnTo>
                      <a:pt x="432" y="456"/>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55" name="Freeform 151">
                <a:extLst>
                  <a:ext uri="{FF2B5EF4-FFF2-40B4-BE49-F238E27FC236}">
                    <a16:creationId xmlns:a16="http://schemas.microsoft.com/office/drawing/2014/main" id="{90529733-5BD7-B26A-B94B-FC510CC91488}"/>
                  </a:ext>
                </a:extLst>
              </p:cNvPr>
              <p:cNvSpPr>
                <a:spLocks/>
              </p:cNvSpPr>
              <p:nvPr/>
            </p:nvSpPr>
            <p:spPr bwMode="auto">
              <a:xfrm>
                <a:off x="2103223" y="825683"/>
                <a:ext cx="647634" cy="443010"/>
              </a:xfrm>
              <a:custGeom>
                <a:avLst/>
                <a:gdLst>
                  <a:gd name="T0" fmla="*/ 0 w 529"/>
                  <a:gd name="T1" fmla="*/ 2147483647 h 336"/>
                  <a:gd name="T2" fmla="*/ 0 w 529"/>
                  <a:gd name="T3" fmla="*/ 2147483647 h 336"/>
                  <a:gd name="T4" fmla="*/ 0 w 529"/>
                  <a:gd name="T5" fmla="*/ 2147483647 h 336"/>
                  <a:gd name="T6" fmla="*/ 2147483647 w 529"/>
                  <a:gd name="T7" fmla="*/ 2147483647 h 336"/>
                  <a:gd name="T8" fmla="*/ 2147483647 w 529"/>
                  <a:gd name="T9" fmla="*/ 0 h 336"/>
                  <a:gd name="T10" fmla="*/ 2147483647 w 529"/>
                  <a:gd name="T11" fmla="*/ 2147483647 h 336"/>
                  <a:gd name="T12" fmla="*/ 2147483647 w 529"/>
                  <a:gd name="T13" fmla="*/ 2147483647 h 336"/>
                  <a:gd name="T14" fmla="*/ 2147483647 w 529"/>
                  <a:gd name="T15" fmla="*/ 2147483647 h 336"/>
                  <a:gd name="T16" fmla="*/ 2147483647 w 529"/>
                  <a:gd name="T17" fmla="*/ 2147483647 h 336"/>
                  <a:gd name="T18" fmla="*/ 2147483647 w 529"/>
                  <a:gd name="T19" fmla="*/ 2147483647 h 336"/>
                  <a:gd name="T20" fmla="*/ 2147483647 w 529"/>
                  <a:gd name="T21" fmla="*/ 2147483647 h 336"/>
                  <a:gd name="T22" fmla="*/ 2147483647 w 529"/>
                  <a:gd name="T23" fmla="*/ 2147483647 h 336"/>
                  <a:gd name="T24" fmla="*/ 2147483647 w 529"/>
                  <a:gd name="T25" fmla="*/ 2147483647 h 336"/>
                  <a:gd name="T26" fmla="*/ 2147483647 w 529"/>
                  <a:gd name="T27" fmla="*/ 2147483647 h 336"/>
                  <a:gd name="T28" fmla="*/ 2147483647 w 529"/>
                  <a:gd name="T29" fmla="*/ 2147483647 h 336"/>
                  <a:gd name="T30" fmla="*/ 2147483647 w 529"/>
                  <a:gd name="T31" fmla="*/ 2147483647 h 336"/>
                  <a:gd name="T32" fmla="*/ 2147483647 w 529"/>
                  <a:gd name="T33" fmla="*/ 2147483647 h 336"/>
                  <a:gd name="T34" fmla="*/ 2147483647 w 529"/>
                  <a:gd name="T35" fmla="*/ 2147483647 h 336"/>
                  <a:gd name="T36" fmla="*/ 2147483647 w 529"/>
                  <a:gd name="T37" fmla="*/ 2147483647 h 336"/>
                  <a:gd name="T38" fmla="*/ 2147483647 w 529"/>
                  <a:gd name="T39" fmla="*/ 2147483647 h 336"/>
                  <a:gd name="T40" fmla="*/ 2147483647 w 529"/>
                  <a:gd name="T41" fmla="*/ 2147483647 h 336"/>
                  <a:gd name="T42" fmla="*/ 2147483647 w 529"/>
                  <a:gd name="T43" fmla="*/ 2147483647 h 336"/>
                  <a:gd name="T44" fmla="*/ 2147483647 w 529"/>
                  <a:gd name="T45" fmla="*/ 2147483647 h 336"/>
                  <a:gd name="T46" fmla="*/ 2147483647 w 529"/>
                  <a:gd name="T47" fmla="*/ 2147483647 h 336"/>
                  <a:gd name="T48" fmla="*/ 2147483647 w 529"/>
                  <a:gd name="T49" fmla="*/ 2147483647 h 336"/>
                  <a:gd name="T50" fmla="*/ 2147483647 w 529"/>
                  <a:gd name="T51" fmla="*/ 2147483647 h 336"/>
                  <a:gd name="T52" fmla="*/ 2147483647 w 529"/>
                  <a:gd name="T53" fmla="*/ 2147483647 h 336"/>
                  <a:gd name="T54" fmla="*/ 2147483647 w 529"/>
                  <a:gd name="T55" fmla="*/ 2147483647 h 336"/>
                  <a:gd name="T56" fmla="*/ 2147483647 w 529"/>
                  <a:gd name="T57" fmla="*/ 2147483647 h 336"/>
                  <a:gd name="T58" fmla="*/ 2147483647 w 529"/>
                  <a:gd name="T59" fmla="*/ 2147483647 h 336"/>
                  <a:gd name="T60" fmla="*/ 2147483647 w 529"/>
                  <a:gd name="T61" fmla="*/ 2147483647 h 336"/>
                  <a:gd name="T62" fmla="*/ 2147483647 w 529"/>
                  <a:gd name="T63" fmla="*/ 2147483647 h 336"/>
                  <a:gd name="T64" fmla="*/ 2147483647 w 529"/>
                  <a:gd name="T65" fmla="*/ 2147483647 h 336"/>
                  <a:gd name="T66" fmla="*/ 2147483647 w 529"/>
                  <a:gd name="T67" fmla="*/ 2147483647 h 336"/>
                  <a:gd name="T68" fmla="*/ 2147483647 w 529"/>
                  <a:gd name="T69" fmla="*/ 2147483647 h 336"/>
                  <a:gd name="T70" fmla="*/ 2147483647 w 529"/>
                  <a:gd name="T71" fmla="*/ 2147483647 h 336"/>
                  <a:gd name="T72" fmla="*/ 2147483647 w 529"/>
                  <a:gd name="T73" fmla="*/ 2147483647 h 336"/>
                  <a:gd name="T74" fmla="*/ 2147483647 w 529"/>
                  <a:gd name="T75" fmla="*/ 2147483647 h 336"/>
                  <a:gd name="T76" fmla="*/ 0 w 529"/>
                  <a:gd name="T77" fmla="*/ 2147483647 h 3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29"/>
                  <a:gd name="T118" fmla="*/ 0 h 336"/>
                  <a:gd name="T119" fmla="*/ 529 w 529"/>
                  <a:gd name="T120" fmla="*/ 336 h 3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29" h="336">
                    <a:moveTo>
                      <a:pt x="0" y="312"/>
                    </a:moveTo>
                    <a:lnTo>
                      <a:pt x="0" y="304"/>
                    </a:lnTo>
                    <a:lnTo>
                      <a:pt x="0" y="288"/>
                    </a:lnTo>
                    <a:lnTo>
                      <a:pt x="16" y="96"/>
                    </a:lnTo>
                    <a:lnTo>
                      <a:pt x="24" y="0"/>
                    </a:lnTo>
                    <a:lnTo>
                      <a:pt x="24" y="8"/>
                    </a:lnTo>
                    <a:lnTo>
                      <a:pt x="32" y="8"/>
                    </a:lnTo>
                    <a:lnTo>
                      <a:pt x="280" y="16"/>
                    </a:lnTo>
                    <a:lnTo>
                      <a:pt x="441" y="24"/>
                    </a:lnTo>
                    <a:lnTo>
                      <a:pt x="473" y="24"/>
                    </a:lnTo>
                    <a:lnTo>
                      <a:pt x="481" y="24"/>
                    </a:lnTo>
                    <a:lnTo>
                      <a:pt x="489" y="56"/>
                    </a:lnTo>
                    <a:lnTo>
                      <a:pt x="489" y="72"/>
                    </a:lnTo>
                    <a:lnTo>
                      <a:pt x="489" y="112"/>
                    </a:lnTo>
                    <a:lnTo>
                      <a:pt x="489" y="136"/>
                    </a:lnTo>
                    <a:lnTo>
                      <a:pt x="497" y="144"/>
                    </a:lnTo>
                    <a:lnTo>
                      <a:pt x="505" y="152"/>
                    </a:lnTo>
                    <a:lnTo>
                      <a:pt x="505" y="184"/>
                    </a:lnTo>
                    <a:lnTo>
                      <a:pt x="505" y="200"/>
                    </a:lnTo>
                    <a:lnTo>
                      <a:pt x="505" y="216"/>
                    </a:lnTo>
                    <a:lnTo>
                      <a:pt x="505" y="224"/>
                    </a:lnTo>
                    <a:lnTo>
                      <a:pt x="513" y="240"/>
                    </a:lnTo>
                    <a:lnTo>
                      <a:pt x="513" y="256"/>
                    </a:lnTo>
                    <a:lnTo>
                      <a:pt x="513" y="280"/>
                    </a:lnTo>
                    <a:lnTo>
                      <a:pt x="521" y="288"/>
                    </a:lnTo>
                    <a:lnTo>
                      <a:pt x="529" y="304"/>
                    </a:lnTo>
                    <a:lnTo>
                      <a:pt x="529" y="328"/>
                    </a:lnTo>
                    <a:lnTo>
                      <a:pt x="529" y="336"/>
                    </a:lnTo>
                    <a:lnTo>
                      <a:pt x="505" y="336"/>
                    </a:lnTo>
                    <a:lnTo>
                      <a:pt x="296" y="328"/>
                    </a:lnTo>
                    <a:lnTo>
                      <a:pt x="16" y="312"/>
                    </a:lnTo>
                    <a:lnTo>
                      <a:pt x="0" y="312"/>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56" name="Freeform 152">
                <a:extLst>
                  <a:ext uri="{FF2B5EF4-FFF2-40B4-BE49-F238E27FC236}">
                    <a16:creationId xmlns:a16="http://schemas.microsoft.com/office/drawing/2014/main" id="{E4BE9789-D4D2-CC84-217D-4EB5DEE60CD6}"/>
                  </a:ext>
                </a:extLst>
              </p:cNvPr>
              <p:cNvSpPr>
                <a:spLocks/>
              </p:cNvSpPr>
              <p:nvPr/>
            </p:nvSpPr>
            <p:spPr bwMode="auto">
              <a:xfrm>
                <a:off x="2074651" y="1238525"/>
                <a:ext cx="684144" cy="506525"/>
              </a:xfrm>
              <a:custGeom>
                <a:avLst/>
                <a:gdLst>
                  <a:gd name="T0" fmla="*/ 2147483647 w 561"/>
                  <a:gd name="T1" fmla="*/ 2147483647 h 384"/>
                  <a:gd name="T2" fmla="*/ 2147483647 w 561"/>
                  <a:gd name="T3" fmla="*/ 2147483647 h 384"/>
                  <a:gd name="T4" fmla="*/ 2147483647 w 561"/>
                  <a:gd name="T5" fmla="*/ 2147483647 h 384"/>
                  <a:gd name="T6" fmla="*/ 2147483647 w 561"/>
                  <a:gd name="T7" fmla="*/ 2147483647 h 384"/>
                  <a:gd name="T8" fmla="*/ 2147483647 w 561"/>
                  <a:gd name="T9" fmla="*/ 2147483647 h 384"/>
                  <a:gd name="T10" fmla="*/ 2147483647 w 561"/>
                  <a:gd name="T11" fmla="*/ 2147483647 h 384"/>
                  <a:gd name="T12" fmla="*/ 2147483647 w 561"/>
                  <a:gd name="T13" fmla="*/ 2147483647 h 384"/>
                  <a:gd name="T14" fmla="*/ 2147483647 w 561"/>
                  <a:gd name="T15" fmla="*/ 2147483647 h 384"/>
                  <a:gd name="T16" fmla="*/ 2147483647 w 561"/>
                  <a:gd name="T17" fmla="*/ 2147483647 h 384"/>
                  <a:gd name="T18" fmla="*/ 2147483647 w 561"/>
                  <a:gd name="T19" fmla="*/ 2147483647 h 384"/>
                  <a:gd name="T20" fmla="*/ 2147483647 w 561"/>
                  <a:gd name="T21" fmla="*/ 2147483647 h 384"/>
                  <a:gd name="T22" fmla="*/ 2147483647 w 561"/>
                  <a:gd name="T23" fmla="*/ 2147483647 h 384"/>
                  <a:gd name="T24" fmla="*/ 2147483647 w 561"/>
                  <a:gd name="T25" fmla="*/ 2147483647 h 384"/>
                  <a:gd name="T26" fmla="*/ 2147483647 w 561"/>
                  <a:gd name="T27" fmla="*/ 2147483647 h 384"/>
                  <a:gd name="T28" fmla="*/ 2147483647 w 561"/>
                  <a:gd name="T29" fmla="*/ 2147483647 h 384"/>
                  <a:gd name="T30" fmla="*/ 2147483647 w 561"/>
                  <a:gd name="T31" fmla="*/ 2147483647 h 384"/>
                  <a:gd name="T32" fmla="*/ 2147483647 w 561"/>
                  <a:gd name="T33" fmla="*/ 2147483647 h 384"/>
                  <a:gd name="T34" fmla="*/ 2147483647 w 561"/>
                  <a:gd name="T35" fmla="*/ 2147483647 h 384"/>
                  <a:gd name="T36" fmla="*/ 2147483647 w 561"/>
                  <a:gd name="T37" fmla="*/ 2147483647 h 384"/>
                  <a:gd name="T38" fmla="*/ 2147483647 w 561"/>
                  <a:gd name="T39" fmla="*/ 2147483647 h 384"/>
                  <a:gd name="T40" fmla="*/ 2147483647 w 561"/>
                  <a:gd name="T41" fmla="*/ 2147483647 h 384"/>
                  <a:gd name="T42" fmla="*/ 2147483647 w 561"/>
                  <a:gd name="T43" fmla="*/ 2147483647 h 384"/>
                  <a:gd name="T44" fmla="*/ 2147483647 w 561"/>
                  <a:gd name="T45" fmla="*/ 2147483647 h 384"/>
                  <a:gd name="T46" fmla="*/ 2147483647 w 561"/>
                  <a:gd name="T47" fmla="*/ 2147483647 h 384"/>
                  <a:gd name="T48" fmla="*/ 2147483647 w 561"/>
                  <a:gd name="T49" fmla="*/ 2147483647 h 384"/>
                  <a:gd name="T50" fmla="*/ 2147483647 w 561"/>
                  <a:gd name="T51" fmla="*/ 2147483647 h 384"/>
                  <a:gd name="T52" fmla="*/ 2147483647 w 561"/>
                  <a:gd name="T53" fmla="*/ 0 h 384"/>
                  <a:gd name="T54" fmla="*/ 2147483647 w 561"/>
                  <a:gd name="T55" fmla="*/ 0 h 384"/>
                  <a:gd name="T56" fmla="*/ 2147483647 w 561"/>
                  <a:gd name="T57" fmla="*/ 2147483647 h 384"/>
                  <a:gd name="T58" fmla="*/ 0 w 561"/>
                  <a:gd name="T59" fmla="*/ 2147483647 h 384"/>
                  <a:gd name="T60" fmla="*/ 2147483647 w 561"/>
                  <a:gd name="T61" fmla="*/ 2147483647 h 384"/>
                  <a:gd name="T62" fmla="*/ 2147483647 w 561"/>
                  <a:gd name="T63" fmla="*/ 2147483647 h 3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61"/>
                  <a:gd name="T97" fmla="*/ 0 h 384"/>
                  <a:gd name="T98" fmla="*/ 561 w 561"/>
                  <a:gd name="T99" fmla="*/ 384 h 3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61" h="384">
                    <a:moveTo>
                      <a:pt x="400" y="312"/>
                    </a:moveTo>
                    <a:lnTo>
                      <a:pt x="432" y="336"/>
                    </a:lnTo>
                    <a:lnTo>
                      <a:pt x="440" y="344"/>
                    </a:lnTo>
                    <a:lnTo>
                      <a:pt x="448" y="336"/>
                    </a:lnTo>
                    <a:lnTo>
                      <a:pt x="456" y="328"/>
                    </a:lnTo>
                    <a:lnTo>
                      <a:pt x="497" y="328"/>
                    </a:lnTo>
                    <a:lnTo>
                      <a:pt x="505" y="336"/>
                    </a:lnTo>
                    <a:lnTo>
                      <a:pt x="513" y="344"/>
                    </a:lnTo>
                    <a:lnTo>
                      <a:pt x="521" y="344"/>
                    </a:lnTo>
                    <a:lnTo>
                      <a:pt x="529" y="344"/>
                    </a:lnTo>
                    <a:lnTo>
                      <a:pt x="545" y="360"/>
                    </a:lnTo>
                    <a:lnTo>
                      <a:pt x="553" y="376"/>
                    </a:lnTo>
                    <a:lnTo>
                      <a:pt x="553" y="384"/>
                    </a:lnTo>
                    <a:lnTo>
                      <a:pt x="561" y="384"/>
                    </a:lnTo>
                    <a:lnTo>
                      <a:pt x="561" y="376"/>
                    </a:lnTo>
                    <a:lnTo>
                      <a:pt x="553" y="360"/>
                    </a:lnTo>
                    <a:lnTo>
                      <a:pt x="545" y="344"/>
                    </a:lnTo>
                    <a:lnTo>
                      <a:pt x="545" y="336"/>
                    </a:lnTo>
                    <a:lnTo>
                      <a:pt x="561" y="296"/>
                    </a:lnTo>
                    <a:lnTo>
                      <a:pt x="545" y="296"/>
                    </a:lnTo>
                    <a:lnTo>
                      <a:pt x="545" y="288"/>
                    </a:lnTo>
                    <a:lnTo>
                      <a:pt x="553" y="288"/>
                    </a:lnTo>
                    <a:lnTo>
                      <a:pt x="553" y="280"/>
                    </a:lnTo>
                    <a:lnTo>
                      <a:pt x="545" y="272"/>
                    </a:lnTo>
                    <a:lnTo>
                      <a:pt x="545" y="264"/>
                    </a:lnTo>
                    <a:lnTo>
                      <a:pt x="561" y="264"/>
                    </a:lnTo>
                    <a:lnTo>
                      <a:pt x="561" y="80"/>
                    </a:lnTo>
                    <a:lnTo>
                      <a:pt x="553" y="80"/>
                    </a:lnTo>
                    <a:lnTo>
                      <a:pt x="537" y="64"/>
                    </a:lnTo>
                    <a:lnTo>
                      <a:pt x="529" y="56"/>
                    </a:lnTo>
                    <a:lnTo>
                      <a:pt x="529" y="48"/>
                    </a:lnTo>
                    <a:lnTo>
                      <a:pt x="537" y="48"/>
                    </a:lnTo>
                    <a:lnTo>
                      <a:pt x="537" y="40"/>
                    </a:lnTo>
                    <a:lnTo>
                      <a:pt x="553" y="24"/>
                    </a:lnTo>
                    <a:lnTo>
                      <a:pt x="545" y="24"/>
                    </a:lnTo>
                    <a:lnTo>
                      <a:pt x="553" y="16"/>
                    </a:lnTo>
                    <a:lnTo>
                      <a:pt x="553" y="24"/>
                    </a:lnTo>
                    <a:lnTo>
                      <a:pt x="529" y="24"/>
                    </a:lnTo>
                    <a:lnTo>
                      <a:pt x="320" y="16"/>
                    </a:lnTo>
                    <a:lnTo>
                      <a:pt x="40" y="0"/>
                    </a:lnTo>
                    <a:lnTo>
                      <a:pt x="24" y="0"/>
                    </a:lnTo>
                    <a:lnTo>
                      <a:pt x="16" y="96"/>
                    </a:lnTo>
                    <a:lnTo>
                      <a:pt x="0" y="296"/>
                    </a:lnTo>
                    <a:lnTo>
                      <a:pt x="8" y="296"/>
                    </a:lnTo>
                    <a:lnTo>
                      <a:pt x="208" y="304"/>
                    </a:lnTo>
                    <a:lnTo>
                      <a:pt x="352" y="312"/>
                    </a:lnTo>
                    <a:lnTo>
                      <a:pt x="400" y="312"/>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57" name="Freeform 153">
                <a:extLst>
                  <a:ext uri="{FF2B5EF4-FFF2-40B4-BE49-F238E27FC236}">
                    <a16:creationId xmlns:a16="http://schemas.microsoft.com/office/drawing/2014/main" id="{FA418014-1BB1-FB85-76F2-56F256CC8055}"/>
                  </a:ext>
                </a:extLst>
              </p:cNvPr>
              <p:cNvSpPr>
                <a:spLocks/>
              </p:cNvSpPr>
              <p:nvPr/>
            </p:nvSpPr>
            <p:spPr bwMode="auto">
              <a:xfrm>
                <a:off x="2044492" y="1627549"/>
                <a:ext cx="812718" cy="433484"/>
              </a:xfrm>
              <a:custGeom>
                <a:avLst/>
                <a:gdLst>
                  <a:gd name="T0" fmla="*/ 2147483647 w 665"/>
                  <a:gd name="T1" fmla="*/ 2147483647 h 328"/>
                  <a:gd name="T2" fmla="*/ 2147483647 w 665"/>
                  <a:gd name="T3" fmla="*/ 2147483647 h 328"/>
                  <a:gd name="T4" fmla="*/ 2147483647 w 665"/>
                  <a:gd name="T5" fmla="*/ 2147483647 h 328"/>
                  <a:gd name="T6" fmla="*/ 2147483647 w 665"/>
                  <a:gd name="T7" fmla="*/ 2147483647 h 328"/>
                  <a:gd name="T8" fmla="*/ 2147483647 w 665"/>
                  <a:gd name="T9" fmla="*/ 2147483647 h 328"/>
                  <a:gd name="T10" fmla="*/ 2147483647 w 665"/>
                  <a:gd name="T11" fmla="*/ 2147483647 h 328"/>
                  <a:gd name="T12" fmla="*/ 2147483647 w 665"/>
                  <a:gd name="T13" fmla="*/ 2147483647 h 328"/>
                  <a:gd name="T14" fmla="*/ 2147483647 w 665"/>
                  <a:gd name="T15" fmla="*/ 2147483647 h 328"/>
                  <a:gd name="T16" fmla="*/ 2147483647 w 665"/>
                  <a:gd name="T17" fmla="*/ 2147483647 h 328"/>
                  <a:gd name="T18" fmla="*/ 2147483647 w 665"/>
                  <a:gd name="T19" fmla="*/ 2147483647 h 328"/>
                  <a:gd name="T20" fmla="*/ 2147483647 w 665"/>
                  <a:gd name="T21" fmla="*/ 2147483647 h 328"/>
                  <a:gd name="T22" fmla="*/ 2147483647 w 665"/>
                  <a:gd name="T23" fmla="*/ 2147483647 h 328"/>
                  <a:gd name="T24" fmla="*/ 2147483647 w 665"/>
                  <a:gd name="T25" fmla="*/ 2147483647 h 328"/>
                  <a:gd name="T26" fmla="*/ 2147483647 w 665"/>
                  <a:gd name="T27" fmla="*/ 2147483647 h 328"/>
                  <a:gd name="T28" fmla="*/ 2147483647 w 665"/>
                  <a:gd name="T29" fmla="*/ 2147483647 h 328"/>
                  <a:gd name="T30" fmla="*/ 2147483647 w 665"/>
                  <a:gd name="T31" fmla="*/ 2147483647 h 328"/>
                  <a:gd name="T32" fmla="*/ 2147483647 w 665"/>
                  <a:gd name="T33" fmla="*/ 2147483647 h 328"/>
                  <a:gd name="T34" fmla="*/ 2147483647 w 665"/>
                  <a:gd name="T35" fmla="*/ 2147483647 h 328"/>
                  <a:gd name="T36" fmla="*/ 2147483647 w 665"/>
                  <a:gd name="T37" fmla="*/ 2147483647 h 328"/>
                  <a:gd name="T38" fmla="*/ 2147483647 w 665"/>
                  <a:gd name="T39" fmla="*/ 2147483647 h 328"/>
                  <a:gd name="T40" fmla="*/ 2147483647 w 665"/>
                  <a:gd name="T41" fmla="*/ 2147483647 h 328"/>
                  <a:gd name="T42" fmla="*/ 2147483647 w 665"/>
                  <a:gd name="T43" fmla="*/ 2147483647 h 328"/>
                  <a:gd name="T44" fmla="*/ 2147483647 w 665"/>
                  <a:gd name="T45" fmla="*/ 2147483647 h 328"/>
                  <a:gd name="T46" fmla="*/ 2147483647 w 665"/>
                  <a:gd name="T47" fmla="*/ 2147483647 h 328"/>
                  <a:gd name="T48" fmla="*/ 2147483647 w 665"/>
                  <a:gd name="T49" fmla="*/ 2147483647 h 328"/>
                  <a:gd name="T50" fmla="*/ 2147483647 w 665"/>
                  <a:gd name="T51" fmla="*/ 2147483647 h 328"/>
                  <a:gd name="T52" fmla="*/ 2147483647 w 665"/>
                  <a:gd name="T53" fmla="*/ 2147483647 h 328"/>
                  <a:gd name="T54" fmla="*/ 2147483647 w 665"/>
                  <a:gd name="T55" fmla="*/ 2147483647 h 328"/>
                  <a:gd name="T56" fmla="*/ 2147483647 w 665"/>
                  <a:gd name="T57" fmla="*/ 2147483647 h 328"/>
                  <a:gd name="T58" fmla="*/ 2147483647 w 665"/>
                  <a:gd name="T59" fmla="*/ 2147483647 h 328"/>
                  <a:gd name="T60" fmla="*/ 2147483647 w 665"/>
                  <a:gd name="T61" fmla="*/ 2147483647 h 328"/>
                  <a:gd name="T62" fmla="*/ 2147483647 w 665"/>
                  <a:gd name="T63" fmla="*/ 2147483647 h 328"/>
                  <a:gd name="T64" fmla="*/ 2147483647 w 665"/>
                  <a:gd name="T65" fmla="*/ 2147483647 h 328"/>
                  <a:gd name="T66" fmla="*/ 2147483647 w 665"/>
                  <a:gd name="T67" fmla="*/ 2147483647 h 328"/>
                  <a:gd name="T68" fmla="*/ 2147483647 w 665"/>
                  <a:gd name="T69" fmla="*/ 2147483647 h 328"/>
                  <a:gd name="T70" fmla="*/ 2147483647 w 665"/>
                  <a:gd name="T71" fmla="*/ 2147483647 h 328"/>
                  <a:gd name="T72" fmla="*/ 2147483647 w 665"/>
                  <a:gd name="T73" fmla="*/ 2147483647 h 328"/>
                  <a:gd name="T74" fmla="*/ 2147483647 w 665"/>
                  <a:gd name="T75" fmla="*/ 2147483647 h 328"/>
                  <a:gd name="T76" fmla="*/ 2147483647 w 665"/>
                  <a:gd name="T77" fmla="*/ 2147483647 h 328"/>
                  <a:gd name="T78" fmla="*/ 2147483647 w 665"/>
                  <a:gd name="T79" fmla="*/ 2147483647 h 328"/>
                  <a:gd name="T80" fmla="*/ 2147483647 w 665"/>
                  <a:gd name="T81" fmla="*/ 2147483647 h 328"/>
                  <a:gd name="T82" fmla="*/ 2147483647 w 665"/>
                  <a:gd name="T83" fmla="*/ 2147483647 h 328"/>
                  <a:gd name="T84" fmla="*/ 2147483647 w 665"/>
                  <a:gd name="T85" fmla="*/ 2147483647 h 328"/>
                  <a:gd name="T86" fmla="*/ 2147483647 w 665"/>
                  <a:gd name="T87" fmla="*/ 2147483647 h 328"/>
                  <a:gd name="T88" fmla="*/ 2147483647 w 665"/>
                  <a:gd name="T89" fmla="*/ 2147483647 h 328"/>
                  <a:gd name="T90" fmla="*/ 2147483647 w 665"/>
                  <a:gd name="T91" fmla="*/ 0 h 328"/>
                  <a:gd name="T92" fmla="*/ 2147483647 w 665"/>
                  <a:gd name="T93" fmla="*/ 0 h 328"/>
                  <a:gd name="T94" fmla="*/ 2147483647 w 665"/>
                  <a:gd name="T95" fmla="*/ 0 h 328"/>
                  <a:gd name="T96" fmla="*/ 0 w 665"/>
                  <a:gd name="T97" fmla="*/ 2147483647 h 328"/>
                  <a:gd name="T98" fmla="*/ 0 w 665"/>
                  <a:gd name="T99" fmla="*/ 2147483647 h 328"/>
                  <a:gd name="T100" fmla="*/ 2147483647 w 665"/>
                  <a:gd name="T101" fmla="*/ 2147483647 h 328"/>
                  <a:gd name="T102" fmla="*/ 2147483647 w 665"/>
                  <a:gd name="T103" fmla="*/ 2147483647 h 328"/>
                  <a:gd name="T104" fmla="*/ 2147483647 w 665"/>
                  <a:gd name="T105" fmla="*/ 2147483647 h 328"/>
                  <a:gd name="T106" fmla="*/ 2147483647 w 665"/>
                  <a:gd name="T107" fmla="*/ 2147483647 h 328"/>
                  <a:gd name="T108" fmla="*/ 2147483647 w 665"/>
                  <a:gd name="T109" fmla="*/ 2147483647 h 328"/>
                  <a:gd name="T110" fmla="*/ 2147483647 w 665"/>
                  <a:gd name="T111" fmla="*/ 2147483647 h 328"/>
                  <a:gd name="T112" fmla="*/ 2147483647 w 665"/>
                  <a:gd name="T113" fmla="*/ 2147483647 h 328"/>
                  <a:gd name="T114" fmla="*/ 2147483647 w 665"/>
                  <a:gd name="T115" fmla="*/ 2147483647 h 32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65"/>
                  <a:gd name="T175" fmla="*/ 0 h 328"/>
                  <a:gd name="T176" fmla="*/ 665 w 665"/>
                  <a:gd name="T177" fmla="*/ 328 h 32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65" h="328">
                    <a:moveTo>
                      <a:pt x="665" y="328"/>
                    </a:moveTo>
                    <a:lnTo>
                      <a:pt x="649" y="304"/>
                    </a:lnTo>
                    <a:lnTo>
                      <a:pt x="641" y="296"/>
                    </a:lnTo>
                    <a:lnTo>
                      <a:pt x="641" y="288"/>
                    </a:lnTo>
                    <a:lnTo>
                      <a:pt x="633" y="264"/>
                    </a:lnTo>
                    <a:lnTo>
                      <a:pt x="625" y="264"/>
                    </a:lnTo>
                    <a:lnTo>
                      <a:pt x="625" y="232"/>
                    </a:lnTo>
                    <a:lnTo>
                      <a:pt x="625" y="224"/>
                    </a:lnTo>
                    <a:lnTo>
                      <a:pt x="625" y="216"/>
                    </a:lnTo>
                    <a:lnTo>
                      <a:pt x="625" y="208"/>
                    </a:lnTo>
                    <a:lnTo>
                      <a:pt x="617" y="184"/>
                    </a:lnTo>
                    <a:lnTo>
                      <a:pt x="617" y="176"/>
                    </a:lnTo>
                    <a:lnTo>
                      <a:pt x="609" y="176"/>
                    </a:lnTo>
                    <a:lnTo>
                      <a:pt x="609" y="160"/>
                    </a:lnTo>
                    <a:lnTo>
                      <a:pt x="609" y="128"/>
                    </a:lnTo>
                    <a:lnTo>
                      <a:pt x="593" y="120"/>
                    </a:lnTo>
                    <a:lnTo>
                      <a:pt x="585" y="112"/>
                    </a:lnTo>
                    <a:lnTo>
                      <a:pt x="585" y="104"/>
                    </a:lnTo>
                    <a:lnTo>
                      <a:pt x="585" y="96"/>
                    </a:lnTo>
                    <a:lnTo>
                      <a:pt x="585" y="88"/>
                    </a:lnTo>
                    <a:lnTo>
                      <a:pt x="569" y="72"/>
                    </a:lnTo>
                    <a:lnTo>
                      <a:pt x="569" y="64"/>
                    </a:lnTo>
                    <a:lnTo>
                      <a:pt x="553" y="48"/>
                    </a:lnTo>
                    <a:lnTo>
                      <a:pt x="545" y="48"/>
                    </a:lnTo>
                    <a:lnTo>
                      <a:pt x="537" y="48"/>
                    </a:lnTo>
                    <a:lnTo>
                      <a:pt x="529" y="40"/>
                    </a:lnTo>
                    <a:lnTo>
                      <a:pt x="521" y="32"/>
                    </a:lnTo>
                    <a:lnTo>
                      <a:pt x="480" y="32"/>
                    </a:lnTo>
                    <a:lnTo>
                      <a:pt x="472" y="40"/>
                    </a:lnTo>
                    <a:lnTo>
                      <a:pt x="464" y="48"/>
                    </a:lnTo>
                    <a:lnTo>
                      <a:pt x="456" y="40"/>
                    </a:lnTo>
                    <a:lnTo>
                      <a:pt x="424" y="16"/>
                    </a:lnTo>
                    <a:lnTo>
                      <a:pt x="303" y="12"/>
                    </a:lnTo>
                    <a:lnTo>
                      <a:pt x="55" y="0"/>
                    </a:lnTo>
                    <a:lnTo>
                      <a:pt x="24" y="0"/>
                    </a:lnTo>
                    <a:lnTo>
                      <a:pt x="0" y="200"/>
                    </a:lnTo>
                    <a:lnTo>
                      <a:pt x="160" y="216"/>
                    </a:lnTo>
                    <a:lnTo>
                      <a:pt x="152" y="312"/>
                    </a:lnTo>
                    <a:lnTo>
                      <a:pt x="184" y="320"/>
                    </a:lnTo>
                    <a:lnTo>
                      <a:pt x="424" y="328"/>
                    </a:lnTo>
                    <a:lnTo>
                      <a:pt x="649" y="328"/>
                    </a:lnTo>
                    <a:lnTo>
                      <a:pt x="665" y="328"/>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58" name="Freeform 154">
                <a:extLst>
                  <a:ext uri="{FF2B5EF4-FFF2-40B4-BE49-F238E27FC236}">
                    <a16:creationId xmlns:a16="http://schemas.microsoft.com/office/drawing/2014/main" id="{A1CFFB67-7E51-F255-D825-9C2F41549E4B}"/>
                  </a:ext>
                </a:extLst>
              </p:cNvPr>
              <p:cNvSpPr>
                <a:spLocks/>
              </p:cNvSpPr>
              <p:nvPr/>
            </p:nvSpPr>
            <p:spPr bwMode="auto">
              <a:xfrm>
                <a:off x="2200052" y="2040390"/>
                <a:ext cx="727001" cy="422369"/>
              </a:xfrm>
              <a:custGeom>
                <a:avLst/>
                <a:gdLst>
                  <a:gd name="T0" fmla="*/ 0 w 593"/>
                  <a:gd name="T1" fmla="*/ 2147483647 h 320"/>
                  <a:gd name="T2" fmla="*/ 2147483647 w 593"/>
                  <a:gd name="T3" fmla="*/ 0 h 320"/>
                  <a:gd name="T4" fmla="*/ 2147483647 w 593"/>
                  <a:gd name="T5" fmla="*/ 0 h 320"/>
                  <a:gd name="T6" fmla="*/ 2147483647 w 593"/>
                  <a:gd name="T7" fmla="*/ 2147483647 h 320"/>
                  <a:gd name="T8" fmla="*/ 2147483647 w 593"/>
                  <a:gd name="T9" fmla="*/ 2147483647 h 320"/>
                  <a:gd name="T10" fmla="*/ 2147483647 w 593"/>
                  <a:gd name="T11" fmla="*/ 2147483647 h 320"/>
                  <a:gd name="T12" fmla="*/ 2147483647 w 593"/>
                  <a:gd name="T13" fmla="*/ 2147483647 h 320"/>
                  <a:gd name="T14" fmla="*/ 2147483647 w 593"/>
                  <a:gd name="T15" fmla="*/ 2147483647 h 320"/>
                  <a:gd name="T16" fmla="*/ 2147483647 w 593"/>
                  <a:gd name="T17" fmla="*/ 2147483647 h 320"/>
                  <a:gd name="T18" fmla="*/ 2147483647 w 593"/>
                  <a:gd name="T19" fmla="*/ 2147483647 h 320"/>
                  <a:gd name="T20" fmla="*/ 2147483647 w 593"/>
                  <a:gd name="T21" fmla="*/ 2147483647 h 320"/>
                  <a:gd name="T22" fmla="*/ 2147483647 w 593"/>
                  <a:gd name="T23" fmla="*/ 2147483647 h 320"/>
                  <a:gd name="T24" fmla="*/ 2147483647 w 593"/>
                  <a:gd name="T25" fmla="*/ 2147483647 h 320"/>
                  <a:gd name="T26" fmla="*/ 2147483647 w 593"/>
                  <a:gd name="T27" fmla="*/ 2147483647 h 320"/>
                  <a:gd name="T28" fmla="*/ 2147483647 w 593"/>
                  <a:gd name="T29" fmla="*/ 2147483647 h 320"/>
                  <a:gd name="T30" fmla="*/ 2147483647 w 593"/>
                  <a:gd name="T31" fmla="*/ 2147483647 h 320"/>
                  <a:gd name="T32" fmla="*/ 2147483647 w 593"/>
                  <a:gd name="T33" fmla="*/ 2147483647 h 320"/>
                  <a:gd name="T34" fmla="*/ 2147483647 w 593"/>
                  <a:gd name="T35" fmla="*/ 2147483647 h 320"/>
                  <a:gd name="T36" fmla="*/ 2147483647 w 593"/>
                  <a:gd name="T37" fmla="*/ 2147483647 h 320"/>
                  <a:gd name="T38" fmla="*/ 2147483647 w 593"/>
                  <a:gd name="T39" fmla="*/ 2147483647 h 320"/>
                  <a:gd name="T40" fmla="*/ 2147483647 w 593"/>
                  <a:gd name="T41" fmla="*/ 2147483647 h 320"/>
                  <a:gd name="T42" fmla="*/ 2147483647 w 593"/>
                  <a:gd name="T43" fmla="*/ 2147483647 h 320"/>
                  <a:gd name="T44" fmla="*/ 2147483647 w 593"/>
                  <a:gd name="T45" fmla="*/ 2147483647 h 320"/>
                  <a:gd name="T46" fmla="*/ 2147483647 w 593"/>
                  <a:gd name="T47" fmla="*/ 2147483647 h 320"/>
                  <a:gd name="T48" fmla="*/ 2147483647 w 593"/>
                  <a:gd name="T49" fmla="*/ 2147483647 h 320"/>
                  <a:gd name="T50" fmla="*/ 2147483647 w 593"/>
                  <a:gd name="T51" fmla="*/ 2147483647 h 320"/>
                  <a:gd name="T52" fmla="*/ 2147483647 w 593"/>
                  <a:gd name="T53" fmla="*/ 2147483647 h 320"/>
                  <a:gd name="T54" fmla="*/ 2147483647 w 593"/>
                  <a:gd name="T55" fmla="*/ 2147483647 h 320"/>
                  <a:gd name="T56" fmla="*/ 2147483647 w 593"/>
                  <a:gd name="T57" fmla="*/ 2147483647 h 320"/>
                  <a:gd name="T58" fmla="*/ 2147483647 w 593"/>
                  <a:gd name="T59" fmla="*/ 2147483647 h 320"/>
                  <a:gd name="T60" fmla="*/ 2147483647 w 593"/>
                  <a:gd name="T61" fmla="*/ 2147483647 h 320"/>
                  <a:gd name="T62" fmla="*/ 2147483647 w 593"/>
                  <a:gd name="T63" fmla="*/ 2147483647 h 320"/>
                  <a:gd name="T64" fmla="*/ 2147483647 w 593"/>
                  <a:gd name="T65" fmla="*/ 2147483647 h 320"/>
                  <a:gd name="T66" fmla="*/ 0 w 593"/>
                  <a:gd name="T67" fmla="*/ 2147483647 h 32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93"/>
                  <a:gd name="T103" fmla="*/ 0 h 320"/>
                  <a:gd name="T104" fmla="*/ 593 w 593"/>
                  <a:gd name="T105" fmla="*/ 320 h 32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93" h="320">
                    <a:moveTo>
                      <a:pt x="0" y="312"/>
                    </a:moveTo>
                    <a:lnTo>
                      <a:pt x="24" y="0"/>
                    </a:lnTo>
                    <a:lnTo>
                      <a:pt x="56" y="8"/>
                    </a:lnTo>
                    <a:lnTo>
                      <a:pt x="296" y="16"/>
                    </a:lnTo>
                    <a:lnTo>
                      <a:pt x="521" y="16"/>
                    </a:lnTo>
                    <a:lnTo>
                      <a:pt x="537" y="16"/>
                    </a:lnTo>
                    <a:lnTo>
                      <a:pt x="529" y="16"/>
                    </a:lnTo>
                    <a:lnTo>
                      <a:pt x="545" y="24"/>
                    </a:lnTo>
                    <a:lnTo>
                      <a:pt x="553" y="32"/>
                    </a:lnTo>
                    <a:lnTo>
                      <a:pt x="561" y="24"/>
                    </a:lnTo>
                    <a:lnTo>
                      <a:pt x="561" y="32"/>
                    </a:lnTo>
                    <a:lnTo>
                      <a:pt x="569" y="32"/>
                    </a:lnTo>
                    <a:lnTo>
                      <a:pt x="569" y="40"/>
                    </a:lnTo>
                    <a:lnTo>
                      <a:pt x="569" y="48"/>
                    </a:lnTo>
                    <a:lnTo>
                      <a:pt x="553" y="56"/>
                    </a:lnTo>
                    <a:lnTo>
                      <a:pt x="553" y="64"/>
                    </a:lnTo>
                    <a:lnTo>
                      <a:pt x="569" y="72"/>
                    </a:lnTo>
                    <a:lnTo>
                      <a:pt x="569" y="80"/>
                    </a:lnTo>
                    <a:lnTo>
                      <a:pt x="569" y="88"/>
                    </a:lnTo>
                    <a:lnTo>
                      <a:pt x="577" y="104"/>
                    </a:lnTo>
                    <a:lnTo>
                      <a:pt x="593" y="104"/>
                    </a:lnTo>
                    <a:lnTo>
                      <a:pt x="593" y="320"/>
                    </a:lnTo>
                    <a:lnTo>
                      <a:pt x="529" y="320"/>
                    </a:lnTo>
                    <a:lnTo>
                      <a:pt x="369" y="320"/>
                    </a:lnTo>
                    <a:lnTo>
                      <a:pt x="56" y="312"/>
                    </a:lnTo>
                    <a:lnTo>
                      <a:pt x="0" y="312"/>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59" name="Freeform 155">
                <a:extLst>
                  <a:ext uri="{FF2B5EF4-FFF2-40B4-BE49-F238E27FC236}">
                    <a16:creationId xmlns:a16="http://schemas.microsoft.com/office/drawing/2014/main" id="{DA2EFBF3-7E8F-26FB-BA03-C76667C55DF3}"/>
                  </a:ext>
                </a:extLst>
              </p:cNvPr>
              <p:cNvSpPr>
                <a:spLocks/>
              </p:cNvSpPr>
              <p:nvPr/>
            </p:nvSpPr>
            <p:spPr bwMode="auto">
              <a:xfrm>
                <a:off x="2692127" y="805041"/>
                <a:ext cx="646046" cy="781224"/>
              </a:xfrm>
              <a:custGeom>
                <a:avLst/>
                <a:gdLst>
                  <a:gd name="T0" fmla="*/ 2147483647 w 528"/>
                  <a:gd name="T1" fmla="*/ 2147483647 h 592"/>
                  <a:gd name="T2" fmla="*/ 2147483647 w 528"/>
                  <a:gd name="T3" fmla="*/ 2147483647 h 592"/>
                  <a:gd name="T4" fmla="*/ 2147483647 w 528"/>
                  <a:gd name="T5" fmla="*/ 2147483647 h 592"/>
                  <a:gd name="T6" fmla="*/ 2147483647 w 528"/>
                  <a:gd name="T7" fmla="*/ 2147483647 h 592"/>
                  <a:gd name="T8" fmla="*/ 2147483647 w 528"/>
                  <a:gd name="T9" fmla="*/ 2147483647 h 592"/>
                  <a:gd name="T10" fmla="*/ 2147483647 w 528"/>
                  <a:gd name="T11" fmla="*/ 2147483647 h 592"/>
                  <a:gd name="T12" fmla="*/ 2147483647 w 528"/>
                  <a:gd name="T13" fmla="*/ 2147483647 h 592"/>
                  <a:gd name="T14" fmla="*/ 2147483647 w 528"/>
                  <a:gd name="T15" fmla="*/ 2147483647 h 592"/>
                  <a:gd name="T16" fmla="*/ 2147483647 w 528"/>
                  <a:gd name="T17" fmla="*/ 2147483647 h 592"/>
                  <a:gd name="T18" fmla="*/ 2147483647 w 528"/>
                  <a:gd name="T19" fmla="*/ 2147483647 h 592"/>
                  <a:gd name="T20" fmla="*/ 2147483647 w 528"/>
                  <a:gd name="T21" fmla="*/ 2147483647 h 592"/>
                  <a:gd name="T22" fmla="*/ 2147483647 w 528"/>
                  <a:gd name="T23" fmla="*/ 2147483647 h 592"/>
                  <a:gd name="T24" fmla="*/ 2147483647 w 528"/>
                  <a:gd name="T25" fmla="*/ 2147483647 h 592"/>
                  <a:gd name="T26" fmla="*/ 2147483647 w 528"/>
                  <a:gd name="T27" fmla="*/ 2147483647 h 592"/>
                  <a:gd name="T28" fmla="*/ 2147483647 w 528"/>
                  <a:gd name="T29" fmla="*/ 2147483647 h 592"/>
                  <a:gd name="T30" fmla="*/ 2147483647 w 528"/>
                  <a:gd name="T31" fmla="*/ 2147483647 h 592"/>
                  <a:gd name="T32" fmla="*/ 2147483647 w 528"/>
                  <a:gd name="T33" fmla="*/ 2147483647 h 592"/>
                  <a:gd name="T34" fmla="*/ 2147483647 w 528"/>
                  <a:gd name="T35" fmla="*/ 2147483647 h 592"/>
                  <a:gd name="T36" fmla="*/ 2147483647 w 528"/>
                  <a:gd name="T37" fmla="*/ 2147483647 h 592"/>
                  <a:gd name="T38" fmla="*/ 2147483647 w 528"/>
                  <a:gd name="T39" fmla="*/ 2147483647 h 592"/>
                  <a:gd name="T40" fmla="*/ 2147483647 w 528"/>
                  <a:gd name="T41" fmla="*/ 2147483647 h 592"/>
                  <a:gd name="T42" fmla="*/ 2147483647 w 528"/>
                  <a:gd name="T43" fmla="*/ 2147483647 h 592"/>
                  <a:gd name="T44" fmla="*/ 2147483647 w 528"/>
                  <a:gd name="T45" fmla="*/ 2147483647 h 592"/>
                  <a:gd name="T46" fmla="*/ 2147483647 w 528"/>
                  <a:gd name="T47" fmla="*/ 2147483647 h 592"/>
                  <a:gd name="T48" fmla="*/ 2147483647 w 528"/>
                  <a:gd name="T49" fmla="*/ 2147483647 h 592"/>
                  <a:gd name="T50" fmla="*/ 2147483647 w 528"/>
                  <a:gd name="T51" fmla="*/ 2147483647 h 592"/>
                  <a:gd name="T52" fmla="*/ 2147483647 w 528"/>
                  <a:gd name="T53" fmla="*/ 2147483647 h 592"/>
                  <a:gd name="T54" fmla="*/ 2147483647 w 528"/>
                  <a:gd name="T55" fmla="*/ 2147483647 h 592"/>
                  <a:gd name="T56" fmla="*/ 2147483647 w 528"/>
                  <a:gd name="T57" fmla="*/ 2147483647 h 592"/>
                  <a:gd name="T58" fmla="*/ 2147483647 w 528"/>
                  <a:gd name="T59" fmla="*/ 2147483647 h 592"/>
                  <a:gd name="T60" fmla="*/ 2147483647 w 528"/>
                  <a:gd name="T61" fmla="*/ 2147483647 h 592"/>
                  <a:gd name="T62" fmla="*/ 2147483647 w 528"/>
                  <a:gd name="T63" fmla="*/ 2147483647 h 592"/>
                  <a:gd name="T64" fmla="*/ 2147483647 w 528"/>
                  <a:gd name="T65" fmla="*/ 0 h 592"/>
                  <a:gd name="T66" fmla="*/ 2147483647 w 528"/>
                  <a:gd name="T67" fmla="*/ 2147483647 h 592"/>
                  <a:gd name="T68" fmla="*/ 0 w 528"/>
                  <a:gd name="T69" fmla="*/ 2147483647 h 592"/>
                  <a:gd name="T70" fmla="*/ 2147483647 w 528"/>
                  <a:gd name="T71" fmla="*/ 2147483647 h 592"/>
                  <a:gd name="T72" fmla="*/ 2147483647 w 528"/>
                  <a:gd name="T73" fmla="*/ 2147483647 h 592"/>
                  <a:gd name="T74" fmla="*/ 2147483647 w 528"/>
                  <a:gd name="T75" fmla="*/ 2147483647 h 592"/>
                  <a:gd name="T76" fmla="*/ 2147483647 w 528"/>
                  <a:gd name="T77" fmla="*/ 2147483647 h 592"/>
                  <a:gd name="T78" fmla="*/ 2147483647 w 528"/>
                  <a:gd name="T79" fmla="*/ 2147483647 h 592"/>
                  <a:gd name="T80" fmla="*/ 2147483647 w 528"/>
                  <a:gd name="T81" fmla="*/ 2147483647 h 592"/>
                  <a:gd name="T82" fmla="*/ 2147483647 w 528"/>
                  <a:gd name="T83" fmla="*/ 2147483647 h 592"/>
                  <a:gd name="T84" fmla="*/ 2147483647 w 528"/>
                  <a:gd name="T85" fmla="*/ 2147483647 h 592"/>
                  <a:gd name="T86" fmla="*/ 2147483647 w 528"/>
                  <a:gd name="T87" fmla="*/ 2147483647 h 592"/>
                  <a:gd name="T88" fmla="*/ 2147483647 w 528"/>
                  <a:gd name="T89" fmla="*/ 2147483647 h 592"/>
                  <a:gd name="T90" fmla="*/ 2147483647 w 528"/>
                  <a:gd name="T91" fmla="*/ 2147483647 h 592"/>
                  <a:gd name="T92" fmla="*/ 2147483647 w 528"/>
                  <a:gd name="T93" fmla="*/ 2147483647 h 592"/>
                  <a:gd name="T94" fmla="*/ 2147483647 w 528"/>
                  <a:gd name="T95" fmla="*/ 2147483647 h 592"/>
                  <a:gd name="T96" fmla="*/ 2147483647 w 528"/>
                  <a:gd name="T97" fmla="*/ 2147483647 h 59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28"/>
                  <a:gd name="T148" fmla="*/ 0 h 592"/>
                  <a:gd name="T149" fmla="*/ 528 w 528"/>
                  <a:gd name="T150" fmla="*/ 592 h 59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28" h="592">
                    <a:moveTo>
                      <a:pt x="432" y="584"/>
                    </a:moveTo>
                    <a:lnTo>
                      <a:pt x="432" y="576"/>
                    </a:lnTo>
                    <a:lnTo>
                      <a:pt x="424" y="544"/>
                    </a:lnTo>
                    <a:lnTo>
                      <a:pt x="400" y="536"/>
                    </a:lnTo>
                    <a:lnTo>
                      <a:pt x="376" y="512"/>
                    </a:lnTo>
                    <a:lnTo>
                      <a:pt x="376" y="496"/>
                    </a:lnTo>
                    <a:lnTo>
                      <a:pt x="352" y="488"/>
                    </a:lnTo>
                    <a:lnTo>
                      <a:pt x="344" y="480"/>
                    </a:lnTo>
                    <a:lnTo>
                      <a:pt x="336" y="480"/>
                    </a:lnTo>
                    <a:lnTo>
                      <a:pt x="328" y="480"/>
                    </a:lnTo>
                    <a:lnTo>
                      <a:pt x="312" y="464"/>
                    </a:lnTo>
                    <a:lnTo>
                      <a:pt x="312" y="456"/>
                    </a:lnTo>
                    <a:lnTo>
                      <a:pt x="320" y="448"/>
                    </a:lnTo>
                    <a:lnTo>
                      <a:pt x="320" y="440"/>
                    </a:lnTo>
                    <a:lnTo>
                      <a:pt x="312" y="432"/>
                    </a:lnTo>
                    <a:lnTo>
                      <a:pt x="312" y="424"/>
                    </a:lnTo>
                    <a:lnTo>
                      <a:pt x="312" y="416"/>
                    </a:lnTo>
                    <a:lnTo>
                      <a:pt x="320" y="392"/>
                    </a:lnTo>
                    <a:lnTo>
                      <a:pt x="312" y="384"/>
                    </a:lnTo>
                    <a:lnTo>
                      <a:pt x="304" y="384"/>
                    </a:lnTo>
                    <a:lnTo>
                      <a:pt x="304" y="368"/>
                    </a:lnTo>
                    <a:lnTo>
                      <a:pt x="304" y="360"/>
                    </a:lnTo>
                    <a:lnTo>
                      <a:pt x="312" y="352"/>
                    </a:lnTo>
                    <a:lnTo>
                      <a:pt x="336" y="336"/>
                    </a:lnTo>
                    <a:lnTo>
                      <a:pt x="344" y="328"/>
                    </a:lnTo>
                    <a:lnTo>
                      <a:pt x="344" y="272"/>
                    </a:lnTo>
                    <a:lnTo>
                      <a:pt x="336" y="272"/>
                    </a:lnTo>
                    <a:lnTo>
                      <a:pt x="344" y="264"/>
                    </a:lnTo>
                    <a:lnTo>
                      <a:pt x="376" y="240"/>
                    </a:lnTo>
                    <a:lnTo>
                      <a:pt x="416" y="200"/>
                    </a:lnTo>
                    <a:lnTo>
                      <a:pt x="424" y="176"/>
                    </a:lnTo>
                    <a:lnTo>
                      <a:pt x="456" y="152"/>
                    </a:lnTo>
                    <a:lnTo>
                      <a:pt x="488" y="152"/>
                    </a:lnTo>
                    <a:lnTo>
                      <a:pt x="512" y="136"/>
                    </a:lnTo>
                    <a:lnTo>
                      <a:pt x="520" y="120"/>
                    </a:lnTo>
                    <a:lnTo>
                      <a:pt x="528" y="120"/>
                    </a:lnTo>
                    <a:lnTo>
                      <a:pt x="520" y="120"/>
                    </a:lnTo>
                    <a:lnTo>
                      <a:pt x="504" y="128"/>
                    </a:lnTo>
                    <a:lnTo>
                      <a:pt x="496" y="128"/>
                    </a:lnTo>
                    <a:lnTo>
                      <a:pt x="488" y="120"/>
                    </a:lnTo>
                    <a:lnTo>
                      <a:pt x="432" y="120"/>
                    </a:lnTo>
                    <a:lnTo>
                      <a:pt x="432" y="104"/>
                    </a:lnTo>
                    <a:lnTo>
                      <a:pt x="424" y="104"/>
                    </a:lnTo>
                    <a:lnTo>
                      <a:pt x="408" y="128"/>
                    </a:lnTo>
                    <a:lnTo>
                      <a:pt x="384" y="128"/>
                    </a:lnTo>
                    <a:lnTo>
                      <a:pt x="368" y="120"/>
                    </a:lnTo>
                    <a:lnTo>
                      <a:pt x="368" y="112"/>
                    </a:lnTo>
                    <a:lnTo>
                      <a:pt x="352" y="112"/>
                    </a:lnTo>
                    <a:lnTo>
                      <a:pt x="352" y="96"/>
                    </a:lnTo>
                    <a:lnTo>
                      <a:pt x="344" y="96"/>
                    </a:lnTo>
                    <a:lnTo>
                      <a:pt x="328" y="112"/>
                    </a:lnTo>
                    <a:lnTo>
                      <a:pt x="320" y="96"/>
                    </a:lnTo>
                    <a:lnTo>
                      <a:pt x="312" y="88"/>
                    </a:lnTo>
                    <a:lnTo>
                      <a:pt x="304" y="88"/>
                    </a:lnTo>
                    <a:lnTo>
                      <a:pt x="304" y="80"/>
                    </a:lnTo>
                    <a:lnTo>
                      <a:pt x="312" y="80"/>
                    </a:lnTo>
                    <a:lnTo>
                      <a:pt x="304" y="80"/>
                    </a:lnTo>
                    <a:lnTo>
                      <a:pt x="288" y="80"/>
                    </a:lnTo>
                    <a:lnTo>
                      <a:pt x="264" y="72"/>
                    </a:lnTo>
                    <a:lnTo>
                      <a:pt x="256" y="72"/>
                    </a:lnTo>
                    <a:lnTo>
                      <a:pt x="248" y="88"/>
                    </a:lnTo>
                    <a:lnTo>
                      <a:pt x="232" y="88"/>
                    </a:lnTo>
                    <a:lnTo>
                      <a:pt x="224" y="72"/>
                    </a:lnTo>
                    <a:lnTo>
                      <a:pt x="200" y="72"/>
                    </a:lnTo>
                    <a:lnTo>
                      <a:pt x="200" y="64"/>
                    </a:lnTo>
                    <a:lnTo>
                      <a:pt x="192" y="72"/>
                    </a:lnTo>
                    <a:lnTo>
                      <a:pt x="176" y="72"/>
                    </a:lnTo>
                    <a:lnTo>
                      <a:pt x="168" y="64"/>
                    </a:lnTo>
                    <a:lnTo>
                      <a:pt x="168" y="56"/>
                    </a:lnTo>
                    <a:lnTo>
                      <a:pt x="168" y="24"/>
                    </a:lnTo>
                    <a:lnTo>
                      <a:pt x="152" y="0"/>
                    </a:lnTo>
                    <a:lnTo>
                      <a:pt x="136" y="0"/>
                    </a:lnTo>
                    <a:lnTo>
                      <a:pt x="136" y="32"/>
                    </a:lnTo>
                    <a:lnTo>
                      <a:pt x="128" y="40"/>
                    </a:lnTo>
                    <a:lnTo>
                      <a:pt x="0" y="40"/>
                    </a:lnTo>
                    <a:lnTo>
                      <a:pt x="8" y="72"/>
                    </a:lnTo>
                    <a:lnTo>
                      <a:pt x="8" y="88"/>
                    </a:lnTo>
                    <a:lnTo>
                      <a:pt x="8" y="128"/>
                    </a:lnTo>
                    <a:lnTo>
                      <a:pt x="8" y="152"/>
                    </a:lnTo>
                    <a:lnTo>
                      <a:pt x="16" y="160"/>
                    </a:lnTo>
                    <a:lnTo>
                      <a:pt x="24" y="168"/>
                    </a:lnTo>
                    <a:lnTo>
                      <a:pt x="24" y="200"/>
                    </a:lnTo>
                    <a:lnTo>
                      <a:pt x="24" y="216"/>
                    </a:lnTo>
                    <a:lnTo>
                      <a:pt x="24" y="232"/>
                    </a:lnTo>
                    <a:lnTo>
                      <a:pt x="24" y="240"/>
                    </a:lnTo>
                    <a:lnTo>
                      <a:pt x="32" y="256"/>
                    </a:lnTo>
                    <a:lnTo>
                      <a:pt x="32" y="272"/>
                    </a:lnTo>
                    <a:lnTo>
                      <a:pt x="32" y="296"/>
                    </a:lnTo>
                    <a:lnTo>
                      <a:pt x="40" y="304"/>
                    </a:lnTo>
                    <a:lnTo>
                      <a:pt x="48" y="320"/>
                    </a:lnTo>
                    <a:lnTo>
                      <a:pt x="48" y="344"/>
                    </a:lnTo>
                    <a:lnTo>
                      <a:pt x="48" y="352"/>
                    </a:lnTo>
                    <a:lnTo>
                      <a:pt x="32" y="368"/>
                    </a:lnTo>
                    <a:lnTo>
                      <a:pt x="24" y="376"/>
                    </a:lnTo>
                    <a:lnTo>
                      <a:pt x="24" y="384"/>
                    </a:lnTo>
                    <a:lnTo>
                      <a:pt x="40" y="400"/>
                    </a:lnTo>
                    <a:lnTo>
                      <a:pt x="48" y="408"/>
                    </a:lnTo>
                    <a:lnTo>
                      <a:pt x="56" y="408"/>
                    </a:lnTo>
                    <a:lnTo>
                      <a:pt x="56" y="448"/>
                    </a:lnTo>
                    <a:lnTo>
                      <a:pt x="48" y="544"/>
                    </a:lnTo>
                    <a:lnTo>
                      <a:pt x="56" y="584"/>
                    </a:lnTo>
                    <a:lnTo>
                      <a:pt x="56" y="592"/>
                    </a:lnTo>
                    <a:lnTo>
                      <a:pt x="136" y="592"/>
                    </a:lnTo>
                    <a:lnTo>
                      <a:pt x="400" y="592"/>
                    </a:lnTo>
                    <a:lnTo>
                      <a:pt x="432" y="584"/>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60" name="Freeform 156">
                <a:extLst>
                  <a:ext uri="{FF2B5EF4-FFF2-40B4-BE49-F238E27FC236}">
                    <a16:creationId xmlns:a16="http://schemas.microsoft.com/office/drawing/2014/main" id="{6EF4C586-9C28-9017-EAF6-F6F9D2CD08D5}"/>
                  </a:ext>
                </a:extLst>
              </p:cNvPr>
              <p:cNvSpPr>
                <a:spLocks/>
              </p:cNvSpPr>
              <p:nvPr/>
            </p:nvSpPr>
            <p:spPr bwMode="auto">
              <a:xfrm>
                <a:off x="2739747" y="1575150"/>
                <a:ext cx="587315" cy="422369"/>
              </a:xfrm>
              <a:custGeom>
                <a:avLst/>
                <a:gdLst>
                  <a:gd name="T0" fmla="*/ 2147483647 w 480"/>
                  <a:gd name="T1" fmla="*/ 2147483647 h 320"/>
                  <a:gd name="T2" fmla="*/ 2147483647 w 480"/>
                  <a:gd name="T3" fmla="*/ 2147483647 h 320"/>
                  <a:gd name="T4" fmla="*/ 2147483647 w 480"/>
                  <a:gd name="T5" fmla="*/ 2147483647 h 320"/>
                  <a:gd name="T6" fmla="*/ 2147483647 w 480"/>
                  <a:gd name="T7" fmla="*/ 2147483647 h 320"/>
                  <a:gd name="T8" fmla="*/ 2147483647 w 480"/>
                  <a:gd name="T9" fmla="*/ 2147483647 h 320"/>
                  <a:gd name="T10" fmla="*/ 2147483647 w 480"/>
                  <a:gd name="T11" fmla="*/ 2147483647 h 320"/>
                  <a:gd name="T12" fmla="*/ 2147483647 w 480"/>
                  <a:gd name="T13" fmla="*/ 2147483647 h 320"/>
                  <a:gd name="T14" fmla="*/ 2147483647 w 480"/>
                  <a:gd name="T15" fmla="*/ 2147483647 h 320"/>
                  <a:gd name="T16" fmla="*/ 2147483647 w 480"/>
                  <a:gd name="T17" fmla="*/ 2147483647 h 320"/>
                  <a:gd name="T18" fmla="*/ 2147483647 w 480"/>
                  <a:gd name="T19" fmla="*/ 2147483647 h 320"/>
                  <a:gd name="T20" fmla="*/ 0 w 480"/>
                  <a:gd name="T21" fmla="*/ 2147483647 h 320"/>
                  <a:gd name="T22" fmla="*/ 0 w 480"/>
                  <a:gd name="T23" fmla="*/ 2147483647 h 320"/>
                  <a:gd name="T24" fmla="*/ 2147483647 w 480"/>
                  <a:gd name="T25" fmla="*/ 2147483647 h 320"/>
                  <a:gd name="T26" fmla="*/ 0 w 480"/>
                  <a:gd name="T27" fmla="*/ 2147483647 h 320"/>
                  <a:gd name="T28" fmla="*/ 2147483647 w 480"/>
                  <a:gd name="T29" fmla="*/ 2147483647 h 320"/>
                  <a:gd name="T30" fmla="*/ 2147483647 w 480"/>
                  <a:gd name="T31" fmla="*/ 2147483647 h 320"/>
                  <a:gd name="T32" fmla="*/ 0 w 480"/>
                  <a:gd name="T33" fmla="*/ 2147483647 h 320"/>
                  <a:gd name="T34" fmla="*/ 2147483647 w 480"/>
                  <a:gd name="T35" fmla="*/ 2147483647 h 320"/>
                  <a:gd name="T36" fmla="*/ 2147483647 w 480"/>
                  <a:gd name="T37" fmla="*/ 2147483647 h 320"/>
                  <a:gd name="T38" fmla="*/ 2147483647 w 480"/>
                  <a:gd name="T39" fmla="*/ 0 h 320"/>
                  <a:gd name="T40" fmla="*/ 2147483647 w 480"/>
                  <a:gd name="T41" fmla="*/ 2147483647 h 320"/>
                  <a:gd name="T42" fmla="*/ 2147483647 w 480"/>
                  <a:gd name="T43" fmla="*/ 2147483647 h 320"/>
                  <a:gd name="T44" fmla="*/ 2147483647 w 480"/>
                  <a:gd name="T45" fmla="*/ 2147483647 h 320"/>
                  <a:gd name="T46" fmla="*/ 2147483647 w 480"/>
                  <a:gd name="T47" fmla="*/ 2147483647 h 320"/>
                  <a:gd name="T48" fmla="*/ 2147483647 w 480"/>
                  <a:gd name="T49" fmla="*/ 2147483647 h 320"/>
                  <a:gd name="T50" fmla="*/ 2147483647 w 480"/>
                  <a:gd name="T51" fmla="*/ 2147483647 h 320"/>
                  <a:gd name="T52" fmla="*/ 2147483647 w 480"/>
                  <a:gd name="T53" fmla="*/ 2147483647 h 320"/>
                  <a:gd name="T54" fmla="*/ 2147483647 w 480"/>
                  <a:gd name="T55" fmla="*/ 2147483647 h 320"/>
                  <a:gd name="T56" fmla="*/ 2147483647 w 480"/>
                  <a:gd name="T57" fmla="*/ 2147483647 h 320"/>
                  <a:gd name="T58" fmla="*/ 2147483647 w 480"/>
                  <a:gd name="T59" fmla="*/ 2147483647 h 320"/>
                  <a:gd name="T60" fmla="*/ 2147483647 w 480"/>
                  <a:gd name="T61" fmla="*/ 2147483647 h 320"/>
                  <a:gd name="T62" fmla="*/ 2147483647 w 480"/>
                  <a:gd name="T63" fmla="*/ 2147483647 h 320"/>
                  <a:gd name="T64" fmla="*/ 2147483647 w 480"/>
                  <a:gd name="T65" fmla="*/ 2147483647 h 320"/>
                  <a:gd name="T66" fmla="*/ 2147483647 w 480"/>
                  <a:gd name="T67" fmla="*/ 2147483647 h 320"/>
                  <a:gd name="T68" fmla="*/ 2147483647 w 480"/>
                  <a:gd name="T69" fmla="*/ 2147483647 h 320"/>
                  <a:gd name="T70" fmla="*/ 2147483647 w 480"/>
                  <a:gd name="T71" fmla="*/ 2147483647 h 320"/>
                  <a:gd name="T72" fmla="*/ 2147483647 w 480"/>
                  <a:gd name="T73" fmla="*/ 2147483647 h 320"/>
                  <a:gd name="T74" fmla="*/ 2147483647 w 480"/>
                  <a:gd name="T75" fmla="*/ 2147483647 h 320"/>
                  <a:gd name="T76" fmla="*/ 2147483647 w 480"/>
                  <a:gd name="T77" fmla="*/ 2147483647 h 320"/>
                  <a:gd name="T78" fmla="*/ 2147483647 w 480"/>
                  <a:gd name="T79" fmla="*/ 2147483647 h 320"/>
                  <a:gd name="T80" fmla="*/ 2147483647 w 480"/>
                  <a:gd name="T81" fmla="*/ 2147483647 h 320"/>
                  <a:gd name="T82" fmla="*/ 2147483647 w 480"/>
                  <a:gd name="T83" fmla="*/ 2147483647 h 320"/>
                  <a:gd name="T84" fmla="*/ 2147483647 w 480"/>
                  <a:gd name="T85" fmla="*/ 2147483647 h 320"/>
                  <a:gd name="T86" fmla="*/ 2147483647 w 480"/>
                  <a:gd name="T87" fmla="*/ 2147483647 h 320"/>
                  <a:gd name="T88" fmla="*/ 2147483647 w 480"/>
                  <a:gd name="T89" fmla="*/ 2147483647 h 320"/>
                  <a:gd name="T90" fmla="*/ 2147483647 w 480"/>
                  <a:gd name="T91" fmla="*/ 2147483647 h 320"/>
                  <a:gd name="T92" fmla="*/ 2147483647 w 480"/>
                  <a:gd name="T93" fmla="*/ 2147483647 h 32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80"/>
                  <a:gd name="T142" fmla="*/ 0 h 320"/>
                  <a:gd name="T143" fmla="*/ 480 w 480"/>
                  <a:gd name="T144" fmla="*/ 320 h 3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80" h="320">
                    <a:moveTo>
                      <a:pt x="56" y="304"/>
                    </a:moveTo>
                    <a:lnTo>
                      <a:pt x="56" y="272"/>
                    </a:lnTo>
                    <a:lnTo>
                      <a:pt x="56" y="264"/>
                    </a:lnTo>
                    <a:lnTo>
                      <a:pt x="56" y="256"/>
                    </a:lnTo>
                    <a:lnTo>
                      <a:pt x="56" y="248"/>
                    </a:lnTo>
                    <a:lnTo>
                      <a:pt x="48" y="224"/>
                    </a:lnTo>
                    <a:lnTo>
                      <a:pt x="48" y="216"/>
                    </a:lnTo>
                    <a:lnTo>
                      <a:pt x="40" y="216"/>
                    </a:lnTo>
                    <a:lnTo>
                      <a:pt x="40" y="200"/>
                    </a:lnTo>
                    <a:lnTo>
                      <a:pt x="40" y="168"/>
                    </a:lnTo>
                    <a:lnTo>
                      <a:pt x="24" y="160"/>
                    </a:lnTo>
                    <a:lnTo>
                      <a:pt x="16" y="152"/>
                    </a:lnTo>
                    <a:lnTo>
                      <a:pt x="16" y="144"/>
                    </a:lnTo>
                    <a:lnTo>
                      <a:pt x="16" y="136"/>
                    </a:lnTo>
                    <a:lnTo>
                      <a:pt x="16" y="128"/>
                    </a:lnTo>
                    <a:lnTo>
                      <a:pt x="16" y="120"/>
                    </a:lnTo>
                    <a:lnTo>
                      <a:pt x="8" y="104"/>
                    </a:lnTo>
                    <a:lnTo>
                      <a:pt x="0" y="88"/>
                    </a:lnTo>
                    <a:lnTo>
                      <a:pt x="0" y="80"/>
                    </a:lnTo>
                    <a:lnTo>
                      <a:pt x="16" y="40"/>
                    </a:lnTo>
                    <a:lnTo>
                      <a:pt x="0" y="40"/>
                    </a:lnTo>
                    <a:lnTo>
                      <a:pt x="0" y="32"/>
                    </a:lnTo>
                    <a:lnTo>
                      <a:pt x="8" y="32"/>
                    </a:lnTo>
                    <a:lnTo>
                      <a:pt x="8" y="24"/>
                    </a:lnTo>
                    <a:lnTo>
                      <a:pt x="0" y="16"/>
                    </a:lnTo>
                    <a:lnTo>
                      <a:pt x="0" y="8"/>
                    </a:lnTo>
                    <a:lnTo>
                      <a:pt x="16" y="8"/>
                    </a:lnTo>
                    <a:lnTo>
                      <a:pt x="96" y="8"/>
                    </a:lnTo>
                    <a:lnTo>
                      <a:pt x="360" y="8"/>
                    </a:lnTo>
                    <a:lnTo>
                      <a:pt x="392" y="0"/>
                    </a:lnTo>
                    <a:lnTo>
                      <a:pt x="400" y="16"/>
                    </a:lnTo>
                    <a:lnTo>
                      <a:pt x="400" y="24"/>
                    </a:lnTo>
                    <a:lnTo>
                      <a:pt x="400" y="32"/>
                    </a:lnTo>
                    <a:lnTo>
                      <a:pt x="400" y="48"/>
                    </a:lnTo>
                    <a:lnTo>
                      <a:pt x="400" y="56"/>
                    </a:lnTo>
                    <a:lnTo>
                      <a:pt x="408" y="72"/>
                    </a:lnTo>
                    <a:lnTo>
                      <a:pt x="408" y="80"/>
                    </a:lnTo>
                    <a:lnTo>
                      <a:pt x="424" y="88"/>
                    </a:lnTo>
                    <a:lnTo>
                      <a:pt x="432" y="88"/>
                    </a:lnTo>
                    <a:lnTo>
                      <a:pt x="440" y="88"/>
                    </a:lnTo>
                    <a:lnTo>
                      <a:pt x="440" y="104"/>
                    </a:lnTo>
                    <a:lnTo>
                      <a:pt x="448" y="104"/>
                    </a:lnTo>
                    <a:lnTo>
                      <a:pt x="456" y="120"/>
                    </a:lnTo>
                    <a:lnTo>
                      <a:pt x="456" y="128"/>
                    </a:lnTo>
                    <a:lnTo>
                      <a:pt x="464" y="128"/>
                    </a:lnTo>
                    <a:lnTo>
                      <a:pt x="472" y="136"/>
                    </a:lnTo>
                    <a:lnTo>
                      <a:pt x="480" y="136"/>
                    </a:lnTo>
                    <a:lnTo>
                      <a:pt x="480" y="152"/>
                    </a:lnTo>
                    <a:lnTo>
                      <a:pt x="480" y="160"/>
                    </a:lnTo>
                    <a:lnTo>
                      <a:pt x="472" y="176"/>
                    </a:lnTo>
                    <a:lnTo>
                      <a:pt x="464" y="176"/>
                    </a:lnTo>
                    <a:lnTo>
                      <a:pt x="464" y="184"/>
                    </a:lnTo>
                    <a:lnTo>
                      <a:pt x="464" y="192"/>
                    </a:lnTo>
                    <a:lnTo>
                      <a:pt x="464" y="200"/>
                    </a:lnTo>
                    <a:lnTo>
                      <a:pt x="448" y="200"/>
                    </a:lnTo>
                    <a:lnTo>
                      <a:pt x="448" y="208"/>
                    </a:lnTo>
                    <a:lnTo>
                      <a:pt x="432" y="208"/>
                    </a:lnTo>
                    <a:lnTo>
                      <a:pt x="416" y="216"/>
                    </a:lnTo>
                    <a:lnTo>
                      <a:pt x="416" y="232"/>
                    </a:lnTo>
                    <a:lnTo>
                      <a:pt x="416" y="240"/>
                    </a:lnTo>
                    <a:lnTo>
                      <a:pt x="424" y="256"/>
                    </a:lnTo>
                    <a:lnTo>
                      <a:pt x="424" y="264"/>
                    </a:lnTo>
                    <a:lnTo>
                      <a:pt x="416" y="272"/>
                    </a:lnTo>
                    <a:lnTo>
                      <a:pt x="416" y="280"/>
                    </a:lnTo>
                    <a:lnTo>
                      <a:pt x="416" y="288"/>
                    </a:lnTo>
                    <a:lnTo>
                      <a:pt x="408" y="296"/>
                    </a:lnTo>
                    <a:lnTo>
                      <a:pt x="392" y="296"/>
                    </a:lnTo>
                    <a:lnTo>
                      <a:pt x="392" y="312"/>
                    </a:lnTo>
                    <a:lnTo>
                      <a:pt x="400" y="312"/>
                    </a:lnTo>
                    <a:lnTo>
                      <a:pt x="392" y="320"/>
                    </a:lnTo>
                    <a:lnTo>
                      <a:pt x="376" y="304"/>
                    </a:lnTo>
                    <a:lnTo>
                      <a:pt x="368" y="296"/>
                    </a:lnTo>
                    <a:lnTo>
                      <a:pt x="64" y="304"/>
                    </a:lnTo>
                    <a:lnTo>
                      <a:pt x="56" y="304"/>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61" name="Freeform 157">
                <a:extLst>
                  <a:ext uri="{FF2B5EF4-FFF2-40B4-BE49-F238E27FC236}">
                    <a16:creationId xmlns:a16="http://schemas.microsoft.com/office/drawing/2014/main" id="{949693EA-6A09-9929-F09D-08CFA209B817}"/>
                  </a:ext>
                </a:extLst>
              </p:cNvPr>
              <p:cNvSpPr>
                <a:spLocks/>
              </p:cNvSpPr>
              <p:nvPr/>
            </p:nvSpPr>
            <p:spPr bwMode="auto">
              <a:xfrm>
                <a:off x="2817526" y="1965762"/>
                <a:ext cx="657158" cy="612911"/>
              </a:xfrm>
              <a:custGeom>
                <a:avLst/>
                <a:gdLst>
                  <a:gd name="T0" fmla="*/ 2147483647 w 536"/>
                  <a:gd name="T1" fmla="*/ 2147483647 h 464"/>
                  <a:gd name="T2" fmla="*/ 2147483647 w 536"/>
                  <a:gd name="T3" fmla="*/ 2147483647 h 464"/>
                  <a:gd name="T4" fmla="*/ 2147483647 w 536"/>
                  <a:gd name="T5" fmla="*/ 2147483647 h 464"/>
                  <a:gd name="T6" fmla="*/ 2147483647 w 536"/>
                  <a:gd name="T7" fmla="*/ 2147483647 h 464"/>
                  <a:gd name="T8" fmla="*/ 2147483647 w 536"/>
                  <a:gd name="T9" fmla="*/ 2147483647 h 464"/>
                  <a:gd name="T10" fmla="*/ 2147483647 w 536"/>
                  <a:gd name="T11" fmla="*/ 2147483647 h 464"/>
                  <a:gd name="T12" fmla="*/ 2147483647 w 536"/>
                  <a:gd name="T13" fmla="*/ 2147483647 h 464"/>
                  <a:gd name="T14" fmla="*/ 2147483647 w 536"/>
                  <a:gd name="T15" fmla="*/ 2147483647 h 464"/>
                  <a:gd name="T16" fmla="*/ 2147483647 w 536"/>
                  <a:gd name="T17" fmla="*/ 2147483647 h 464"/>
                  <a:gd name="T18" fmla="*/ 2147483647 w 536"/>
                  <a:gd name="T19" fmla="*/ 2147483647 h 464"/>
                  <a:gd name="T20" fmla="*/ 2147483647 w 536"/>
                  <a:gd name="T21" fmla="*/ 2147483647 h 464"/>
                  <a:gd name="T22" fmla="*/ 2147483647 w 536"/>
                  <a:gd name="T23" fmla="*/ 2147483647 h 464"/>
                  <a:gd name="T24" fmla="*/ 2147483647 w 536"/>
                  <a:gd name="T25" fmla="*/ 2147483647 h 464"/>
                  <a:gd name="T26" fmla="*/ 2147483647 w 536"/>
                  <a:gd name="T27" fmla="*/ 2147483647 h 464"/>
                  <a:gd name="T28" fmla="*/ 0 w 536"/>
                  <a:gd name="T29" fmla="*/ 2147483647 h 464"/>
                  <a:gd name="T30" fmla="*/ 2147483647 w 536"/>
                  <a:gd name="T31" fmla="*/ 0 h 464"/>
                  <a:gd name="T32" fmla="*/ 2147483647 w 536"/>
                  <a:gd name="T33" fmla="*/ 2147483647 h 464"/>
                  <a:gd name="T34" fmla="*/ 2147483647 w 536"/>
                  <a:gd name="T35" fmla="*/ 2147483647 h 464"/>
                  <a:gd name="T36" fmla="*/ 2147483647 w 536"/>
                  <a:gd name="T37" fmla="*/ 2147483647 h 464"/>
                  <a:gd name="T38" fmla="*/ 2147483647 w 536"/>
                  <a:gd name="T39" fmla="*/ 2147483647 h 464"/>
                  <a:gd name="T40" fmla="*/ 2147483647 w 536"/>
                  <a:gd name="T41" fmla="*/ 2147483647 h 464"/>
                  <a:gd name="T42" fmla="*/ 2147483647 w 536"/>
                  <a:gd name="T43" fmla="*/ 2147483647 h 464"/>
                  <a:gd name="T44" fmla="*/ 2147483647 w 536"/>
                  <a:gd name="T45" fmla="*/ 2147483647 h 464"/>
                  <a:gd name="T46" fmla="*/ 2147483647 w 536"/>
                  <a:gd name="T47" fmla="*/ 2147483647 h 464"/>
                  <a:gd name="T48" fmla="*/ 2147483647 w 536"/>
                  <a:gd name="T49" fmla="*/ 2147483647 h 464"/>
                  <a:gd name="T50" fmla="*/ 2147483647 w 536"/>
                  <a:gd name="T51" fmla="*/ 2147483647 h 464"/>
                  <a:gd name="T52" fmla="*/ 2147483647 w 536"/>
                  <a:gd name="T53" fmla="*/ 2147483647 h 464"/>
                  <a:gd name="T54" fmla="*/ 2147483647 w 536"/>
                  <a:gd name="T55" fmla="*/ 2147483647 h 464"/>
                  <a:gd name="T56" fmla="*/ 2147483647 w 536"/>
                  <a:gd name="T57" fmla="*/ 2147483647 h 464"/>
                  <a:gd name="T58" fmla="*/ 2147483647 w 536"/>
                  <a:gd name="T59" fmla="*/ 2147483647 h 464"/>
                  <a:gd name="T60" fmla="*/ 2147483647 w 536"/>
                  <a:gd name="T61" fmla="*/ 2147483647 h 464"/>
                  <a:gd name="T62" fmla="*/ 2147483647 w 536"/>
                  <a:gd name="T63" fmla="*/ 2147483647 h 464"/>
                  <a:gd name="T64" fmla="*/ 2147483647 w 536"/>
                  <a:gd name="T65" fmla="*/ 2147483647 h 464"/>
                  <a:gd name="T66" fmla="*/ 2147483647 w 536"/>
                  <a:gd name="T67" fmla="*/ 2147483647 h 464"/>
                  <a:gd name="T68" fmla="*/ 2147483647 w 536"/>
                  <a:gd name="T69" fmla="*/ 2147483647 h 464"/>
                  <a:gd name="T70" fmla="*/ 2147483647 w 536"/>
                  <a:gd name="T71" fmla="*/ 2147483647 h 464"/>
                  <a:gd name="T72" fmla="*/ 2147483647 w 536"/>
                  <a:gd name="T73" fmla="*/ 2147483647 h 464"/>
                  <a:gd name="T74" fmla="*/ 2147483647 w 536"/>
                  <a:gd name="T75" fmla="*/ 2147483647 h 464"/>
                  <a:gd name="T76" fmla="*/ 2147483647 w 536"/>
                  <a:gd name="T77" fmla="*/ 2147483647 h 464"/>
                  <a:gd name="T78" fmla="*/ 2147483647 w 536"/>
                  <a:gd name="T79" fmla="*/ 2147483647 h 464"/>
                  <a:gd name="T80" fmla="*/ 2147483647 w 536"/>
                  <a:gd name="T81" fmla="*/ 2147483647 h 464"/>
                  <a:gd name="T82" fmla="*/ 2147483647 w 536"/>
                  <a:gd name="T83" fmla="*/ 2147483647 h 464"/>
                  <a:gd name="T84" fmla="*/ 2147483647 w 536"/>
                  <a:gd name="T85" fmla="*/ 2147483647 h 464"/>
                  <a:gd name="T86" fmla="*/ 2147483647 w 536"/>
                  <a:gd name="T87" fmla="*/ 2147483647 h 464"/>
                  <a:gd name="T88" fmla="*/ 2147483647 w 536"/>
                  <a:gd name="T89" fmla="*/ 2147483647 h 464"/>
                  <a:gd name="T90" fmla="*/ 2147483647 w 536"/>
                  <a:gd name="T91" fmla="*/ 2147483647 h 464"/>
                  <a:gd name="T92" fmla="*/ 2147483647 w 536"/>
                  <a:gd name="T93" fmla="*/ 2147483647 h 464"/>
                  <a:gd name="T94" fmla="*/ 2147483647 w 536"/>
                  <a:gd name="T95" fmla="*/ 2147483647 h 464"/>
                  <a:gd name="T96" fmla="*/ 2147483647 w 536"/>
                  <a:gd name="T97" fmla="*/ 2147483647 h 464"/>
                  <a:gd name="T98" fmla="*/ 2147483647 w 536"/>
                  <a:gd name="T99" fmla="*/ 2147483647 h 464"/>
                  <a:gd name="T100" fmla="*/ 2147483647 w 536"/>
                  <a:gd name="T101" fmla="*/ 2147483647 h 464"/>
                  <a:gd name="T102" fmla="*/ 2147483647 w 536"/>
                  <a:gd name="T103" fmla="*/ 2147483647 h 464"/>
                  <a:gd name="T104" fmla="*/ 2147483647 w 536"/>
                  <a:gd name="T105" fmla="*/ 2147483647 h 464"/>
                  <a:gd name="T106" fmla="*/ 2147483647 w 536"/>
                  <a:gd name="T107" fmla="*/ 2147483647 h 464"/>
                  <a:gd name="T108" fmla="*/ 2147483647 w 536"/>
                  <a:gd name="T109" fmla="*/ 2147483647 h 464"/>
                  <a:gd name="T110" fmla="*/ 2147483647 w 536"/>
                  <a:gd name="T111" fmla="*/ 2147483647 h 464"/>
                  <a:gd name="T112" fmla="*/ 2147483647 w 536"/>
                  <a:gd name="T113" fmla="*/ 2147483647 h 464"/>
                  <a:gd name="T114" fmla="*/ 2147483647 w 536"/>
                  <a:gd name="T115" fmla="*/ 2147483647 h 464"/>
                  <a:gd name="T116" fmla="*/ 2147483647 w 536"/>
                  <a:gd name="T117" fmla="*/ 2147483647 h 464"/>
                  <a:gd name="T118" fmla="*/ 2147483647 w 536"/>
                  <a:gd name="T119" fmla="*/ 2147483647 h 46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36"/>
                  <a:gd name="T181" fmla="*/ 0 h 464"/>
                  <a:gd name="T182" fmla="*/ 536 w 536"/>
                  <a:gd name="T183" fmla="*/ 464 h 46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36" h="464">
                    <a:moveTo>
                      <a:pt x="96" y="432"/>
                    </a:moveTo>
                    <a:lnTo>
                      <a:pt x="88" y="376"/>
                    </a:lnTo>
                    <a:lnTo>
                      <a:pt x="88" y="160"/>
                    </a:lnTo>
                    <a:lnTo>
                      <a:pt x="72" y="160"/>
                    </a:lnTo>
                    <a:lnTo>
                      <a:pt x="64" y="144"/>
                    </a:lnTo>
                    <a:lnTo>
                      <a:pt x="64" y="136"/>
                    </a:lnTo>
                    <a:lnTo>
                      <a:pt x="64" y="128"/>
                    </a:lnTo>
                    <a:lnTo>
                      <a:pt x="48" y="120"/>
                    </a:lnTo>
                    <a:lnTo>
                      <a:pt x="48" y="112"/>
                    </a:lnTo>
                    <a:lnTo>
                      <a:pt x="64" y="104"/>
                    </a:lnTo>
                    <a:lnTo>
                      <a:pt x="64" y="96"/>
                    </a:lnTo>
                    <a:lnTo>
                      <a:pt x="64" y="88"/>
                    </a:lnTo>
                    <a:lnTo>
                      <a:pt x="56" y="88"/>
                    </a:lnTo>
                    <a:lnTo>
                      <a:pt x="56" y="80"/>
                    </a:lnTo>
                    <a:lnTo>
                      <a:pt x="48" y="88"/>
                    </a:lnTo>
                    <a:lnTo>
                      <a:pt x="40" y="80"/>
                    </a:lnTo>
                    <a:lnTo>
                      <a:pt x="24" y="72"/>
                    </a:lnTo>
                    <a:lnTo>
                      <a:pt x="32" y="72"/>
                    </a:lnTo>
                    <a:lnTo>
                      <a:pt x="16" y="48"/>
                    </a:lnTo>
                    <a:lnTo>
                      <a:pt x="8" y="40"/>
                    </a:lnTo>
                    <a:lnTo>
                      <a:pt x="8" y="32"/>
                    </a:lnTo>
                    <a:lnTo>
                      <a:pt x="0" y="8"/>
                    </a:lnTo>
                    <a:lnTo>
                      <a:pt x="304" y="0"/>
                    </a:lnTo>
                    <a:lnTo>
                      <a:pt x="312" y="8"/>
                    </a:lnTo>
                    <a:lnTo>
                      <a:pt x="328" y="24"/>
                    </a:lnTo>
                    <a:lnTo>
                      <a:pt x="328" y="32"/>
                    </a:lnTo>
                    <a:lnTo>
                      <a:pt x="320" y="40"/>
                    </a:lnTo>
                    <a:lnTo>
                      <a:pt x="320" y="64"/>
                    </a:lnTo>
                    <a:lnTo>
                      <a:pt x="344" y="104"/>
                    </a:lnTo>
                    <a:lnTo>
                      <a:pt x="376" y="128"/>
                    </a:lnTo>
                    <a:lnTo>
                      <a:pt x="392" y="136"/>
                    </a:lnTo>
                    <a:lnTo>
                      <a:pt x="392" y="176"/>
                    </a:lnTo>
                    <a:lnTo>
                      <a:pt x="408" y="176"/>
                    </a:lnTo>
                    <a:lnTo>
                      <a:pt x="408" y="160"/>
                    </a:lnTo>
                    <a:lnTo>
                      <a:pt x="424" y="168"/>
                    </a:lnTo>
                    <a:lnTo>
                      <a:pt x="440" y="176"/>
                    </a:lnTo>
                    <a:lnTo>
                      <a:pt x="440" y="184"/>
                    </a:lnTo>
                    <a:lnTo>
                      <a:pt x="432" y="200"/>
                    </a:lnTo>
                    <a:lnTo>
                      <a:pt x="432" y="216"/>
                    </a:lnTo>
                    <a:lnTo>
                      <a:pt x="424" y="224"/>
                    </a:lnTo>
                    <a:lnTo>
                      <a:pt x="424" y="240"/>
                    </a:lnTo>
                    <a:lnTo>
                      <a:pt x="432" y="256"/>
                    </a:lnTo>
                    <a:lnTo>
                      <a:pt x="456" y="264"/>
                    </a:lnTo>
                    <a:lnTo>
                      <a:pt x="456" y="272"/>
                    </a:lnTo>
                    <a:lnTo>
                      <a:pt x="472" y="272"/>
                    </a:lnTo>
                    <a:lnTo>
                      <a:pt x="480" y="280"/>
                    </a:lnTo>
                    <a:lnTo>
                      <a:pt x="496" y="288"/>
                    </a:lnTo>
                    <a:lnTo>
                      <a:pt x="496" y="304"/>
                    </a:lnTo>
                    <a:lnTo>
                      <a:pt x="504" y="320"/>
                    </a:lnTo>
                    <a:lnTo>
                      <a:pt x="496" y="328"/>
                    </a:lnTo>
                    <a:lnTo>
                      <a:pt x="496" y="336"/>
                    </a:lnTo>
                    <a:lnTo>
                      <a:pt x="504" y="344"/>
                    </a:lnTo>
                    <a:lnTo>
                      <a:pt x="512" y="352"/>
                    </a:lnTo>
                    <a:lnTo>
                      <a:pt x="512" y="360"/>
                    </a:lnTo>
                    <a:lnTo>
                      <a:pt x="512" y="352"/>
                    </a:lnTo>
                    <a:lnTo>
                      <a:pt x="512" y="344"/>
                    </a:lnTo>
                    <a:lnTo>
                      <a:pt x="520" y="344"/>
                    </a:lnTo>
                    <a:lnTo>
                      <a:pt x="520" y="352"/>
                    </a:lnTo>
                    <a:lnTo>
                      <a:pt x="528" y="360"/>
                    </a:lnTo>
                    <a:lnTo>
                      <a:pt x="536" y="368"/>
                    </a:lnTo>
                    <a:lnTo>
                      <a:pt x="528" y="368"/>
                    </a:lnTo>
                    <a:lnTo>
                      <a:pt x="528" y="400"/>
                    </a:lnTo>
                    <a:lnTo>
                      <a:pt x="520" y="400"/>
                    </a:lnTo>
                    <a:lnTo>
                      <a:pt x="504" y="408"/>
                    </a:lnTo>
                    <a:lnTo>
                      <a:pt x="496" y="432"/>
                    </a:lnTo>
                    <a:lnTo>
                      <a:pt x="496" y="440"/>
                    </a:lnTo>
                    <a:lnTo>
                      <a:pt x="488" y="440"/>
                    </a:lnTo>
                    <a:lnTo>
                      <a:pt x="496" y="440"/>
                    </a:lnTo>
                    <a:lnTo>
                      <a:pt x="496" y="448"/>
                    </a:lnTo>
                    <a:lnTo>
                      <a:pt x="504" y="448"/>
                    </a:lnTo>
                    <a:lnTo>
                      <a:pt x="496" y="448"/>
                    </a:lnTo>
                    <a:lnTo>
                      <a:pt x="488" y="464"/>
                    </a:lnTo>
                    <a:lnTo>
                      <a:pt x="440" y="464"/>
                    </a:lnTo>
                    <a:lnTo>
                      <a:pt x="448" y="440"/>
                    </a:lnTo>
                    <a:lnTo>
                      <a:pt x="456" y="432"/>
                    </a:lnTo>
                    <a:lnTo>
                      <a:pt x="456" y="424"/>
                    </a:lnTo>
                    <a:lnTo>
                      <a:pt x="448" y="416"/>
                    </a:lnTo>
                    <a:lnTo>
                      <a:pt x="440" y="416"/>
                    </a:lnTo>
                    <a:lnTo>
                      <a:pt x="96" y="432"/>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62" name="Freeform 158">
                <a:extLst>
                  <a:ext uri="{FF2B5EF4-FFF2-40B4-BE49-F238E27FC236}">
                    <a16:creationId xmlns:a16="http://schemas.microsoft.com/office/drawing/2014/main" id="{EEB8B2B2-CC6D-8A08-AE8A-254466AF2844}"/>
                  </a:ext>
                </a:extLst>
              </p:cNvPr>
              <p:cNvSpPr>
                <a:spLocks/>
              </p:cNvSpPr>
              <p:nvPr/>
            </p:nvSpPr>
            <p:spPr bwMode="auto">
              <a:xfrm>
                <a:off x="3063564" y="1111497"/>
                <a:ext cx="509535" cy="601796"/>
              </a:xfrm>
              <a:custGeom>
                <a:avLst/>
                <a:gdLst>
                  <a:gd name="T0" fmla="*/ 2147483647 w 416"/>
                  <a:gd name="T1" fmla="*/ 2147483647 h 456"/>
                  <a:gd name="T2" fmla="*/ 2147483647 w 416"/>
                  <a:gd name="T3" fmla="*/ 2147483647 h 456"/>
                  <a:gd name="T4" fmla="*/ 2147483647 w 416"/>
                  <a:gd name="T5" fmla="*/ 2147483647 h 456"/>
                  <a:gd name="T6" fmla="*/ 2147483647 w 416"/>
                  <a:gd name="T7" fmla="*/ 2147483647 h 456"/>
                  <a:gd name="T8" fmla="*/ 2147483647 w 416"/>
                  <a:gd name="T9" fmla="*/ 2147483647 h 456"/>
                  <a:gd name="T10" fmla="*/ 2147483647 w 416"/>
                  <a:gd name="T11" fmla="*/ 2147483647 h 456"/>
                  <a:gd name="T12" fmla="*/ 2147483647 w 416"/>
                  <a:gd name="T13" fmla="*/ 2147483647 h 456"/>
                  <a:gd name="T14" fmla="*/ 2147483647 w 416"/>
                  <a:gd name="T15" fmla="*/ 2147483647 h 456"/>
                  <a:gd name="T16" fmla="*/ 2147483647 w 416"/>
                  <a:gd name="T17" fmla="*/ 2147483647 h 456"/>
                  <a:gd name="T18" fmla="*/ 2147483647 w 416"/>
                  <a:gd name="T19" fmla="*/ 2147483647 h 456"/>
                  <a:gd name="T20" fmla="*/ 2147483647 w 416"/>
                  <a:gd name="T21" fmla="*/ 2147483647 h 456"/>
                  <a:gd name="T22" fmla="*/ 2147483647 w 416"/>
                  <a:gd name="T23" fmla="*/ 2147483647 h 456"/>
                  <a:gd name="T24" fmla="*/ 2147483647 w 416"/>
                  <a:gd name="T25" fmla="*/ 2147483647 h 456"/>
                  <a:gd name="T26" fmla="*/ 2147483647 w 416"/>
                  <a:gd name="T27" fmla="*/ 2147483647 h 456"/>
                  <a:gd name="T28" fmla="*/ 2147483647 w 416"/>
                  <a:gd name="T29" fmla="*/ 2147483647 h 456"/>
                  <a:gd name="T30" fmla="*/ 0 w 416"/>
                  <a:gd name="T31" fmla="*/ 2147483647 h 456"/>
                  <a:gd name="T32" fmla="*/ 2147483647 w 416"/>
                  <a:gd name="T33" fmla="*/ 2147483647 h 456"/>
                  <a:gd name="T34" fmla="*/ 2147483647 w 416"/>
                  <a:gd name="T35" fmla="*/ 2147483647 h 456"/>
                  <a:gd name="T36" fmla="*/ 2147483647 w 416"/>
                  <a:gd name="T37" fmla="*/ 2147483647 h 456"/>
                  <a:gd name="T38" fmla="*/ 2147483647 w 416"/>
                  <a:gd name="T39" fmla="*/ 2147483647 h 456"/>
                  <a:gd name="T40" fmla="*/ 2147483647 w 416"/>
                  <a:gd name="T41" fmla="*/ 2147483647 h 456"/>
                  <a:gd name="T42" fmla="*/ 2147483647 w 416"/>
                  <a:gd name="T43" fmla="*/ 2147483647 h 456"/>
                  <a:gd name="T44" fmla="*/ 2147483647 w 416"/>
                  <a:gd name="T45" fmla="*/ 0 h 456"/>
                  <a:gd name="T46" fmla="*/ 2147483647 w 416"/>
                  <a:gd name="T47" fmla="*/ 2147483647 h 456"/>
                  <a:gd name="T48" fmla="*/ 2147483647 w 416"/>
                  <a:gd name="T49" fmla="*/ 2147483647 h 456"/>
                  <a:gd name="T50" fmla="*/ 2147483647 w 416"/>
                  <a:gd name="T51" fmla="*/ 2147483647 h 456"/>
                  <a:gd name="T52" fmla="*/ 2147483647 w 416"/>
                  <a:gd name="T53" fmla="*/ 2147483647 h 456"/>
                  <a:gd name="T54" fmla="*/ 2147483647 w 416"/>
                  <a:gd name="T55" fmla="*/ 2147483647 h 456"/>
                  <a:gd name="T56" fmla="*/ 2147483647 w 416"/>
                  <a:gd name="T57" fmla="*/ 2147483647 h 456"/>
                  <a:gd name="T58" fmla="*/ 2147483647 w 416"/>
                  <a:gd name="T59" fmla="*/ 2147483647 h 456"/>
                  <a:gd name="T60" fmla="*/ 2147483647 w 416"/>
                  <a:gd name="T61" fmla="*/ 2147483647 h 456"/>
                  <a:gd name="T62" fmla="*/ 2147483647 w 416"/>
                  <a:gd name="T63" fmla="*/ 2147483647 h 456"/>
                  <a:gd name="T64" fmla="*/ 2147483647 w 416"/>
                  <a:gd name="T65" fmla="*/ 2147483647 h 456"/>
                  <a:gd name="T66" fmla="*/ 2147483647 w 416"/>
                  <a:gd name="T67" fmla="*/ 2147483647 h 456"/>
                  <a:gd name="T68" fmla="*/ 2147483647 w 416"/>
                  <a:gd name="T69" fmla="*/ 2147483647 h 456"/>
                  <a:gd name="T70" fmla="*/ 2147483647 w 416"/>
                  <a:gd name="T71" fmla="*/ 2147483647 h 456"/>
                  <a:gd name="T72" fmla="*/ 2147483647 w 416"/>
                  <a:gd name="T73" fmla="*/ 2147483647 h 456"/>
                  <a:gd name="T74" fmla="*/ 2147483647 w 416"/>
                  <a:gd name="T75" fmla="*/ 2147483647 h 456"/>
                  <a:gd name="T76" fmla="*/ 2147483647 w 416"/>
                  <a:gd name="T77" fmla="*/ 2147483647 h 456"/>
                  <a:gd name="T78" fmla="*/ 2147483647 w 416"/>
                  <a:gd name="T79" fmla="*/ 2147483647 h 456"/>
                  <a:gd name="T80" fmla="*/ 2147483647 w 416"/>
                  <a:gd name="T81" fmla="*/ 2147483647 h 456"/>
                  <a:gd name="T82" fmla="*/ 2147483647 w 416"/>
                  <a:gd name="T83" fmla="*/ 2147483647 h 456"/>
                  <a:gd name="T84" fmla="*/ 2147483647 w 416"/>
                  <a:gd name="T85" fmla="*/ 2147483647 h 456"/>
                  <a:gd name="T86" fmla="*/ 2147483647 w 416"/>
                  <a:gd name="T87" fmla="*/ 2147483647 h 456"/>
                  <a:gd name="T88" fmla="*/ 2147483647 w 416"/>
                  <a:gd name="T89" fmla="*/ 2147483647 h 456"/>
                  <a:gd name="T90" fmla="*/ 2147483647 w 416"/>
                  <a:gd name="T91" fmla="*/ 2147483647 h 456"/>
                  <a:gd name="T92" fmla="*/ 2147483647 w 416"/>
                  <a:gd name="T93" fmla="*/ 2147483647 h 456"/>
                  <a:gd name="T94" fmla="*/ 2147483647 w 416"/>
                  <a:gd name="T95" fmla="*/ 2147483647 h 456"/>
                  <a:gd name="T96" fmla="*/ 2147483647 w 416"/>
                  <a:gd name="T97" fmla="*/ 2147483647 h 456"/>
                  <a:gd name="T98" fmla="*/ 2147483647 w 416"/>
                  <a:gd name="T99" fmla="*/ 2147483647 h 456"/>
                  <a:gd name="T100" fmla="*/ 2147483647 w 416"/>
                  <a:gd name="T101" fmla="*/ 2147483647 h 456"/>
                  <a:gd name="T102" fmla="*/ 2147483647 w 416"/>
                  <a:gd name="T103" fmla="*/ 2147483647 h 456"/>
                  <a:gd name="T104" fmla="*/ 2147483647 w 416"/>
                  <a:gd name="T105" fmla="*/ 2147483647 h 456"/>
                  <a:gd name="T106" fmla="*/ 2147483647 w 416"/>
                  <a:gd name="T107" fmla="*/ 2147483647 h 45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16"/>
                  <a:gd name="T163" fmla="*/ 0 h 456"/>
                  <a:gd name="T164" fmla="*/ 416 w 416"/>
                  <a:gd name="T165" fmla="*/ 456 h 45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16" h="456">
                    <a:moveTo>
                      <a:pt x="176" y="448"/>
                    </a:moveTo>
                    <a:lnTo>
                      <a:pt x="168" y="440"/>
                    </a:lnTo>
                    <a:lnTo>
                      <a:pt x="160" y="440"/>
                    </a:lnTo>
                    <a:lnTo>
                      <a:pt x="144" y="432"/>
                    </a:lnTo>
                    <a:lnTo>
                      <a:pt x="144" y="424"/>
                    </a:lnTo>
                    <a:lnTo>
                      <a:pt x="136" y="408"/>
                    </a:lnTo>
                    <a:lnTo>
                      <a:pt x="136" y="400"/>
                    </a:lnTo>
                    <a:lnTo>
                      <a:pt x="136" y="392"/>
                    </a:lnTo>
                    <a:lnTo>
                      <a:pt x="136" y="384"/>
                    </a:lnTo>
                    <a:lnTo>
                      <a:pt x="136" y="376"/>
                    </a:lnTo>
                    <a:lnTo>
                      <a:pt x="136" y="368"/>
                    </a:lnTo>
                    <a:lnTo>
                      <a:pt x="128" y="352"/>
                    </a:lnTo>
                    <a:lnTo>
                      <a:pt x="128" y="344"/>
                    </a:lnTo>
                    <a:lnTo>
                      <a:pt x="120" y="312"/>
                    </a:lnTo>
                    <a:lnTo>
                      <a:pt x="96" y="304"/>
                    </a:lnTo>
                    <a:lnTo>
                      <a:pt x="72" y="280"/>
                    </a:lnTo>
                    <a:lnTo>
                      <a:pt x="72" y="264"/>
                    </a:lnTo>
                    <a:lnTo>
                      <a:pt x="48" y="256"/>
                    </a:lnTo>
                    <a:lnTo>
                      <a:pt x="40" y="248"/>
                    </a:lnTo>
                    <a:lnTo>
                      <a:pt x="32" y="248"/>
                    </a:lnTo>
                    <a:lnTo>
                      <a:pt x="24" y="248"/>
                    </a:lnTo>
                    <a:lnTo>
                      <a:pt x="8" y="232"/>
                    </a:lnTo>
                    <a:lnTo>
                      <a:pt x="8" y="224"/>
                    </a:lnTo>
                    <a:lnTo>
                      <a:pt x="16" y="216"/>
                    </a:lnTo>
                    <a:lnTo>
                      <a:pt x="16" y="208"/>
                    </a:lnTo>
                    <a:lnTo>
                      <a:pt x="8" y="200"/>
                    </a:lnTo>
                    <a:lnTo>
                      <a:pt x="8" y="192"/>
                    </a:lnTo>
                    <a:lnTo>
                      <a:pt x="8" y="184"/>
                    </a:lnTo>
                    <a:lnTo>
                      <a:pt x="16" y="160"/>
                    </a:lnTo>
                    <a:lnTo>
                      <a:pt x="8" y="152"/>
                    </a:lnTo>
                    <a:lnTo>
                      <a:pt x="0" y="152"/>
                    </a:lnTo>
                    <a:lnTo>
                      <a:pt x="0" y="136"/>
                    </a:lnTo>
                    <a:lnTo>
                      <a:pt x="0" y="128"/>
                    </a:lnTo>
                    <a:lnTo>
                      <a:pt x="8" y="120"/>
                    </a:lnTo>
                    <a:lnTo>
                      <a:pt x="32" y="104"/>
                    </a:lnTo>
                    <a:lnTo>
                      <a:pt x="40" y="96"/>
                    </a:lnTo>
                    <a:lnTo>
                      <a:pt x="40" y="40"/>
                    </a:lnTo>
                    <a:lnTo>
                      <a:pt x="32" y="40"/>
                    </a:lnTo>
                    <a:lnTo>
                      <a:pt x="40" y="32"/>
                    </a:lnTo>
                    <a:lnTo>
                      <a:pt x="48" y="24"/>
                    </a:lnTo>
                    <a:lnTo>
                      <a:pt x="56" y="24"/>
                    </a:lnTo>
                    <a:lnTo>
                      <a:pt x="64" y="32"/>
                    </a:lnTo>
                    <a:lnTo>
                      <a:pt x="72" y="32"/>
                    </a:lnTo>
                    <a:lnTo>
                      <a:pt x="88" y="24"/>
                    </a:lnTo>
                    <a:lnTo>
                      <a:pt x="96" y="24"/>
                    </a:lnTo>
                    <a:lnTo>
                      <a:pt x="112" y="16"/>
                    </a:lnTo>
                    <a:lnTo>
                      <a:pt x="128" y="8"/>
                    </a:lnTo>
                    <a:lnTo>
                      <a:pt x="136" y="0"/>
                    </a:lnTo>
                    <a:lnTo>
                      <a:pt x="144" y="8"/>
                    </a:lnTo>
                    <a:lnTo>
                      <a:pt x="136" y="16"/>
                    </a:lnTo>
                    <a:lnTo>
                      <a:pt x="136" y="24"/>
                    </a:lnTo>
                    <a:lnTo>
                      <a:pt x="136" y="32"/>
                    </a:lnTo>
                    <a:lnTo>
                      <a:pt x="136" y="40"/>
                    </a:lnTo>
                    <a:lnTo>
                      <a:pt x="144" y="32"/>
                    </a:lnTo>
                    <a:lnTo>
                      <a:pt x="152" y="32"/>
                    </a:lnTo>
                    <a:lnTo>
                      <a:pt x="168" y="40"/>
                    </a:lnTo>
                    <a:lnTo>
                      <a:pt x="184" y="40"/>
                    </a:lnTo>
                    <a:lnTo>
                      <a:pt x="192" y="56"/>
                    </a:lnTo>
                    <a:lnTo>
                      <a:pt x="192" y="64"/>
                    </a:lnTo>
                    <a:lnTo>
                      <a:pt x="224" y="64"/>
                    </a:lnTo>
                    <a:lnTo>
                      <a:pt x="272" y="72"/>
                    </a:lnTo>
                    <a:lnTo>
                      <a:pt x="280" y="88"/>
                    </a:lnTo>
                    <a:lnTo>
                      <a:pt x="328" y="96"/>
                    </a:lnTo>
                    <a:lnTo>
                      <a:pt x="336" y="96"/>
                    </a:lnTo>
                    <a:lnTo>
                      <a:pt x="336" y="104"/>
                    </a:lnTo>
                    <a:lnTo>
                      <a:pt x="344" y="104"/>
                    </a:lnTo>
                    <a:lnTo>
                      <a:pt x="360" y="112"/>
                    </a:lnTo>
                    <a:lnTo>
                      <a:pt x="360" y="136"/>
                    </a:lnTo>
                    <a:lnTo>
                      <a:pt x="352" y="144"/>
                    </a:lnTo>
                    <a:lnTo>
                      <a:pt x="352" y="152"/>
                    </a:lnTo>
                    <a:lnTo>
                      <a:pt x="368" y="152"/>
                    </a:lnTo>
                    <a:lnTo>
                      <a:pt x="368" y="160"/>
                    </a:lnTo>
                    <a:lnTo>
                      <a:pt x="368" y="176"/>
                    </a:lnTo>
                    <a:lnTo>
                      <a:pt x="376" y="176"/>
                    </a:lnTo>
                    <a:lnTo>
                      <a:pt x="368" y="184"/>
                    </a:lnTo>
                    <a:lnTo>
                      <a:pt x="360" y="192"/>
                    </a:lnTo>
                    <a:lnTo>
                      <a:pt x="360" y="200"/>
                    </a:lnTo>
                    <a:lnTo>
                      <a:pt x="360" y="208"/>
                    </a:lnTo>
                    <a:lnTo>
                      <a:pt x="352" y="216"/>
                    </a:lnTo>
                    <a:lnTo>
                      <a:pt x="352" y="232"/>
                    </a:lnTo>
                    <a:lnTo>
                      <a:pt x="360" y="232"/>
                    </a:lnTo>
                    <a:lnTo>
                      <a:pt x="368" y="224"/>
                    </a:lnTo>
                    <a:lnTo>
                      <a:pt x="376" y="216"/>
                    </a:lnTo>
                    <a:lnTo>
                      <a:pt x="376" y="208"/>
                    </a:lnTo>
                    <a:lnTo>
                      <a:pt x="384" y="192"/>
                    </a:lnTo>
                    <a:lnTo>
                      <a:pt x="392" y="192"/>
                    </a:lnTo>
                    <a:lnTo>
                      <a:pt x="392" y="184"/>
                    </a:lnTo>
                    <a:lnTo>
                      <a:pt x="392" y="176"/>
                    </a:lnTo>
                    <a:lnTo>
                      <a:pt x="400" y="160"/>
                    </a:lnTo>
                    <a:lnTo>
                      <a:pt x="416" y="152"/>
                    </a:lnTo>
                    <a:lnTo>
                      <a:pt x="416" y="160"/>
                    </a:lnTo>
                    <a:lnTo>
                      <a:pt x="416" y="168"/>
                    </a:lnTo>
                    <a:lnTo>
                      <a:pt x="416" y="176"/>
                    </a:lnTo>
                    <a:lnTo>
                      <a:pt x="408" y="184"/>
                    </a:lnTo>
                    <a:lnTo>
                      <a:pt x="408" y="192"/>
                    </a:lnTo>
                    <a:lnTo>
                      <a:pt x="408" y="200"/>
                    </a:lnTo>
                    <a:lnTo>
                      <a:pt x="392" y="232"/>
                    </a:lnTo>
                    <a:lnTo>
                      <a:pt x="392" y="256"/>
                    </a:lnTo>
                    <a:lnTo>
                      <a:pt x="392" y="264"/>
                    </a:lnTo>
                    <a:lnTo>
                      <a:pt x="384" y="272"/>
                    </a:lnTo>
                    <a:lnTo>
                      <a:pt x="376" y="288"/>
                    </a:lnTo>
                    <a:lnTo>
                      <a:pt x="384" y="304"/>
                    </a:lnTo>
                    <a:lnTo>
                      <a:pt x="384" y="320"/>
                    </a:lnTo>
                    <a:lnTo>
                      <a:pt x="376" y="328"/>
                    </a:lnTo>
                    <a:lnTo>
                      <a:pt x="376" y="352"/>
                    </a:lnTo>
                    <a:lnTo>
                      <a:pt x="376" y="384"/>
                    </a:lnTo>
                    <a:lnTo>
                      <a:pt x="384" y="400"/>
                    </a:lnTo>
                    <a:lnTo>
                      <a:pt x="384" y="408"/>
                    </a:lnTo>
                    <a:lnTo>
                      <a:pt x="384" y="416"/>
                    </a:lnTo>
                    <a:lnTo>
                      <a:pt x="384" y="432"/>
                    </a:lnTo>
                    <a:lnTo>
                      <a:pt x="384" y="440"/>
                    </a:lnTo>
                    <a:lnTo>
                      <a:pt x="176" y="456"/>
                    </a:lnTo>
                    <a:lnTo>
                      <a:pt x="176" y="448"/>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63" name="Freeform 159">
                <a:extLst>
                  <a:ext uri="{FF2B5EF4-FFF2-40B4-BE49-F238E27FC236}">
                    <a16:creationId xmlns:a16="http://schemas.microsoft.com/office/drawing/2014/main" id="{43CE244A-A03C-FC4D-CA5E-683D29C076A0}"/>
                  </a:ext>
                </a:extLst>
              </p:cNvPr>
              <p:cNvSpPr>
                <a:spLocks/>
              </p:cNvSpPr>
              <p:nvPr/>
            </p:nvSpPr>
            <p:spPr bwMode="auto">
              <a:xfrm>
                <a:off x="3211186" y="1691063"/>
                <a:ext cx="390485" cy="751055"/>
              </a:xfrm>
              <a:custGeom>
                <a:avLst/>
                <a:gdLst>
                  <a:gd name="T0" fmla="*/ 2147483647 w 320"/>
                  <a:gd name="T1" fmla="*/ 2147483647 h 568"/>
                  <a:gd name="T2" fmla="*/ 2147483647 w 320"/>
                  <a:gd name="T3" fmla="*/ 2147483647 h 568"/>
                  <a:gd name="T4" fmla="*/ 2147483647 w 320"/>
                  <a:gd name="T5" fmla="*/ 2147483647 h 568"/>
                  <a:gd name="T6" fmla="*/ 2147483647 w 320"/>
                  <a:gd name="T7" fmla="*/ 2147483647 h 568"/>
                  <a:gd name="T8" fmla="*/ 2147483647 w 320"/>
                  <a:gd name="T9" fmla="*/ 2147483647 h 568"/>
                  <a:gd name="T10" fmla="*/ 2147483647 w 320"/>
                  <a:gd name="T11" fmla="*/ 2147483647 h 568"/>
                  <a:gd name="T12" fmla="*/ 2147483647 w 320"/>
                  <a:gd name="T13" fmla="*/ 2147483647 h 568"/>
                  <a:gd name="T14" fmla="*/ 2147483647 w 320"/>
                  <a:gd name="T15" fmla="*/ 2147483647 h 568"/>
                  <a:gd name="T16" fmla="*/ 2147483647 w 320"/>
                  <a:gd name="T17" fmla="*/ 2147483647 h 568"/>
                  <a:gd name="T18" fmla="*/ 2147483647 w 320"/>
                  <a:gd name="T19" fmla="*/ 2147483647 h 568"/>
                  <a:gd name="T20" fmla="*/ 2147483647 w 320"/>
                  <a:gd name="T21" fmla="*/ 2147483647 h 568"/>
                  <a:gd name="T22" fmla="*/ 2147483647 w 320"/>
                  <a:gd name="T23" fmla="*/ 2147483647 h 568"/>
                  <a:gd name="T24" fmla="*/ 2147483647 w 320"/>
                  <a:gd name="T25" fmla="*/ 2147483647 h 568"/>
                  <a:gd name="T26" fmla="*/ 2147483647 w 320"/>
                  <a:gd name="T27" fmla="*/ 2147483647 h 568"/>
                  <a:gd name="T28" fmla="*/ 2147483647 w 320"/>
                  <a:gd name="T29" fmla="*/ 2147483647 h 568"/>
                  <a:gd name="T30" fmla="*/ 2147483647 w 320"/>
                  <a:gd name="T31" fmla="*/ 2147483647 h 568"/>
                  <a:gd name="T32" fmla="*/ 2147483647 w 320"/>
                  <a:gd name="T33" fmla="*/ 2147483647 h 568"/>
                  <a:gd name="T34" fmla="*/ 2147483647 w 320"/>
                  <a:gd name="T35" fmla="*/ 2147483647 h 568"/>
                  <a:gd name="T36" fmla="*/ 2147483647 w 320"/>
                  <a:gd name="T37" fmla="*/ 2147483647 h 568"/>
                  <a:gd name="T38" fmla="*/ 2147483647 w 320"/>
                  <a:gd name="T39" fmla="*/ 2147483647 h 568"/>
                  <a:gd name="T40" fmla="*/ 2147483647 w 320"/>
                  <a:gd name="T41" fmla="*/ 2147483647 h 568"/>
                  <a:gd name="T42" fmla="*/ 2147483647 w 320"/>
                  <a:gd name="T43" fmla="*/ 2147483647 h 568"/>
                  <a:gd name="T44" fmla="*/ 2147483647 w 320"/>
                  <a:gd name="T45" fmla="*/ 2147483647 h 568"/>
                  <a:gd name="T46" fmla="*/ 2147483647 w 320"/>
                  <a:gd name="T47" fmla="*/ 2147483647 h 568"/>
                  <a:gd name="T48" fmla="*/ 2147483647 w 320"/>
                  <a:gd name="T49" fmla="*/ 2147483647 h 568"/>
                  <a:gd name="T50" fmla="*/ 2147483647 w 320"/>
                  <a:gd name="T51" fmla="*/ 2147483647 h 568"/>
                  <a:gd name="T52" fmla="*/ 2147483647 w 320"/>
                  <a:gd name="T53" fmla="*/ 2147483647 h 568"/>
                  <a:gd name="T54" fmla="*/ 2147483647 w 320"/>
                  <a:gd name="T55" fmla="*/ 2147483647 h 568"/>
                  <a:gd name="T56" fmla="*/ 2147483647 w 320"/>
                  <a:gd name="T57" fmla="*/ 2147483647 h 568"/>
                  <a:gd name="T58" fmla="*/ 0 w 320"/>
                  <a:gd name="T59" fmla="*/ 2147483647 h 568"/>
                  <a:gd name="T60" fmla="*/ 2147483647 w 320"/>
                  <a:gd name="T61" fmla="*/ 2147483647 h 568"/>
                  <a:gd name="T62" fmla="*/ 2147483647 w 320"/>
                  <a:gd name="T63" fmla="*/ 2147483647 h 568"/>
                  <a:gd name="T64" fmla="*/ 2147483647 w 320"/>
                  <a:gd name="T65" fmla="*/ 2147483647 h 568"/>
                  <a:gd name="T66" fmla="*/ 2147483647 w 320"/>
                  <a:gd name="T67" fmla="*/ 2147483647 h 568"/>
                  <a:gd name="T68" fmla="*/ 2147483647 w 320"/>
                  <a:gd name="T69" fmla="*/ 2147483647 h 568"/>
                  <a:gd name="T70" fmla="*/ 2147483647 w 320"/>
                  <a:gd name="T71" fmla="*/ 2147483647 h 568"/>
                  <a:gd name="T72" fmla="*/ 2147483647 w 320"/>
                  <a:gd name="T73" fmla="*/ 2147483647 h 568"/>
                  <a:gd name="T74" fmla="*/ 2147483647 w 320"/>
                  <a:gd name="T75" fmla="*/ 2147483647 h 568"/>
                  <a:gd name="T76" fmla="*/ 2147483647 w 320"/>
                  <a:gd name="T77" fmla="*/ 2147483647 h 568"/>
                  <a:gd name="T78" fmla="*/ 2147483647 w 320"/>
                  <a:gd name="T79" fmla="*/ 2147483647 h 568"/>
                  <a:gd name="T80" fmla="*/ 2147483647 w 320"/>
                  <a:gd name="T81" fmla="*/ 2147483647 h 568"/>
                  <a:gd name="T82" fmla="*/ 2147483647 w 320"/>
                  <a:gd name="T83" fmla="*/ 2147483647 h 568"/>
                  <a:gd name="T84" fmla="*/ 2147483647 w 320"/>
                  <a:gd name="T85" fmla="*/ 2147483647 h 568"/>
                  <a:gd name="T86" fmla="*/ 2147483647 w 320"/>
                  <a:gd name="T87" fmla="*/ 2147483647 h 568"/>
                  <a:gd name="T88" fmla="*/ 2147483647 w 320"/>
                  <a:gd name="T89" fmla="*/ 2147483647 h 568"/>
                  <a:gd name="T90" fmla="*/ 2147483647 w 320"/>
                  <a:gd name="T91" fmla="*/ 2147483647 h 5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20"/>
                  <a:gd name="T139" fmla="*/ 0 h 568"/>
                  <a:gd name="T140" fmla="*/ 320 w 320"/>
                  <a:gd name="T141" fmla="*/ 568 h 5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20" h="568">
                    <a:moveTo>
                      <a:pt x="216" y="544"/>
                    </a:moveTo>
                    <a:lnTo>
                      <a:pt x="232" y="544"/>
                    </a:lnTo>
                    <a:lnTo>
                      <a:pt x="240" y="544"/>
                    </a:lnTo>
                    <a:lnTo>
                      <a:pt x="256" y="552"/>
                    </a:lnTo>
                    <a:lnTo>
                      <a:pt x="264" y="552"/>
                    </a:lnTo>
                    <a:lnTo>
                      <a:pt x="264" y="544"/>
                    </a:lnTo>
                    <a:lnTo>
                      <a:pt x="256" y="536"/>
                    </a:lnTo>
                    <a:lnTo>
                      <a:pt x="256" y="520"/>
                    </a:lnTo>
                    <a:lnTo>
                      <a:pt x="272" y="512"/>
                    </a:lnTo>
                    <a:lnTo>
                      <a:pt x="288" y="512"/>
                    </a:lnTo>
                    <a:lnTo>
                      <a:pt x="288" y="504"/>
                    </a:lnTo>
                    <a:lnTo>
                      <a:pt x="280" y="496"/>
                    </a:lnTo>
                    <a:lnTo>
                      <a:pt x="288" y="488"/>
                    </a:lnTo>
                    <a:lnTo>
                      <a:pt x="288" y="480"/>
                    </a:lnTo>
                    <a:lnTo>
                      <a:pt x="288" y="472"/>
                    </a:lnTo>
                    <a:lnTo>
                      <a:pt x="288" y="464"/>
                    </a:lnTo>
                    <a:lnTo>
                      <a:pt x="288" y="456"/>
                    </a:lnTo>
                    <a:lnTo>
                      <a:pt x="296" y="456"/>
                    </a:lnTo>
                    <a:lnTo>
                      <a:pt x="296" y="448"/>
                    </a:lnTo>
                    <a:lnTo>
                      <a:pt x="296" y="432"/>
                    </a:lnTo>
                    <a:lnTo>
                      <a:pt x="304" y="424"/>
                    </a:lnTo>
                    <a:lnTo>
                      <a:pt x="312" y="400"/>
                    </a:lnTo>
                    <a:lnTo>
                      <a:pt x="320" y="392"/>
                    </a:lnTo>
                    <a:lnTo>
                      <a:pt x="320" y="384"/>
                    </a:lnTo>
                    <a:lnTo>
                      <a:pt x="320" y="376"/>
                    </a:lnTo>
                    <a:lnTo>
                      <a:pt x="320" y="360"/>
                    </a:lnTo>
                    <a:lnTo>
                      <a:pt x="320" y="344"/>
                    </a:lnTo>
                    <a:lnTo>
                      <a:pt x="312" y="344"/>
                    </a:lnTo>
                    <a:lnTo>
                      <a:pt x="312" y="336"/>
                    </a:lnTo>
                    <a:lnTo>
                      <a:pt x="312" y="320"/>
                    </a:lnTo>
                    <a:lnTo>
                      <a:pt x="312" y="312"/>
                    </a:lnTo>
                    <a:lnTo>
                      <a:pt x="296" y="72"/>
                    </a:lnTo>
                    <a:lnTo>
                      <a:pt x="288" y="72"/>
                    </a:lnTo>
                    <a:lnTo>
                      <a:pt x="280" y="56"/>
                    </a:lnTo>
                    <a:lnTo>
                      <a:pt x="280" y="48"/>
                    </a:lnTo>
                    <a:lnTo>
                      <a:pt x="280" y="40"/>
                    </a:lnTo>
                    <a:lnTo>
                      <a:pt x="264" y="32"/>
                    </a:lnTo>
                    <a:lnTo>
                      <a:pt x="264" y="16"/>
                    </a:lnTo>
                    <a:lnTo>
                      <a:pt x="264" y="8"/>
                    </a:lnTo>
                    <a:lnTo>
                      <a:pt x="264" y="0"/>
                    </a:lnTo>
                    <a:lnTo>
                      <a:pt x="56" y="16"/>
                    </a:lnTo>
                    <a:lnTo>
                      <a:pt x="64" y="16"/>
                    </a:lnTo>
                    <a:lnTo>
                      <a:pt x="72" y="32"/>
                    </a:lnTo>
                    <a:lnTo>
                      <a:pt x="72" y="40"/>
                    </a:lnTo>
                    <a:lnTo>
                      <a:pt x="80" y="40"/>
                    </a:lnTo>
                    <a:lnTo>
                      <a:pt x="88" y="48"/>
                    </a:lnTo>
                    <a:lnTo>
                      <a:pt x="96" y="48"/>
                    </a:lnTo>
                    <a:lnTo>
                      <a:pt x="96" y="64"/>
                    </a:lnTo>
                    <a:lnTo>
                      <a:pt x="96" y="72"/>
                    </a:lnTo>
                    <a:lnTo>
                      <a:pt x="88" y="88"/>
                    </a:lnTo>
                    <a:lnTo>
                      <a:pt x="80" y="88"/>
                    </a:lnTo>
                    <a:lnTo>
                      <a:pt x="80" y="96"/>
                    </a:lnTo>
                    <a:lnTo>
                      <a:pt x="80" y="104"/>
                    </a:lnTo>
                    <a:lnTo>
                      <a:pt x="80" y="112"/>
                    </a:lnTo>
                    <a:lnTo>
                      <a:pt x="64" y="112"/>
                    </a:lnTo>
                    <a:lnTo>
                      <a:pt x="64" y="120"/>
                    </a:lnTo>
                    <a:lnTo>
                      <a:pt x="48" y="120"/>
                    </a:lnTo>
                    <a:lnTo>
                      <a:pt x="32" y="128"/>
                    </a:lnTo>
                    <a:lnTo>
                      <a:pt x="32" y="144"/>
                    </a:lnTo>
                    <a:lnTo>
                      <a:pt x="32" y="152"/>
                    </a:lnTo>
                    <a:lnTo>
                      <a:pt x="40" y="168"/>
                    </a:lnTo>
                    <a:lnTo>
                      <a:pt x="40" y="176"/>
                    </a:lnTo>
                    <a:lnTo>
                      <a:pt x="32" y="184"/>
                    </a:lnTo>
                    <a:lnTo>
                      <a:pt x="32" y="192"/>
                    </a:lnTo>
                    <a:lnTo>
                      <a:pt x="32" y="200"/>
                    </a:lnTo>
                    <a:lnTo>
                      <a:pt x="24" y="208"/>
                    </a:lnTo>
                    <a:lnTo>
                      <a:pt x="8" y="208"/>
                    </a:lnTo>
                    <a:lnTo>
                      <a:pt x="8" y="224"/>
                    </a:lnTo>
                    <a:lnTo>
                      <a:pt x="16" y="224"/>
                    </a:lnTo>
                    <a:lnTo>
                      <a:pt x="8" y="232"/>
                    </a:lnTo>
                    <a:lnTo>
                      <a:pt x="8" y="240"/>
                    </a:lnTo>
                    <a:lnTo>
                      <a:pt x="0" y="248"/>
                    </a:lnTo>
                    <a:lnTo>
                      <a:pt x="0" y="272"/>
                    </a:lnTo>
                    <a:lnTo>
                      <a:pt x="24" y="312"/>
                    </a:lnTo>
                    <a:lnTo>
                      <a:pt x="56" y="336"/>
                    </a:lnTo>
                    <a:lnTo>
                      <a:pt x="72" y="344"/>
                    </a:lnTo>
                    <a:lnTo>
                      <a:pt x="72" y="384"/>
                    </a:lnTo>
                    <a:lnTo>
                      <a:pt x="88" y="384"/>
                    </a:lnTo>
                    <a:lnTo>
                      <a:pt x="88" y="368"/>
                    </a:lnTo>
                    <a:lnTo>
                      <a:pt x="104" y="376"/>
                    </a:lnTo>
                    <a:lnTo>
                      <a:pt x="120" y="384"/>
                    </a:lnTo>
                    <a:lnTo>
                      <a:pt x="120" y="392"/>
                    </a:lnTo>
                    <a:lnTo>
                      <a:pt x="112" y="408"/>
                    </a:lnTo>
                    <a:lnTo>
                      <a:pt x="112" y="424"/>
                    </a:lnTo>
                    <a:lnTo>
                      <a:pt x="104" y="432"/>
                    </a:lnTo>
                    <a:lnTo>
                      <a:pt x="104" y="448"/>
                    </a:lnTo>
                    <a:lnTo>
                      <a:pt x="112" y="464"/>
                    </a:lnTo>
                    <a:lnTo>
                      <a:pt x="136" y="472"/>
                    </a:lnTo>
                    <a:lnTo>
                      <a:pt x="136" y="480"/>
                    </a:lnTo>
                    <a:lnTo>
                      <a:pt x="152" y="480"/>
                    </a:lnTo>
                    <a:lnTo>
                      <a:pt x="160" y="488"/>
                    </a:lnTo>
                    <a:lnTo>
                      <a:pt x="176" y="496"/>
                    </a:lnTo>
                    <a:lnTo>
                      <a:pt x="176" y="512"/>
                    </a:lnTo>
                    <a:lnTo>
                      <a:pt x="184" y="528"/>
                    </a:lnTo>
                    <a:lnTo>
                      <a:pt x="176" y="536"/>
                    </a:lnTo>
                    <a:lnTo>
                      <a:pt x="176" y="544"/>
                    </a:lnTo>
                    <a:lnTo>
                      <a:pt x="184" y="552"/>
                    </a:lnTo>
                    <a:lnTo>
                      <a:pt x="192" y="560"/>
                    </a:lnTo>
                    <a:lnTo>
                      <a:pt x="192" y="568"/>
                    </a:lnTo>
                    <a:lnTo>
                      <a:pt x="192" y="560"/>
                    </a:lnTo>
                    <a:lnTo>
                      <a:pt x="192" y="552"/>
                    </a:lnTo>
                    <a:lnTo>
                      <a:pt x="200" y="552"/>
                    </a:lnTo>
                    <a:lnTo>
                      <a:pt x="200" y="560"/>
                    </a:lnTo>
                    <a:lnTo>
                      <a:pt x="208" y="552"/>
                    </a:lnTo>
                    <a:lnTo>
                      <a:pt x="216" y="544"/>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64" name="Freeform 160">
                <a:extLst>
                  <a:ext uri="{FF2B5EF4-FFF2-40B4-BE49-F238E27FC236}">
                    <a16:creationId xmlns:a16="http://schemas.microsoft.com/office/drawing/2014/main" id="{1253A803-DBEC-697F-0D86-EA2FB8407E4A}"/>
                  </a:ext>
                </a:extLst>
              </p:cNvPr>
              <p:cNvSpPr>
                <a:spLocks/>
              </p:cNvSpPr>
              <p:nvPr/>
            </p:nvSpPr>
            <p:spPr bwMode="auto">
              <a:xfrm>
                <a:off x="3630244" y="1216295"/>
                <a:ext cx="373025" cy="560512"/>
              </a:xfrm>
              <a:custGeom>
                <a:avLst/>
                <a:gdLst>
                  <a:gd name="T0" fmla="*/ 2147483647 w 304"/>
                  <a:gd name="T1" fmla="*/ 2147483647 h 424"/>
                  <a:gd name="T2" fmla="*/ 2147483647 w 304"/>
                  <a:gd name="T3" fmla="*/ 2147483647 h 424"/>
                  <a:gd name="T4" fmla="*/ 2147483647 w 304"/>
                  <a:gd name="T5" fmla="*/ 2147483647 h 424"/>
                  <a:gd name="T6" fmla="*/ 2147483647 w 304"/>
                  <a:gd name="T7" fmla="*/ 2147483647 h 424"/>
                  <a:gd name="T8" fmla="*/ 2147483647 w 304"/>
                  <a:gd name="T9" fmla="*/ 2147483647 h 424"/>
                  <a:gd name="T10" fmla="*/ 2147483647 w 304"/>
                  <a:gd name="T11" fmla="*/ 2147483647 h 424"/>
                  <a:gd name="T12" fmla="*/ 2147483647 w 304"/>
                  <a:gd name="T13" fmla="*/ 2147483647 h 424"/>
                  <a:gd name="T14" fmla="*/ 2147483647 w 304"/>
                  <a:gd name="T15" fmla="*/ 2147483647 h 424"/>
                  <a:gd name="T16" fmla="*/ 2147483647 w 304"/>
                  <a:gd name="T17" fmla="*/ 2147483647 h 424"/>
                  <a:gd name="T18" fmla="*/ 2147483647 w 304"/>
                  <a:gd name="T19" fmla="*/ 2147483647 h 424"/>
                  <a:gd name="T20" fmla="*/ 2147483647 w 304"/>
                  <a:gd name="T21" fmla="*/ 2147483647 h 424"/>
                  <a:gd name="T22" fmla="*/ 2147483647 w 304"/>
                  <a:gd name="T23" fmla="*/ 2147483647 h 424"/>
                  <a:gd name="T24" fmla="*/ 2147483647 w 304"/>
                  <a:gd name="T25" fmla="*/ 2147483647 h 424"/>
                  <a:gd name="T26" fmla="*/ 2147483647 w 304"/>
                  <a:gd name="T27" fmla="*/ 2147483647 h 424"/>
                  <a:gd name="T28" fmla="*/ 2147483647 w 304"/>
                  <a:gd name="T29" fmla="*/ 2147483647 h 424"/>
                  <a:gd name="T30" fmla="*/ 2147483647 w 304"/>
                  <a:gd name="T31" fmla="*/ 2147483647 h 424"/>
                  <a:gd name="T32" fmla="*/ 2147483647 w 304"/>
                  <a:gd name="T33" fmla="*/ 2147483647 h 424"/>
                  <a:gd name="T34" fmla="*/ 2147483647 w 304"/>
                  <a:gd name="T35" fmla="*/ 2147483647 h 424"/>
                  <a:gd name="T36" fmla="*/ 2147483647 w 304"/>
                  <a:gd name="T37" fmla="*/ 2147483647 h 424"/>
                  <a:gd name="T38" fmla="*/ 2147483647 w 304"/>
                  <a:gd name="T39" fmla="*/ 2147483647 h 424"/>
                  <a:gd name="T40" fmla="*/ 2147483647 w 304"/>
                  <a:gd name="T41" fmla="*/ 2147483647 h 424"/>
                  <a:gd name="T42" fmla="*/ 2147483647 w 304"/>
                  <a:gd name="T43" fmla="*/ 2147483647 h 424"/>
                  <a:gd name="T44" fmla="*/ 2147483647 w 304"/>
                  <a:gd name="T45" fmla="*/ 2147483647 h 424"/>
                  <a:gd name="T46" fmla="*/ 2147483647 w 304"/>
                  <a:gd name="T47" fmla="*/ 2147483647 h 424"/>
                  <a:gd name="T48" fmla="*/ 2147483647 w 304"/>
                  <a:gd name="T49" fmla="*/ 2147483647 h 424"/>
                  <a:gd name="T50" fmla="*/ 2147483647 w 304"/>
                  <a:gd name="T51" fmla="*/ 0 h 424"/>
                  <a:gd name="T52" fmla="*/ 2147483647 w 304"/>
                  <a:gd name="T53" fmla="*/ 2147483647 h 424"/>
                  <a:gd name="T54" fmla="*/ 2147483647 w 304"/>
                  <a:gd name="T55" fmla="*/ 2147483647 h 424"/>
                  <a:gd name="T56" fmla="*/ 2147483647 w 304"/>
                  <a:gd name="T57" fmla="*/ 2147483647 h 424"/>
                  <a:gd name="T58" fmla="*/ 2147483647 w 304"/>
                  <a:gd name="T59" fmla="*/ 2147483647 h 424"/>
                  <a:gd name="T60" fmla="*/ 2147483647 w 304"/>
                  <a:gd name="T61" fmla="*/ 2147483647 h 424"/>
                  <a:gd name="T62" fmla="*/ 2147483647 w 304"/>
                  <a:gd name="T63" fmla="*/ 2147483647 h 424"/>
                  <a:gd name="T64" fmla="*/ 2147483647 w 304"/>
                  <a:gd name="T65" fmla="*/ 2147483647 h 424"/>
                  <a:gd name="T66" fmla="*/ 2147483647 w 304"/>
                  <a:gd name="T67" fmla="*/ 2147483647 h 424"/>
                  <a:gd name="T68" fmla="*/ 2147483647 w 304"/>
                  <a:gd name="T69" fmla="*/ 2147483647 h 424"/>
                  <a:gd name="T70" fmla="*/ 2147483647 w 304"/>
                  <a:gd name="T71" fmla="*/ 2147483647 h 424"/>
                  <a:gd name="T72" fmla="*/ 2147483647 w 304"/>
                  <a:gd name="T73" fmla="*/ 2147483647 h 424"/>
                  <a:gd name="T74" fmla="*/ 2147483647 w 304"/>
                  <a:gd name="T75" fmla="*/ 2147483647 h 424"/>
                  <a:gd name="T76" fmla="*/ 2147483647 w 304"/>
                  <a:gd name="T77" fmla="*/ 2147483647 h 424"/>
                  <a:gd name="T78" fmla="*/ 2147483647 w 304"/>
                  <a:gd name="T79" fmla="*/ 2147483647 h 424"/>
                  <a:gd name="T80" fmla="*/ 2147483647 w 304"/>
                  <a:gd name="T81" fmla="*/ 2147483647 h 424"/>
                  <a:gd name="T82" fmla="*/ 2147483647 w 304"/>
                  <a:gd name="T83" fmla="*/ 2147483647 h 424"/>
                  <a:gd name="T84" fmla="*/ 2147483647 w 304"/>
                  <a:gd name="T85" fmla="*/ 2147483647 h 424"/>
                  <a:gd name="T86" fmla="*/ 0 w 304"/>
                  <a:gd name="T87" fmla="*/ 2147483647 h 424"/>
                  <a:gd name="T88" fmla="*/ 2147483647 w 304"/>
                  <a:gd name="T89" fmla="*/ 2147483647 h 424"/>
                  <a:gd name="T90" fmla="*/ 2147483647 w 304"/>
                  <a:gd name="T91" fmla="*/ 2147483647 h 424"/>
                  <a:gd name="T92" fmla="*/ 2147483647 w 304"/>
                  <a:gd name="T93" fmla="*/ 2147483647 h 424"/>
                  <a:gd name="T94" fmla="*/ 0 w 304"/>
                  <a:gd name="T95" fmla="*/ 2147483647 h 424"/>
                  <a:gd name="T96" fmla="*/ 2147483647 w 304"/>
                  <a:gd name="T97" fmla="*/ 2147483647 h 424"/>
                  <a:gd name="T98" fmla="*/ 2147483647 w 304"/>
                  <a:gd name="T99" fmla="*/ 2147483647 h 4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04"/>
                  <a:gd name="T151" fmla="*/ 0 h 424"/>
                  <a:gd name="T152" fmla="*/ 304 w 304"/>
                  <a:gd name="T153" fmla="*/ 424 h 4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04" h="424">
                    <a:moveTo>
                      <a:pt x="248" y="400"/>
                    </a:moveTo>
                    <a:lnTo>
                      <a:pt x="248" y="392"/>
                    </a:lnTo>
                    <a:lnTo>
                      <a:pt x="264" y="376"/>
                    </a:lnTo>
                    <a:lnTo>
                      <a:pt x="264" y="368"/>
                    </a:lnTo>
                    <a:lnTo>
                      <a:pt x="264" y="360"/>
                    </a:lnTo>
                    <a:lnTo>
                      <a:pt x="264" y="344"/>
                    </a:lnTo>
                    <a:lnTo>
                      <a:pt x="272" y="336"/>
                    </a:lnTo>
                    <a:lnTo>
                      <a:pt x="280" y="336"/>
                    </a:lnTo>
                    <a:lnTo>
                      <a:pt x="288" y="328"/>
                    </a:lnTo>
                    <a:lnTo>
                      <a:pt x="288" y="320"/>
                    </a:lnTo>
                    <a:lnTo>
                      <a:pt x="288" y="312"/>
                    </a:lnTo>
                    <a:lnTo>
                      <a:pt x="288" y="304"/>
                    </a:lnTo>
                    <a:lnTo>
                      <a:pt x="288" y="296"/>
                    </a:lnTo>
                    <a:lnTo>
                      <a:pt x="296" y="296"/>
                    </a:lnTo>
                    <a:lnTo>
                      <a:pt x="304" y="304"/>
                    </a:lnTo>
                    <a:lnTo>
                      <a:pt x="304" y="296"/>
                    </a:lnTo>
                    <a:lnTo>
                      <a:pt x="304" y="264"/>
                    </a:lnTo>
                    <a:lnTo>
                      <a:pt x="296" y="200"/>
                    </a:lnTo>
                    <a:lnTo>
                      <a:pt x="272" y="160"/>
                    </a:lnTo>
                    <a:lnTo>
                      <a:pt x="264" y="160"/>
                    </a:lnTo>
                    <a:lnTo>
                      <a:pt x="256" y="160"/>
                    </a:lnTo>
                    <a:lnTo>
                      <a:pt x="248" y="168"/>
                    </a:lnTo>
                    <a:lnTo>
                      <a:pt x="240" y="168"/>
                    </a:lnTo>
                    <a:lnTo>
                      <a:pt x="232" y="176"/>
                    </a:lnTo>
                    <a:lnTo>
                      <a:pt x="232" y="184"/>
                    </a:lnTo>
                    <a:lnTo>
                      <a:pt x="224" y="200"/>
                    </a:lnTo>
                    <a:lnTo>
                      <a:pt x="216" y="200"/>
                    </a:lnTo>
                    <a:lnTo>
                      <a:pt x="216" y="208"/>
                    </a:lnTo>
                    <a:lnTo>
                      <a:pt x="216" y="216"/>
                    </a:lnTo>
                    <a:lnTo>
                      <a:pt x="208" y="216"/>
                    </a:lnTo>
                    <a:lnTo>
                      <a:pt x="200" y="208"/>
                    </a:lnTo>
                    <a:lnTo>
                      <a:pt x="192" y="208"/>
                    </a:lnTo>
                    <a:lnTo>
                      <a:pt x="192" y="192"/>
                    </a:lnTo>
                    <a:lnTo>
                      <a:pt x="192" y="176"/>
                    </a:lnTo>
                    <a:lnTo>
                      <a:pt x="200" y="176"/>
                    </a:lnTo>
                    <a:lnTo>
                      <a:pt x="208" y="168"/>
                    </a:lnTo>
                    <a:lnTo>
                      <a:pt x="216" y="144"/>
                    </a:lnTo>
                    <a:lnTo>
                      <a:pt x="224" y="136"/>
                    </a:lnTo>
                    <a:lnTo>
                      <a:pt x="224" y="128"/>
                    </a:lnTo>
                    <a:lnTo>
                      <a:pt x="224" y="104"/>
                    </a:lnTo>
                    <a:lnTo>
                      <a:pt x="224" y="96"/>
                    </a:lnTo>
                    <a:lnTo>
                      <a:pt x="216" y="80"/>
                    </a:lnTo>
                    <a:lnTo>
                      <a:pt x="208" y="72"/>
                    </a:lnTo>
                    <a:lnTo>
                      <a:pt x="208" y="64"/>
                    </a:lnTo>
                    <a:lnTo>
                      <a:pt x="216" y="64"/>
                    </a:lnTo>
                    <a:lnTo>
                      <a:pt x="224" y="64"/>
                    </a:lnTo>
                    <a:lnTo>
                      <a:pt x="216" y="56"/>
                    </a:lnTo>
                    <a:lnTo>
                      <a:pt x="200" y="40"/>
                    </a:lnTo>
                    <a:lnTo>
                      <a:pt x="192" y="40"/>
                    </a:lnTo>
                    <a:lnTo>
                      <a:pt x="176" y="32"/>
                    </a:lnTo>
                    <a:lnTo>
                      <a:pt x="168" y="24"/>
                    </a:lnTo>
                    <a:lnTo>
                      <a:pt x="160" y="24"/>
                    </a:lnTo>
                    <a:lnTo>
                      <a:pt x="144" y="16"/>
                    </a:lnTo>
                    <a:lnTo>
                      <a:pt x="128" y="8"/>
                    </a:lnTo>
                    <a:lnTo>
                      <a:pt x="112" y="0"/>
                    </a:lnTo>
                    <a:lnTo>
                      <a:pt x="104" y="0"/>
                    </a:lnTo>
                    <a:lnTo>
                      <a:pt x="104" y="8"/>
                    </a:lnTo>
                    <a:lnTo>
                      <a:pt x="96" y="8"/>
                    </a:lnTo>
                    <a:lnTo>
                      <a:pt x="96" y="16"/>
                    </a:lnTo>
                    <a:lnTo>
                      <a:pt x="88" y="16"/>
                    </a:lnTo>
                    <a:lnTo>
                      <a:pt x="88" y="32"/>
                    </a:lnTo>
                    <a:lnTo>
                      <a:pt x="96" y="40"/>
                    </a:lnTo>
                    <a:lnTo>
                      <a:pt x="96" y="48"/>
                    </a:lnTo>
                    <a:lnTo>
                      <a:pt x="88" y="48"/>
                    </a:lnTo>
                    <a:lnTo>
                      <a:pt x="72" y="56"/>
                    </a:lnTo>
                    <a:lnTo>
                      <a:pt x="72" y="72"/>
                    </a:lnTo>
                    <a:lnTo>
                      <a:pt x="72" y="96"/>
                    </a:lnTo>
                    <a:lnTo>
                      <a:pt x="72" y="104"/>
                    </a:lnTo>
                    <a:lnTo>
                      <a:pt x="64" y="112"/>
                    </a:lnTo>
                    <a:lnTo>
                      <a:pt x="56" y="112"/>
                    </a:lnTo>
                    <a:lnTo>
                      <a:pt x="56" y="104"/>
                    </a:lnTo>
                    <a:lnTo>
                      <a:pt x="56" y="80"/>
                    </a:lnTo>
                    <a:lnTo>
                      <a:pt x="56" y="72"/>
                    </a:lnTo>
                    <a:lnTo>
                      <a:pt x="48" y="80"/>
                    </a:lnTo>
                    <a:lnTo>
                      <a:pt x="40" y="96"/>
                    </a:lnTo>
                    <a:lnTo>
                      <a:pt x="32" y="96"/>
                    </a:lnTo>
                    <a:lnTo>
                      <a:pt x="24" y="104"/>
                    </a:lnTo>
                    <a:lnTo>
                      <a:pt x="24" y="120"/>
                    </a:lnTo>
                    <a:lnTo>
                      <a:pt x="16" y="120"/>
                    </a:lnTo>
                    <a:lnTo>
                      <a:pt x="16" y="128"/>
                    </a:lnTo>
                    <a:lnTo>
                      <a:pt x="16" y="136"/>
                    </a:lnTo>
                    <a:lnTo>
                      <a:pt x="16" y="152"/>
                    </a:lnTo>
                    <a:lnTo>
                      <a:pt x="8" y="184"/>
                    </a:lnTo>
                    <a:lnTo>
                      <a:pt x="0" y="192"/>
                    </a:lnTo>
                    <a:lnTo>
                      <a:pt x="8" y="208"/>
                    </a:lnTo>
                    <a:lnTo>
                      <a:pt x="8" y="216"/>
                    </a:lnTo>
                    <a:lnTo>
                      <a:pt x="8" y="224"/>
                    </a:lnTo>
                    <a:lnTo>
                      <a:pt x="0" y="224"/>
                    </a:lnTo>
                    <a:lnTo>
                      <a:pt x="0" y="232"/>
                    </a:lnTo>
                    <a:lnTo>
                      <a:pt x="16" y="272"/>
                    </a:lnTo>
                    <a:lnTo>
                      <a:pt x="32" y="280"/>
                    </a:lnTo>
                    <a:lnTo>
                      <a:pt x="40" y="304"/>
                    </a:lnTo>
                    <a:lnTo>
                      <a:pt x="40" y="344"/>
                    </a:lnTo>
                    <a:lnTo>
                      <a:pt x="32" y="368"/>
                    </a:lnTo>
                    <a:lnTo>
                      <a:pt x="24" y="384"/>
                    </a:lnTo>
                    <a:lnTo>
                      <a:pt x="16" y="400"/>
                    </a:lnTo>
                    <a:lnTo>
                      <a:pt x="16" y="408"/>
                    </a:lnTo>
                    <a:lnTo>
                      <a:pt x="8" y="424"/>
                    </a:lnTo>
                    <a:lnTo>
                      <a:pt x="0" y="424"/>
                    </a:lnTo>
                    <a:lnTo>
                      <a:pt x="152" y="408"/>
                    </a:lnTo>
                    <a:lnTo>
                      <a:pt x="152" y="424"/>
                    </a:lnTo>
                    <a:lnTo>
                      <a:pt x="248" y="408"/>
                    </a:lnTo>
                    <a:lnTo>
                      <a:pt x="248" y="400"/>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65" name="Freeform 161">
                <a:extLst>
                  <a:ext uri="{FF2B5EF4-FFF2-40B4-BE49-F238E27FC236}">
                    <a16:creationId xmlns:a16="http://schemas.microsoft.com/office/drawing/2014/main" id="{63CF5E2D-3C6B-E711-0585-72B5E47AB3D5}"/>
                  </a:ext>
                </a:extLst>
              </p:cNvPr>
              <p:cNvSpPr>
                <a:spLocks/>
              </p:cNvSpPr>
              <p:nvPr/>
            </p:nvSpPr>
            <p:spPr bwMode="auto">
              <a:xfrm>
                <a:off x="3268330" y="1027340"/>
                <a:ext cx="558743" cy="315983"/>
              </a:xfrm>
              <a:custGeom>
                <a:avLst/>
                <a:gdLst>
                  <a:gd name="T0" fmla="*/ 2147483647 w 456"/>
                  <a:gd name="T1" fmla="*/ 2147483647 h 240"/>
                  <a:gd name="T2" fmla="*/ 2147483647 w 456"/>
                  <a:gd name="T3" fmla="*/ 2147483647 h 240"/>
                  <a:gd name="T4" fmla="*/ 2147483647 w 456"/>
                  <a:gd name="T5" fmla="*/ 2147483647 h 240"/>
                  <a:gd name="T6" fmla="*/ 2147483647 w 456"/>
                  <a:gd name="T7" fmla="*/ 2147483647 h 240"/>
                  <a:gd name="T8" fmla="*/ 2147483647 w 456"/>
                  <a:gd name="T9" fmla="*/ 2147483647 h 240"/>
                  <a:gd name="T10" fmla="*/ 2147483647 w 456"/>
                  <a:gd name="T11" fmla="*/ 2147483647 h 240"/>
                  <a:gd name="T12" fmla="*/ 2147483647 w 456"/>
                  <a:gd name="T13" fmla="*/ 2147483647 h 240"/>
                  <a:gd name="T14" fmla="*/ 2147483647 w 456"/>
                  <a:gd name="T15" fmla="*/ 2147483647 h 240"/>
                  <a:gd name="T16" fmla="*/ 2147483647 w 456"/>
                  <a:gd name="T17" fmla="*/ 2147483647 h 240"/>
                  <a:gd name="T18" fmla="*/ 2147483647 w 456"/>
                  <a:gd name="T19" fmla="*/ 2147483647 h 240"/>
                  <a:gd name="T20" fmla="*/ 2147483647 w 456"/>
                  <a:gd name="T21" fmla="*/ 2147483647 h 240"/>
                  <a:gd name="T22" fmla="*/ 2147483647 w 456"/>
                  <a:gd name="T23" fmla="*/ 2147483647 h 240"/>
                  <a:gd name="T24" fmla="*/ 2147483647 w 456"/>
                  <a:gd name="T25" fmla="*/ 2147483647 h 240"/>
                  <a:gd name="T26" fmla="*/ 2147483647 w 456"/>
                  <a:gd name="T27" fmla="*/ 2147483647 h 240"/>
                  <a:gd name="T28" fmla="*/ 2147483647 w 456"/>
                  <a:gd name="T29" fmla="*/ 2147483647 h 240"/>
                  <a:gd name="T30" fmla="*/ 2147483647 w 456"/>
                  <a:gd name="T31" fmla="*/ 2147483647 h 240"/>
                  <a:gd name="T32" fmla="*/ 2147483647 w 456"/>
                  <a:gd name="T33" fmla="*/ 2147483647 h 240"/>
                  <a:gd name="T34" fmla="*/ 2147483647 w 456"/>
                  <a:gd name="T35" fmla="*/ 2147483647 h 240"/>
                  <a:gd name="T36" fmla="*/ 2147483647 w 456"/>
                  <a:gd name="T37" fmla="*/ 2147483647 h 240"/>
                  <a:gd name="T38" fmla="*/ 2147483647 w 456"/>
                  <a:gd name="T39" fmla="*/ 2147483647 h 240"/>
                  <a:gd name="T40" fmla="*/ 2147483647 w 456"/>
                  <a:gd name="T41" fmla="*/ 2147483647 h 240"/>
                  <a:gd name="T42" fmla="*/ 2147483647 w 456"/>
                  <a:gd name="T43" fmla="*/ 2147483647 h 240"/>
                  <a:gd name="T44" fmla="*/ 2147483647 w 456"/>
                  <a:gd name="T45" fmla="*/ 2147483647 h 240"/>
                  <a:gd name="T46" fmla="*/ 2147483647 w 456"/>
                  <a:gd name="T47" fmla="*/ 2147483647 h 240"/>
                  <a:gd name="T48" fmla="*/ 2147483647 w 456"/>
                  <a:gd name="T49" fmla="*/ 2147483647 h 240"/>
                  <a:gd name="T50" fmla="*/ 2147483647 w 456"/>
                  <a:gd name="T51" fmla="*/ 2147483647 h 240"/>
                  <a:gd name="T52" fmla="*/ 2147483647 w 456"/>
                  <a:gd name="T53" fmla="*/ 2147483647 h 240"/>
                  <a:gd name="T54" fmla="*/ 2147483647 w 456"/>
                  <a:gd name="T55" fmla="*/ 2147483647 h 240"/>
                  <a:gd name="T56" fmla="*/ 2147483647 w 456"/>
                  <a:gd name="T57" fmla="*/ 2147483647 h 240"/>
                  <a:gd name="T58" fmla="*/ 2147483647 w 456"/>
                  <a:gd name="T59" fmla="*/ 2147483647 h 240"/>
                  <a:gd name="T60" fmla="*/ 2147483647 w 456"/>
                  <a:gd name="T61" fmla="*/ 2147483647 h 240"/>
                  <a:gd name="T62" fmla="*/ 2147483647 w 456"/>
                  <a:gd name="T63" fmla="*/ 2147483647 h 240"/>
                  <a:gd name="T64" fmla="*/ 2147483647 w 456"/>
                  <a:gd name="T65" fmla="*/ 2147483647 h 240"/>
                  <a:gd name="T66" fmla="*/ 2147483647 w 456"/>
                  <a:gd name="T67" fmla="*/ 2147483647 h 240"/>
                  <a:gd name="T68" fmla="*/ 2147483647 w 456"/>
                  <a:gd name="T69" fmla="*/ 2147483647 h 240"/>
                  <a:gd name="T70" fmla="*/ 2147483647 w 456"/>
                  <a:gd name="T71" fmla="*/ 2147483647 h 240"/>
                  <a:gd name="T72" fmla="*/ 2147483647 w 456"/>
                  <a:gd name="T73" fmla="*/ 2147483647 h 240"/>
                  <a:gd name="T74" fmla="*/ 2147483647 w 456"/>
                  <a:gd name="T75" fmla="*/ 2147483647 h 240"/>
                  <a:gd name="T76" fmla="*/ 2147483647 w 456"/>
                  <a:gd name="T77" fmla="*/ 2147483647 h 240"/>
                  <a:gd name="T78" fmla="*/ 2147483647 w 456"/>
                  <a:gd name="T79" fmla="*/ 2147483647 h 240"/>
                  <a:gd name="T80" fmla="*/ 2147483647 w 456"/>
                  <a:gd name="T81" fmla="*/ 2147483647 h 240"/>
                  <a:gd name="T82" fmla="*/ 2147483647 w 456"/>
                  <a:gd name="T83" fmla="*/ 2147483647 h 240"/>
                  <a:gd name="T84" fmla="*/ 2147483647 w 456"/>
                  <a:gd name="T85" fmla="*/ 2147483647 h 240"/>
                  <a:gd name="T86" fmla="*/ 2147483647 w 456"/>
                  <a:gd name="T87" fmla="*/ 0 h 240"/>
                  <a:gd name="T88" fmla="*/ 2147483647 w 456"/>
                  <a:gd name="T89" fmla="*/ 2147483647 h 240"/>
                  <a:gd name="T90" fmla="*/ 2147483647 w 456"/>
                  <a:gd name="T91" fmla="*/ 2147483647 h 240"/>
                  <a:gd name="T92" fmla="*/ 2147483647 w 456"/>
                  <a:gd name="T93" fmla="*/ 2147483647 h 240"/>
                  <a:gd name="T94" fmla="*/ 2147483647 w 456"/>
                  <a:gd name="T95" fmla="*/ 2147483647 h 2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56"/>
                  <a:gd name="T145" fmla="*/ 0 h 240"/>
                  <a:gd name="T146" fmla="*/ 456 w 456"/>
                  <a:gd name="T147" fmla="*/ 240 h 24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56" h="240">
                    <a:moveTo>
                      <a:pt x="0" y="104"/>
                    </a:moveTo>
                    <a:lnTo>
                      <a:pt x="0" y="104"/>
                    </a:lnTo>
                    <a:lnTo>
                      <a:pt x="16" y="104"/>
                    </a:lnTo>
                    <a:lnTo>
                      <a:pt x="24" y="120"/>
                    </a:lnTo>
                    <a:lnTo>
                      <a:pt x="24" y="128"/>
                    </a:lnTo>
                    <a:lnTo>
                      <a:pt x="56" y="128"/>
                    </a:lnTo>
                    <a:lnTo>
                      <a:pt x="104" y="136"/>
                    </a:lnTo>
                    <a:lnTo>
                      <a:pt x="112" y="152"/>
                    </a:lnTo>
                    <a:lnTo>
                      <a:pt x="160" y="160"/>
                    </a:lnTo>
                    <a:lnTo>
                      <a:pt x="168" y="160"/>
                    </a:lnTo>
                    <a:lnTo>
                      <a:pt x="168" y="168"/>
                    </a:lnTo>
                    <a:lnTo>
                      <a:pt x="176" y="168"/>
                    </a:lnTo>
                    <a:lnTo>
                      <a:pt x="192" y="176"/>
                    </a:lnTo>
                    <a:lnTo>
                      <a:pt x="192" y="200"/>
                    </a:lnTo>
                    <a:lnTo>
                      <a:pt x="184" y="208"/>
                    </a:lnTo>
                    <a:lnTo>
                      <a:pt x="184" y="216"/>
                    </a:lnTo>
                    <a:lnTo>
                      <a:pt x="200" y="216"/>
                    </a:lnTo>
                    <a:lnTo>
                      <a:pt x="200" y="224"/>
                    </a:lnTo>
                    <a:lnTo>
                      <a:pt x="200" y="240"/>
                    </a:lnTo>
                    <a:lnTo>
                      <a:pt x="208" y="240"/>
                    </a:lnTo>
                    <a:lnTo>
                      <a:pt x="216" y="224"/>
                    </a:lnTo>
                    <a:lnTo>
                      <a:pt x="232" y="192"/>
                    </a:lnTo>
                    <a:lnTo>
                      <a:pt x="240" y="176"/>
                    </a:lnTo>
                    <a:lnTo>
                      <a:pt x="240" y="152"/>
                    </a:lnTo>
                    <a:lnTo>
                      <a:pt x="248" y="152"/>
                    </a:lnTo>
                    <a:lnTo>
                      <a:pt x="248" y="160"/>
                    </a:lnTo>
                    <a:lnTo>
                      <a:pt x="248" y="168"/>
                    </a:lnTo>
                    <a:lnTo>
                      <a:pt x="248" y="176"/>
                    </a:lnTo>
                    <a:lnTo>
                      <a:pt x="264" y="160"/>
                    </a:lnTo>
                    <a:lnTo>
                      <a:pt x="272" y="152"/>
                    </a:lnTo>
                    <a:lnTo>
                      <a:pt x="280" y="152"/>
                    </a:lnTo>
                    <a:lnTo>
                      <a:pt x="272" y="160"/>
                    </a:lnTo>
                    <a:lnTo>
                      <a:pt x="272" y="168"/>
                    </a:lnTo>
                    <a:lnTo>
                      <a:pt x="272" y="176"/>
                    </a:lnTo>
                    <a:lnTo>
                      <a:pt x="280" y="168"/>
                    </a:lnTo>
                    <a:lnTo>
                      <a:pt x="288" y="160"/>
                    </a:lnTo>
                    <a:lnTo>
                      <a:pt x="296" y="152"/>
                    </a:lnTo>
                    <a:lnTo>
                      <a:pt x="288" y="152"/>
                    </a:lnTo>
                    <a:lnTo>
                      <a:pt x="288" y="144"/>
                    </a:lnTo>
                    <a:lnTo>
                      <a:pt x="296" y="136"/>
                    </a:lnTo>
                    <a:lnTo>
                      <a:pt x="304" y="136"/>
                    </a:lnTo>
                    <a:lnTo>
                      <a:pt x="320" y="136"/>
                    </a:lnTo>
                    <a:lnTo>
                      <a:pt x="336" y="136"/>
                    </a:lnTo>
                    <a:lnTo>
                      <a:pt x="344" y="120"/>
                    </a:lnTo>
                    <a:lnTo>
                      <a:pt x="376" y="120"/>
                    </a:lnTo>
                    <a:lnTo>
                      <a:pt x="384" y="128"/>
                    </a:lnTo>
                    <a:lnTo>
                      <a:pt x="400" y="136"/>
                    </a:lnTo>
                    <a:lnTo>
                      <a:pt x="400" y="144"/>
                    </a:lnTo>
                    <a:lnTo>
                      <a:pt x="408" y="144"/>
                    </a:lnTo>
                    <a:lnTo>
                      <a:pt x="400" y="128"/>
                    </a:lnTo>
                    <a:lnTo>
                      <a:pt x="408" y="120"/>
                    </a:lnTo>
                    <a:lnTo>
                      <a:pt x="408" y="128"/>
                    </a:lnTo>
                    <a:lnTo>
                      <a:pt x="416" y="128"/>
                    </a:lnTo>
                    <a:lnTo>
                      <a:pt x="424" y="120"/>
                    </a:lnTo>
                    <a:lnTo>
                      <a:pt x="432" y="120"/>
                    </a:lnTo>
                    <a:lnTo>
                      <a:pt x="456" y="120"/>
                    </a:lnTo>
                    <a:lnTo>
                      <a:pt x="456" y="112"/>
                    </a:lnTo>
                    <a:lnTo>
                      <a:pt x="448" y="104"/>
                    </a:lnTo>
                    <a:lnTo>
                      <a:pt x="432" y="104"/>
                    </a:lnTo>
                    <a:lnTo>
                      <a:pt x="432" y="96"/>
                    </a:lnTo>
                    <a:lnTo>
                      <a:pt x="432" y="72"/>
                    </a:lnTo>
                    <a:lnTo>
                      <a:pt x="424" y="72"/>
                    </a:lnTo>
                    <a:lnTo>
                      <a:pt x="416" y="80"/>
                    </a:lnTo>
                    <a:lnTo>
                      <a:pt x="408" y="80"/>
                    </a:lnTo>
                    <a:lnTo>
                      <a:pt x="400" y="80"/>
                    </a:lnTo>
                    <a:lnTo>
                      <a:pt x="392" y="80"/>
                    </a:lnTo>
                    <a:lnTo>
                      <a:pt x="376" y="80"/>
                    </a:lnTo>
                    <a:lnTo>
                      <a:pt x="376" y="72"/>
                    </a:lnTo>
                    <a:lnTo>
                      <a:pt x="376" y="56"/>
                    </a:lnTo>
                    <a:lnTo>
                      <a:pt x="376" y="48"/>
                    </a:lnTo>
                    <a:lnTo>
                      <a:pt x="360" y="56"/>
                    </a:lnTo>
                    <a:lnTo>
                      <a:pt x="344" y="64"/>
                    </a:lnTo>
                    <a:lnTo>
                      <a:pt x="312" y="64"/>
                    </a:lnTo>
                    <a:lnTo>
                      <a:pt x="296" y="64"/>
                    </a:lnTo>
                    <a:lnTo>
                      <a:pt x="264" y="96"/>
                    </a:lnTo>
                    <a:lnTo>
                      <a:pt x="256" y="96"/>
                    </a:lnTo>
                    <a:lnTo>
                      <a:pt x="248" y="96"/>
                    </a:lnTo>
                    <a:lnTo>
                      <a:pt x="248" y="88"/>
                    </a:lnTo>
                    <a:lnTo>
                      <a:pt x="240" y="88"/>
                    </a:lnTo>
                    <a:lnTo>
                      <a:pt x="232" y="88"/>
                    </a:lnTo>
                    <a:lnTo>
                      <a:pt x="232" y="96"/>
                    </a:lnTo>
                    <a:lnTo>
                      <a:pt x="216" y="96"/>
                    </a:lnTo>
                    <a:lnTo>
                      <a:pt x="208" y="88"/>
                    </a:lnTo>
                    <a:lnTo>
                      <a:pt x="208" y="80"/>
                    </a:lnTo>
                    <a:lnTo>
                      <a:pt x="200" y="80"/>
                    </a:lnTo>
                    <a:lnTo>
                      <a:pt x="184" y="56"/>
                    </a:lnTo>
                    <a:lnTo>
                      <a:pt x="168" y="56"/>
                    </a:lnTo>
                    <a:lnTo>
                      <a:pt x="152" y="64"/>
                    </a:lnTo>
                    <a:lnTo>
                      <a:pt x="152" y="56"/>
                    </a:lnTo>
                    <a:lnTo>
                      <a:pt x="144" y="56"/>
                    </a:lnTo>
                    <a:lnTo>
                      <a:pt x="136" y="72"/>
                    </a:lnTo>
                    <a:lnTo>
                      <a:pt x="136" y="48"/>
                    </a:lnTo>
                    <a:lnTo>
                      <a:pt x="136" y="56"/>
                    </a:lnTo>
                    <a:lnTo>
                      <a:pt x="128" y="56"/>
                    </a:lnTo>
                    <a:lnTo>
                      <a:pt x="128" y="48"/>
                    </a:lnTo>
                    <a:lnTo>
                      <a:pt x="128" y="40"/>
                    </a:lnTo>
                    <a:lnTo>
                      <a:pt x="136" y="40"/>
                    </a:lnTo>
                    <a:lnTo>
                      <a:pt x="136" y="48"/>
                    </a:lnTo>
                    <a:lnTo>
                      <a:pt x="144" y="40"/>
                    </a:lnTo>
                    <a:lnTo>
                      <a:pt x="144" y="32"/>
                    </a:lnTo>
                    <a:lnTo>
                      <a:pt x="152" y="32"/>
                    </a:lnTo>
                    <a:lnTo>
                      <a:pt x="168" y="16"/>
                    </a:lnTo>
                    <a:lnTo>
                      <a:pt x="168" y="8"/>
                    </a:lnTo>
                    <a:lnTo>
                      <a:pt x="176" y="8"/>
                    </a:lnTo>
                    <a:lnTo>
                      <a:pt x="184" y="0"/>
                    </a:lnTo>
                    <a:lnTo>
                      <a:pt x="176" y="0"/>
                    </a:lnTo>
                    <a:lnTo>
                      <a:pt x="152" y="0"/>
                    </a:lnTo>
                    <a:lnTo>
                      <a:pt x="128" y="16"/>
                    </a:lnTo>
                    <a:lnTo>
                      <a:pt x="120" y="24"/>
                    </a:lnTo>
                    <a:lnTo>
                      <a:pt x="112" y="24"/>
                    </a:lnTo>
                    <a:lnTo>
                      <a:pt x="96" y="56"/>
                    </a:lnTo>
                    <a:lnTo>
                      <a:pt x="80" y="64"/>
                    </a:lnTo>
                    <a:lnTo>
                      <a:pt x="72" y="72"/>
                    </a:lnTo>
                    <a:lnTo>
                      <a:pt x="64" y="72"/>
                    </a:lnTo>
                    <a:lnTo>
                      <a:pt x="56" y="72"/>
                    </a:lnTo>
                    <a:lnTo>
                      <a:pt x="40" y="80"/>
                    </a:lnTo>
                    <a:lnTo>
                      <a:pt x="32" y="88"/>
                    </a:lnTo>
                    <a:lnTo>
                      <a:pt x="8" y="96"/>
                    </a:lnTo>
                    <a:lnTo>
                      <a:pt x="0" y="104"/>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66" name="Freeform 162">
                <a:extLst>
                  <a:ext uri="{FF2B5EF4-FFF2-40B4-BE49-F238E27FC236}">
                    <a16:creationId xmlns:a16="http://schemas.microsoft.com/office/drawing/2014/main" id="{9FD683AC-D185-26AD-D055-892B347F08A4}"/>
                  </a:ext>
                </a:extLst>
              </p:cNvPr>
              <p:cNvSpPr>
                <a:spLocks/>
              </p:cNvSpPr>
              <p:nvPr/>
            </p:nvSpPr>
            <p:spPr bwMode="auto">
              <a:xfrm>
                <a:off x="3817550" y="1670421"/>
                <a:ext cx="409533" cy="496997"/>
              </a:xfrm>
              <a:custGeom>
                <a:avLst/>
                <a:gdLst>
                  <a:gd name="T0" fmla="*/ 2147483647 w 336"/>
                  <a:gd name="T1" fmla="*/ 2147483647 h 376"/>
                  <a:gd name="T2" fmla="*/ 2147483647 w 336"/>
                  <a:gd name="T3" fmla="*/ 2147483647 h 376"/>
                  <a:gd name="T4" fmla="*/ 2147483647 w 336"/>
                  <a:gd name="T5" fmla="*/ 2147483647 h 376"/>
                  <a:gd name="T6" fmla="*/ 2147483647 w 336"/>
                  <a:gd name="T7" fmla="*/ 2147483647 h 376"/>
                  <a:gd name="T8" fmla="*/ 2147483647 w 336"/>
                  <a:gd name="T9" fmla="*/ 2147483647 h 376"/>
                  <a:gd name="T10" fmla="*/ 2147483647 w 336"/>
                  <a:gd name="T11" fmla="*/ 2147483647 h 376"/>
                  <a:gd name="T12" fmla="*/ 2147483647 w 336"/>
                  <a:gd name="T13" fmla="*/ 2147483647 h 376"/>
                  <a:gd name="T14" fmla="*/ 2147483647 w 336"/>
                  <a:gd name="T15" fmla="*/ 2147483647 h 376"/>
                  <a:gd name="T16" fmla="*/ 2147483647 w 336"/>
                  <a:gd name="T17" fmla="*/ 2147483647 h 376"/>
                  <a:gd name="T18" fmla="*/ 2147483647 w 336"/>
                  <a:gd name="T19" fmla="*/ 2147483647 h 376"/>
                  <a:gd name="T20" fmla="*/ 2147483647 w 336"/>
                  <a:gd name="T21" fmla="*/ 2147483647 h 376"/>
                  <a:gd name="T22" fmla="*/ 2147483647 w 336"/>
                  <a:gd name="T23" fmla="*/ 2147483647 h 376"/>
                  <a:gd name="T24" fmla="*/ 2147483647 w 336"/>
                  <a:gd name="T25" fmla="*/ 2147483647 h 376"/>
                  <a:gd name="T26" fmla="*/ 2147483647 w 336"/>
                  <a:gd name="T27" fmla="*/ 2147483647 h 376"/>
                  <a:gd name="T28" fmla="*/ 2147483647 w 336"/>
                  <a:gd name="T29" fmla="*/ 2147483647 h 376"/>
                  <a:gd name="T30" fmla="*/ 2147483647 w 336"/>
                  <a:gd name="T31" fmla="*/ 0 h 376"/>
                  <a:gd name="T32" fmla="*/ 2147483647 w 336"/>
                  <a:gd name="T33" fmla="*/ 2147483647 h 376"/>
                  <a:gd name="T34" fmla="*/ 2147483647 w 336"/>
                  <a:gd name="T35" fmla="*/ 2147483647 h 376"/>
                  <a:gd name="T36" fmla="*/ 2147483647 w 336"/>
                  <a:gd name="T37" fmla="*/ 2147483647 h 376"/>
                  <a:gd name="T38" fmla="*/ 2147483647 w 336"/>
                  <a:gd name="T39" fmla="*/ 2147483647 h 376"/>
                  <a:gd name="T40" fmla="*/ 2147483647 w 336"/>
                  <a:gd name="T41" fmla="*/ 2147483647 h 376"/>
                  <a:gd name="T42" fmla="*/ 2147483647 w 336"/>
                  <a:gd name="T43" fmla="*/ 2147483647 h 376"/>
                  <a:gd name="T44" fmla="*/ 2147483647 w 336"/>
                  <a:gd name="T45" fmla="*/ 2147483647 h 376"/>
                  <a:gd name="T46" fmla="*/ 2147483647 w 336"/>
                  <a:gd name="T47" fmla="*/ 2147483647 h 376"/>
                  <a:gd name="T48" fmla="*/ 2147483647 w 336"/>
                  <a:gd name="T49" fmla="*/ 2147483647 h 376"/>
                  <a:gd name="T50" fmla="*/ 2147483647 w 336"/>
                  <a:gd name="T51" fmla="*/ 2147483647 h 376"/>
                  <a:gd name="T52" fmla="*/ 2147483647 w 336"/>
                  <a:gd name="T53" fmla="*/ 2147483647 h 376"/>
                  <a:gd name="T54" fmla="*/ 2147483647 w 336"/>
                  <a:gd name="T55" fmla="*/ 2147483647 h 376"/>
                  <a:gd name="T56" fmla="*/ 2147483647 w 336"/>
                  <a:gd name="T57" fmla="*/ 2147483647 h 376"/>
                  <a:gd name="T58" fmla="*/ 2147483647 w 336"/>
                  <a:gd name="T59" fmla="*/ 2147483647 h 376"/>
                  <a:gd name="T60" fmla="*/ 2147483647 w 336"/>
                  <a:gd name="T61" fmla="*/ 2147483647 h 376"/>
                  <a:gd name="T62" fmla="*/ 2147483647 w 336"/>
                  <a:gd name="T63" fmla="*/ 2147483647 h 376"/>
                  <a:gd name="T64" fmla="*/ 2147483647 w 336"/>
                  <a:gd name="T65" fmla="*/ 2147483647 h 376"/>
                  <a:gd name="T66" fmla="*/ 2147483647 w 336"/>
                  <a:gd name="T67" fmla="*/ 2147483647 h 376"/>
                  <a:gd name="T68" fmla="*/ 2147483647 w 336"/>
                  <a:gd name="T69" fmla="*/ 2147483647 h 376"/>
                  <a:gd name="T70" fmla="*/ 2147483647 w 336"/>
                  <a:gd name="T71" fmla="*/ 2147483647 h 376"/>
                  <a:gd name="T72" fmla="*/ 2147483647 w 336"/>
                  <a:gd name="T73" fmla="*/ 2147483647 h 376"/>
                  <a:gd name="T74" fmla="*/ 2147483647 w 336"/>
                  <a:gd name="T75" fmla="*/ 2147483647 h 376"/>
                  <a:gd name="T76" fmla="*/ 2147483647 w 336"/>
                  <a:gd name="T77" fmla="*/ 2147483647 h 376"/>
                  <a:gd name="T78" fmla="*/ 2147483647 w 336"/>
                  <a:gd name="T79" fmla="*/ 2147483647 h 376"/>
                  <a:gd name="T80" fmla="*/ 2147483647 w 336"/>
                  <a:gd name="T81" fmla="*/ 2147483647 h 376"/>
                  <a:gd name="T82" fmla="*/ 2147483647 w 336"/>
                  <a:gd name="T83" fmla="*/ 2147483647 h 376"/>
                  <a:gd name="T84" fmla="*/ 2147483647 w 336"/>
                  <a:gd name="T85" fmla="*/ 2147483647 h 376"/>
                  <a:gd name="T86" fmla="*/ 2147483647 w 336"/>
                  <a:gd name="T87" fmla="*/ 2147483647 h 376"/>
                  <a:gd name="T88" fmla="*/ 2147483647 w 336"/>
                  <a:gd name="T89" fmla="*/ 2147483647 h 376"/>
                  <a:gd name="T90" fmla="*/ 2147483647 w 336"/>
                  <a:gd name="T91" fmla="*/ 2147483647 h 376"/>
                  <a:gd name="T92" fmla="*/ 2147483647 w 336"/>
                  <a:gd name="T93" fmla="*/ 2147483647 h 376"/>
                  <a:gd name="T94" fmla="*/ 0 w 336"/>
                  <a:gd name="T95" fmla="*/ 2147483647 h 37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36"/>
                  <a:gd name="T145" fmla="*/ 0 h 376"/>
                  <a:gd name="T146" fmla="*/ 336 w 336"/>
                  <a:gd name="T147" fmla="*/ 376 h 37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36" h="376">
                    <a:moveTo>
                      <a:pt x="96" y="64"/>
                    </a:moveTo>
                    <a:lnTo>
                      <a:pt x="96" y="64"/>
                    </a:lnTo>
                    <a:lnTo>
                      <a:pt x="104" y="64"/>
                    </a:lnTo>
                    <a:lnTo>
                      <a:pt x="104" y="56"/>
                    </a:lnTo>
                    <a:lnTo>
                      <a:pt x="128" y="56"/>
                    </a:lnTo>
                    <a:lnTo>
                      <a:pt x="136" y="72"/>
                    </a:lnTo>
                    <a:lnTo>
                      <a:pt x="144" y="72"/>
                    </a:lnTo>
                    <a:lnTo>
                      <a:pt x="152" y="64"/>
                    </a:lnTo>
                    <a:lnTo>
                      <a:pt x="160" y="72"/>
                    </a:lnTo>
                    <a:lnTo>
                      <a:pt x="144" y="72"/>
                    </a:lnTo>
                    <a:lnTo>
                      <a:pt x="136" y="80"/>
                    </a:lnTo>
                    <a:lnTo>
                      <a:pt x="144" y="80"/>
                    </a:lnTo>
                    <a:lnTo>
                      <a:pt x="152" y="80"/>
                    </a:lnTo>
                    <a:lnTo>
                      <a:pt x="160" y="72"/>
                    </a:lnTo>
                    <a:lnTo>
                      <a:pt x="168" y="80"/>
                    </a:lnTo>
                    <a:lnTo>
                      <a:pt x="176" y="80"/>
                    </a:lnTo>
                    <a:lnTo>
                      <a:pt x="192" y="72"/>
                    </a:lnTo>
                    <a:lnTo>
                      <a:pt x="198" y="64"/>
                    </a:lnTo>
                    <a:lnTo>
                      <a:pt x="208" y="64"/>
                    </a:lnTo>
                    <a:lnTo>
                      <a:pt x="224" y="64"/>
                    </a:lnTo>
                    <a:lnTo>
                      <a:pt x="240" y="48"/>
                    </a:lnTo>
                    <a:lnTo>
                      <a:pt x="278" y="6"/>
                    </a:lnTo>
                    <a:lnTo>
                      <a:pt x="312" y="0"/>
                    </a:lnTo>
                    <a:lnTo>
                      <a:pt x="336" y="136"/>
                    </a:lnTo>
                    <a:lnTo>
                      <a:pt x="328" y="136"/>
                    </a:lnTo>
                    <a:lnTo>
                      <a:pt x="328" y="144"/>
                    </a:lnTo>
                    <a:lnTo>
                      <a:pt x="336" y="152"/>
                    </a:lnTo>
                    <a:lnTo>
                      <a:pt x="336" y="176"/>
                    </a:lnTo>
                    <a:lnTo>
                      <a:pt x="328" y="176"/>
                    </a:lnTo>
                    <a:lnTo>
                      <a:pt x="328" y="216"/>
                    </a:lnTo>
                    <a:lnTo>
                      <a:pt x="328" y="224"/>
                    </a:lnTo>
                    <a:lnTo>
                      <a:pt x="328" y="240"/>
                    </a:lnTo>
                    <a:lnTo>
                      <a:pt x="312" y="256"/>
                    </a:lnTo>
                    <a:lnTo>
                      <a:pt x="304" y="264"/>
                    </a:lnTo>
                    <a:lnTo>
                      <a:pt x="296" y="272"/>
                    </a:lnTo>
                    <a:lnTo>
                      <a:pt x="288" y="272"/>
                    </a:lnTo>
                    <a:lnTo>
                      <a:pt x="272" y="288"/>
                    </a:lnTo>
                    <a:lnTo>
                      <a:pt x="264" y="312"/>
                    </a:lnTo>
                    <a:lnTo>
                      <a:pt x="264" y="328"/>
                    </a:lnTo>
                    <a:lnTo>
                      <a:pt x="256" y="328"/>
                    </a:lnTo>
                    <a:lnTo>
                      <a:pt x="256" y="312"/>
                    </a:lnTo>
                    <a:lnTo>
                      <a:pt x="240" y="312"/>
                    </a:lnTo>
                    <a:lnTo>
                      <a:pt x="240" y="328"/>
                    </a:lnTo>
                    <a:lnTo>
                      <a:pt x="240" y="336"/>
                    </a:lnTo>
                    <a:lnTo>
                      <a:pt x="240" y="344"/>
                    </a:lnTo>
                    <a:lnTo>
                      <a:pt x="240" y="360"/>
                    </a:lnTo>
                    <a:lnTo>
                      <a:pt x="232" y="368"/>
                    </a:lnTo>
                    <a:lnTo>
                      <a:pt x="224" y="376"/>
                    </a:lnTo>
                    <a:lnTo>
                      <a:pt x="216" y="376"/>
                    </a:lnTo>
                    <a:lnTo>
                      <a:pt x="208" y="376"/>
                    </a:lnTo>
                    <a:lnTo>
                      <a:pt x="200" y="368"/>
                    </a:lnTo>
                    <a:lnTo>
                      <a:pt x="192" y="368"/>
                    </a:lnTo>
                    <a:lnTo>
                      <a:pt x="192" y="360"/>
                    </a:lnTo>
                    <a:lnTo>
                      <a:pt x="184" y="352"/>
                    </a:lnTo>
                    <a:lnTo>
                      <a:pt x="176" y="352"/>
                    </a:lnTo>
                    <a:lnTo>
                      <a:pt x="168" y="368"/>
                    </a:lnTo>
                    <a:lnTo>
                      <a:pt x="160" y="368"/>
                    </a:lnTo>
                    <a:lnTo>
                      <a:pt x="144" y="368"/>
                    </a:lnTo>
                    <a:lnTo>
                      <a:pt x="136" y="360"/>
                    </a:lnTo>
                    <a:lnTo>
                      <a:pt x="128" y="360"/>
                    </a:lnTo>
                    <a:lnTo>
                      <a:pt x="128" y="368"/>
                    </a:lnTo>
                    <a:lnTo>
                      <a:pt x="120" y="368"/>
                    </a:lnTo>
                    <a:lnTo>
                      <a:pt x="104" y="360"/>
                    </a:lnTo>
                    <a:lnTo>
                      <a:pt x="80" y="360"/>
                    </a:lnTo>
                    <a:lnTo>
                      <a:pt x="80" y="352"/>
                    </a:lnTo>
                    <a:lnTo>
                      <a:pt x="72" y="336"/>
                    </a:lnTo>
                    <a:lnTo>
                      <a:pt x="48" y="336"/>
                    </a:lnTo>
                    <a:lnTo>
                      <a:pt x="32" y="336"/>
                    </a:lnTo>
                    <a:lnTo>
                      <a:pt x="0" y="80"/>
                    </a:lnTo>
                    <a:lnTo>
                      <a:pt x="96" y="64"/>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sp>
            <p:nvSpPr>
              <p:cNvPr id="67" name="Freeform 163">
                <a:extLst>
                  <a:ext uri="{FF2B5EF4-FFF2-40B4-BE49-F238E27FC236}">
                    <a16:creationId xmlns:a16="http://schemas.microsoft.com/office/drawing/2014/main" id="{B58C3371-B255-A278-C68F-22A7972A2B18}"/>
                  </a:ext>
                </a:extLst>
              </p:cNvPr>
              <p:cNvSpPr>
                <a:spLocks/>
              </p:cNvSpPr>
              <p:nvPr/>
            </p:nvSpPr>
            <p:spPr bwMode="auto">
              <a:xfrm>
                <a:off x="3561988" y="1754577"/>
                <a:ext cx="293657" cy="570040"/>
              </a:xfrm>
              <a:custGeom>
                <a:avLst/>
                <a:gdLst>
                  <a:gd name="T0" fmla="*/ 0 w 240"/>
                  <a:gd name="T1" fmla="*/ 2147483647 h 432"/>
                  <a:gd name="T2" fmla="*/ 0 w 240"/>
                  <a:gd name="T3" fmla="*/ 2147483647 h 432"/>
                  <a:gd name="T4" fmla="*/ 2147483647 w 240"/>
                  <a:gd name="T5" fmla="*/ 2147483647 h 432"/>
                  <a:gd name="T6" fmla="*/ 2147483647 w 240"/>
                  <a:gd name="T7" fmla="*/ 2147483647 h 432"/>
                  <a:gd name="T8" fmla="*/ 2147483647 w 240"/>
                  <a:gd name="T9" fmla="*/ 2147483647 h 432"/>
                  <a:gd name="T10" fmla="*/ 2147483647 w 240"/>
                  <a:gd name="T11" fmla="*/ 2147483647 h 432"/>
                  <a:gd name="T12" fmla="*/ 2147483647 w 240"/>
                  <a:gd name="T13" fmla="*/ 2147483647 h 432"/>
                  <a:gd name="T14" fmla="*/ 2147483647 w 240"/>
                  <a:gd name="T15" fmla="*/ 2147483647 h 432"/>
                  <a:gd name="T16" fmla="*/ 2147483647 w 240"/>
                  <a:gd name="T17" fmla="*/ 2147483647 h 432"/>
                  <a:gd name="T18" fmla="*/ 2147483647 w 240"/>
                  <a:gd name="T19" fmla="*/ 2147483647 h 432"/>
                  <a:gd name="T20" fmla="*/ 2147483647 w 240"/>
                  <a:gd name="T21" fmla="*/ 2147483647 h 432"/>
                  <a:gd name="T22" fmla="*/ 2147483647 w 240"/>
                  <a:gd name="T23" fmla="*/ 2147483647 h 432"/>
                  <a:gd name="T24" fmla="*/ 2147483647 w 240"/>
                  <a:gd name="T25" fmla="*/ 2147483647 h 432"/>
                  <a:gd name="T26" fmla="*/ 2147483647 w 240"/>
                  <a:gd name="T27" fmla="*/ 0 h 432"/>
                  <a:gd name="T28" fmla="*/ 2147483647 w 240"/>
                  <a:gd name="T29" fmla="*/ 2147483647 h 432"/>
                  <a:gd name="T30" fmla="*/ 2147483647 w 240"/>
                  <a:gd name="T31" fmla="*/ 2147483647 h 432"/>
                  <a:gd name="T32" fmla="*/ 2147483647 w 240"/>
                  <a:gd name="T33" fmla="*/ 2147483647 h 432"/>
                  <a:gd name="T34" fmla="*/ 2147483647 w 240"/>
                  <a:gd name="T35" fmla="*/ 2147483647 h 432"/>
                  <a:gd name="T36" fmla="*/ 2147483647 w 240"/>
                  <a:gd name="T37" fmla="*/ 2147483647 h 432"/>
                  <a:gd name="T38" fmla="*/ 2147483647 w 240"/>
                  <a:gd name="T39" fmla="*/ 2147483647 h 432"/>
                  <a:gd name="T40" fmla="*/ 2147483647 w 240"/>
                  <a:gd name="T41" fmla="*/ 2147483647 h 432"/>
                  <a:gd name="T42" fmla="*/ 2147483647 w 240"/>
                  <a:gd name="T43" fmla="*/ 2147483647 h 432"/>
                  <a:gd name="T44" fmla="*/ 2147483647 w 240"/>
                  <a:gd name="T45" fmla="*/ 2147483647 h 432"/>
                  <a:gd name="T46" fmla="*/ 2147483647 w 240"/>
                  <a:gd name="T47" fmla="*/ 2147483647 h 432"/>
                  <a:gd name="T48" fmla="*/ 2147483647 w 240"/>
                  <a:gd name="T49" fmla="*/ 2147483647 h 432"/>
                  <a:gd name="T50" fmla="*/ 2147483647 w 240"/>
                  <a:gd name="T51" fmla="*/ 2147483647 h 432"/>
                  <a:gd name="T52" fmla="*/ 2147483647 w 240"/>
                  <a:gd name="T53" fmla="*/ 2147483647 h 432"/>
                  <a:gd name="T54" fmla="*/ 2147483647 w 240"/>
                  <a:gd name="T55" fmla="*/ 2147483647 h 432"/>
                  <a:gd name="T56" fmla="*/ 2147483647 w 240"/>
                  <a:gd name="T57" fmla="*/ 2147483647 h 432"/>
                  <a:gd name="T58" fmla="*/ 2147483647 w 240"/>
                  <a:gd name="T59" fmla="*/ 2147483647 h 432"/>
                  <a:gd name="T60" fmla="*/ 2147483647 w 240"/>
                  <a:gd name="T61" fmla="*/ 2147483647 h 432"/>
                  <a:gd name="T62" fmla="*/ 2147483647 w 240"/>
                  <a:gd name="T63" fmla="*/ 2147483647 h 432"/>
                  <a:gd name="T64" fmla="*/ 2147483647 w 240"/>
                  <a:gd name="T65" fmla="*/ 2147483647 h 432"/>
                  <a:gd name="T66" fmla="*/ 2147483647 w 240"/>
                  <a:gd name="T67" fmla="*/ 2147483647 h 432"/>
                  <a:gd name="T68" fmla="*/ 2147483647 w 240"/>
                  <a:gd name="T69" fmla="*/ 2147483647 h 432"/>
                  <a:gd name="T70" fmla="*/ 2147483647 w 240"/>
                  <a:gd name="T71" fmla="*/ 2147483647 h 432"/>
                  <a:gd name="T72" fmla="*/ 2147483647 w 240"/>
                  <a:gd name="T73" fmla="*/ 2147483647 h 432"/>
                  <a:gd name="T74" fmla="*/ 2147483647 w 240"/>
                  <a:gd name="T75" fmla="*/ 2147483647 h 432"/>
                  <a:gd name="T76" fmla="*/ 2147483647 w 240"/>
                  <a:gd name="T77" fmla="*/ 2147483647 h 432"/>
                  <a:gd name="T78" fmla="*/ 2147483647 w 240"/>
                  <a:gd name="T79" fmla="*/ 2147483647 h 432"/>
                  <a:gd name="T80" fmla="*/ 2147483647 w 240"/>
                  <a:gd name="T81" fmla="*/ 2147483647 h 43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40"/>
                  <a:gd name="T124" fmla="*/ 0 h 432"/>
                  <a:gd name="T125" fmla="*/ 240 w 240"/>
                  <a:gd name="T126" fmla="*/ 432 h 43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40" h="432">
                    <a:moveTo>
                      <a:pt x="0" y="424"/>
                    </a:moveTo>
                    <a:lnTo>
                      <a:pt x="0" y="424"/>
                    </a:lnTo>
                    <a:lnTo>
                      <a:pt x="0" y="416"/>
                    </a:lnTo>
                    <a:lnTo>
                      <a:pt x="0" y="408"/>
                    </a:lnTo>
                    <a:lnTo>
                      <a:pt x="8" y="408"/>
                    </a:lnTo>
                    <a:lnTo>
                      <a:pt x="8" y="400"/>
                    </a:lnTo>
                    <a:lnTo>
                      <a:pt x="8" y="384"/>
                    </a:lnTo>
                    <a:lnTo>
                      <a:pt x="16" y="376"/>
                    </a:lnTo>
                    <a:lnTo>
                      <a:pt x="24" y="352"/>
                    </a:lnTo>
                    <a:lnTo>
                      <a:pt x="32" y="344"/>
                    </a:lnTo>
                    <a:lnTo>
                      <a:pt x="32" y="336"/>
                    </a:lnTo>
                    <a:lnTo>
                      <a:pt x="32" y="328"/>
                    </a:lnTo>
                    <a:lnTo>
                      <a:pt x="32" y="312"/>
                    </a:lnTo>
                    <a:lnTo>
                      <a:pt x="32" y="296"/>
                    </a:lnTo>
                    <a:lnTo>
                      <a:pt x="24" y="296"/>
                    </a:lnTo>
                    <a:lnTo>
                      <a:pt x="24" y="288"/>
                    </a:lnTo>
                    <a:lnTo>
                      <a:pt x="24" y="272"/>
                    </a:lnTo>
                    <a:lnTo>
                      <a:pt x="24" y="264"/>
                    </a:lnTo>
                    <a:lnTo>
                      <a:pt x="8" y="24"/>
                    </a:lnTo>
                    <a:lnTo>
                      <a:pt x="8" y="32"/>
                    </a:lnTo>
                    <a:lnTo>
                      <a:pt x="8" y="40"/>
                    </a:lnTo>
                    <a:lnTo>
                      <a:pt x="24" y="32"/>
                    </a:lnTo>
                    <a:lnTo>
                      <a:pt x="40" y="32"/>
                    </a:lnTo>
                    <a:lnTo>
                      <a:pt x="56" y="16"/>
                    </a:lnTo>
                    <a:lnTo>
                      <a:pt x="208" y="0"/>
                    </a:lnTo>
                    <a:lnTo>
                      <a:pt x="208" y="16"/>
                    </a:lnTo>
                    <a:lnTo>
                      <a:pt x="240" y="272"/>
                    </a:lnTo>
                    <a:lnTo>
                      <a:pt x="232" y="280"/>
                    </a:lnTo>
                    <a:lnTo>
                      <a:pt x="232" y="288"/>
                    </a:lnTo>
                    <a:lnTo>
                      <a:pt x="240" y="296"/>
                    </a:lnTo>
                    <a:lnTo>
                      <a:pt x="240" y="304"/>
                    </a:lnTo>
                    <a:lnTo>
                      <a:pt x="224" y="304"/>
                    </a:lnTo>
                    <a:lnTo>
                      <a:pt x="216" y="312"/>
                    </a:lnTo>
                    <a:lnTo>
                      <a:pt x="208" y="312"/>
                    </a:lnTo>
                    <a:lnTo>
                      <a:pt x="192" y="312"/>
                    </a:lnTo>
                    <a:lnTo>
                      <a:pt x="192" y="328"/>
                    </a:lnTo>
                    <a:lnTo>
                      <a:pt x="200" y="328"/>
                    </a:lnTo>
                    <a:lnTo>
                      <a:pt x="200" y="336"/>
                    </a:lnTo>
                    <a:lnTo>
                      <a:pt x="192" y="344"/>
                    </a:lnTo>
                    <a:lnTo>
                      <a:pt x="184" y="360"/>
                    </a:lnTo>
                    <a:lnTo>
                      <a:pt x="176" y="360"/>
                    </a:lnTo>
                    <a:lnTo>
                      <a:pt x="168" y="360"/>
                    </a:lnTo>
                    <a:lnTo>
                      <a:pt x="168" y="384"/>
                    </a:lnTo>
                    <a:lnTo>
                      <a:pt x="160" y="392"/>
                    </a:lnTo>
                    <a:lnTo>
                      <a:pt x="144" y="392"/>
                    </a:lnTo>
                    <a:lnTo>
                      <a:pt x="136" y="384"/>
                    </a:lnTo>
                    <a:lnTo>
                      <a:pt x="136" y="376"/>
                    </a:lnTo>
                    <a:lnTo>
                      <a:pt x="128" y="376"/>
                    </a:lnTo>
                    <a:lnTo>
                      <a:pt x="120" y="400"/>
                    </a:lnTo>
                    <a:lnTo>
                      <a:pt x="120" y="416"/>
                    </a:lnTo>
                    <a:lnTo>
                      <a:pt x="112" y="416"/>
                    </a:lnTo>
                    <a:lnTo>
                      <a:pt x="104" y="408"/>
                    </a:lnTo>
                    <a:lnTo>
                      <a:pt x="104" y="400"/>
                    </a:lnTo>
                    <a:lnTo>
                      <a:pt x="96" y="400"/>
                    </a:lnTo>
                    <a:lnTo>
                      <a:pt x="80" y="416"/>
                    </a:lnTo>
                    <a:lnTo>
                      <a:pt x="80" y="424"/>
                    </a:lnTo>
                    <a:lnTo>
                      <a:pt x="72" y="424"/>
                    </a:lnTo>
                    <a:lnTo>
                      <a:pt x="56" y="408"/>
                    </a:lnTo>
                    <a:lnTo>
                      <a:pt x="48" y="408"/>
                    </a:lnTo>
                    <a:lnTo>
                      <a:pt x="40" y="416"/>
                    </a:lnTo>
                    <a:lnTo>
                      <a:pt x="40" y="408"/>
                    </a:lnTo>
                    <a:lnTo>
                      <a:pt x="40" y="416"/>
                    </a:lnTo>
                    <a:lnTo>
                      <a:pt x="40" y="424"/>
                    </a:lnTo>
                    <a:lnTo>
                      <a:pt x="32" y="424"/>
                    </a:lnTo>
                    <a:lnTo>
                      <a:pt x="24" y="416"/>
                    </a:lnTo>
                    <a:lnTo>
                      <a:pt x="16" y="416"/>
                    </a:lnTo>
                    <a:lnTo>
                      <a:pt x="8" y="416"/>
                    </a:lnTo>
                    <a:lnTo>
                      <a:pt x="8" y="424"/>
                    </a:lnTo>
                    <a:lnTo>
                      <a:pt x="8" y="432"/>
                    </a:lnTo>
                    <a:lnTo>
                      <a:pt x="0" y="424"/>
                    </a:lnTo>
                    <a:close/>
                  </a:path>
                </a:pathLst>
              </a:custGeom>
              <a:solidFill>
                <a:srgbClr val="FFC00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ysClr val="windowText" lastClr="000000"/>
                  </a:solidFill>
                </a:endParaRPr>
              </a:p>
            </p:txBody>
          </p:sp>
        </p:grpSp>
        <p:grpSp>
          <p:nvGrpSpPr>
            <p:cNvPr id="21" name="Group 20">
              <a:extLst>
                <a:ext uri="{FF2B5EF4-FFF2-40B4-BE49-F238E27FC236}">
                  <a16:creationId xmlns:a16="http://schemas.microsoft.com/office/drawing/2014/main" id="{87D9C303-593F-0917-CEE8-3CD610DAAC5B}"/>
                </a:ext>
              </a:extLst>
            </p:cNvPr>
            <p:cNvGrpSpPr>
              <a:grpSpLocks/>
            </p:cNvGrpSpPr>
            <p:nvPr/>
          </p:nvGrpSpPr>
          <p:grpSpPr bwMode="auto">
            <a:xfrm>
              <a:off x="2990944" y="2113432"/>
              <a:ext cx="1799645" cy="1794273"/>
              <a:chOff x="2990944" y="2113432"/>
              <a:chExt cx="1799645" cy="1794273"/>
            </a:xfrm>
          </p:grpSpPr>
          <p:sp>
            <p:nvSpPr>
              <p:cNvPr id="39" name="Freeform 135">
                <a:extLst>
                  <a:ext uri="{FF2B5EF4-FFF2-40B4-BE49-F238E27FC236}">
                    <a16:creationId xmlns:a16="http://schemas.microsoft.com/office/drawing/2014/main" id="{865C11E6-7A5E-C4C1-31BE-E94D2C941B6A}"/>
                  </a:ext>
                </a:extLst>
              </p:cNvPr>
              <p:cNvSpPr>
                <a:spLocks/>
              </p:cNvSpPr>
              <p:nvPr/>
            </p:nvSpPr>
            <p:spPr bwMode="auto">
              <a:xfrm>
                <a:off x="3960410" y="2302387"/>
                <a:ext cx="830179" cy="401726"/>
              </a:xfrm>
              <a:custGeom>
                <a:avLst/>
                <a:gdLst/>
                <a:ahLst/>
                <a:cxnLst>
                  <a:cxn ang="0">
                    <a:pos x="528" y="296"/>
                  </a:cxn>
                  <a:cxn ang="0">
                    <a:pos x="536" y="272"/>
                  </a:cxn>
                  <a:cxn ang="0">
                    <a:pos x="536" y="264"/>
                  </a:cxn>
                  <a:cxn ang="0">
                    <a:pos x="568" y="216"/>
                  </a:cxn>
                  <a:cxn ang="0">
                    <a:pos x="576" y="216"/>
                  </a:cxn>
                  <a:cxn ang="0">
                    <a:pos x="616" y="192"/>
                  </a:cxn>
                  <a:cxn ang="0">
                    <a:pos x="624" y="184"/>
                  </a:cxn>
                  <a:cxn ang="0">
                    <a:pos x="632" y="184"/>
                  </a:cxn>
                  <a:cxn ang="0">
                    <a:pos x="648" y="152"/>
                  </a:cxn>
                  <a:cxn ang="0">
                    <a:pos x="640" y="160"/>
                  </a:cxn>
                  <a:cxn ang="0">
                    <a:pos x="632" y="152"/>
                  </a:cxn>
                  <a:cxn ang="0">
                    <a:pos x="608" y="176"/>
                  </a:cxn>
                  <a:cxn ang="0">
                    <a:pos x="592" y="160"/>
                  </a:cxn>
                  <a:cxn ang="0">
                    <a:pos x="616" y="168"/>
                  </a:cxn>
                  <a:cxn ang="0">
                    <a:pos x="616" y="144"/>
                  </a:cxn>
                  <a:cxn ang="0">
                    <a:pos x="624" y="144"/>
                  </a:cxn>
                  <a:cxn ang="0">
                    <a:pos x="584" y="120"/>
                  </a:cxn>
                  <a:cxn ang="0">
                    <a:pos x="608" y="120"/>
                  </a:cxn>
                  <a:cxn ang="0">
                    <a:pos x="616" y="112"/>
                  </a:cxn>
                  <a:cxn ang="0">
                    <a:pos x="624" y="120"/>
                  </a:cxn>
                  <a:cxn ang="0">
                    <a:pos x="632" y="112"/>
                  </a:cxn>
                  <a:cxn ang="0">
                    <a:pos x="672" y="88"/>
                  </a:cxn>
                  <a:cxn ang="0">
                    <a:pos x="680" y="80"/>
                  </a:cxn>
                  <a:cxn ang="0">
                    <a:pos x="672" y="56"/>
                  </a:cxn>
                  <a:cxn ang="0">
                    <a:pos x="656" y="72"/>
                  </a:cxn>
                  <a:cxn ang="0">
                    <a:pos x="656" y="72"/>
                  </a:cxn>
                  <a:cxn ang="0">
                    <a:pos x="632" y="56"/>
                  </a:cxn>
                  <a:cxn ang="0">
                    <a:pos x="600" y="72"/>
                  </a:cxn>
                  <a:cxn ang="0">
                    <a:pos x="584" y="72"/>
                  </a:cxn>
                  <a:cxn ang="0">
                    <a:pos x="592" y="48"/>
                  </a:cxn>
                  <a:cxn ang="0">
                    <a:pos x="600" y="56"/>
                  </a:cxn>
                  <a:cxn ang="0">
                    <a:pos x="624" y="48"/>
                  </a:cxn>
                  <a:cxn ang="0">
                    <a:pos x="608" y="40"/>
                  </a:cxn>
                  <a:cxn ang="0">
                    <a:pos x="632" y="48"/>
                  </a:cxn>
                  <a:cxn ang="0">
                    <a:pos x="640" y="32"/>
                  </a:cxn>
                  <a:cxn ang="0">
                    <a:pos x="640" y="32"/>
                  </a:cxn>
                  <a:cxn ang="0">
                    <a:pos x="656" y="32"/>
                  </a:cxn>
                  <a:cxn ang="0">
                    <a:pos x="656" y="32"/>
                  </a:cxn>
                  <a:cxn ang="0">
                    <a:pos x="640" y="8"/>
                  </a:cxn>
                  <a:cxn ang="0">
                    <a:pos x="520" y="24"/>
                  </a:cxn>
                  <a:cxn ang="0">
                    <a:pos x="184" y="72"/>
                  </a:cxn>
                  <a:cxn ang="0">
                    <a:pos x="184" y="104"/>
                  </a:cxn>
                  <a:cxn ang="0">
                    <a:pos x="168" y="128"/>
                  </a:cxn>
                  <a:cxn ang="0">
                    <a:pos x="128" y="152"/>
                  </a:cxn>
                  <a:cxn ang="0">
                    <a:pos x="96" y="168"/>
                  </a:cxn>
                  <a:cxn ang="0">
                    <a:pos x="64" y="192"/>
                  </a:cxn>
                  <a:cxn ang="0">
                    <a:pos x="24" y="216"/>
                  </a:cxn>
                  <a:cxn ang="0">
                    <a:pos x="0" y="272"/>
                  </a:cxn>
                  <a:cxn ang="0">
                    <a:pos x="112" y="248"/>
                  </a:cxn>
                  <a:cxn ang="0">
                    <a:pos x="256" y="216"/>
                  </a:cxn>
                  <a:cxn ang="0">
                    <a:pos x="288" y="240"/>
                  </a:cxn>
                  <a:cxn ang="0">
                    <a:pos x="488" y="304"/>
                  </a:cxn>
                </a:cxnLst>
                <a:rect l="0" t="0" r="r" b="b"/>
                <a:pathLst>
                  <a:path w="680" h="304">
                    <a:moveTo>
                      <a:pt x="496" y="296"/>
                    </a:moveTo>
                    <a:lnTo>
                      <a:pt x="512" y="288"/>
                    </a:lnTo>
                    <a:lnTo>
                      <a:pt x="528" y="288"/>
                    </a:lnTo>
                    <a:lnTo>
                      <a:pt x="528" y="296"/>
                    </a:lnTo>
                    <a:lnTo>
                      <a:pt x="528" y="296"/>
                    </a:lnTo>
                    <a:lnTo>
                      <a:pt x="528" y="272"/>
                    </a:lnTo>
                    <a:lnTo>
                      <a:pt x="528" y="272"/>
                    </a:lnTo>
                    <a:lnTo>
                      <a:pt x="536" y="272"/>
                    </a:lnTo>
                    <a:lnTo>
                      <a:pt x="536" y="272"/>
                    </a:lnTo>
                    <a:lnTo>
                      <a:pt x="536" y="288"/>
                    </a:lnTo>
                    <a:lnTo>
                      <a:pt x="536" y="288"/>
                    </a:lnTo>
                    <a:lnTo>
                      <a:pt x="536" y="264"/>
                    </a:lnTo>
                    <a:lnTo>
                      <a:pt x="560" y="232"/>
                    </a:lnTo>
                    <a:lnTo>
                      <a:pt x="568" y="224"/>
                    </a:lnTo>
                    <a:lnTo>
                      <a:pt x="568" y="224"/>
                    </a:lnTo>
                    <a:lnTo>
                      <a:pt x="568" y="216"/>
                    </a:lnTo>
                    <a:lnTo>
                      <a:pt x="568" y="216"/>
                    </a:lnTo>
                    <a:lnTo>
                      <a:pt x="568" y="216"/>
                    </a:lnTo>
                    <a:lnTo>
                      <a:pt x="568" y="216"/>
                    </a:lnTo>
                    <a:lnTo>
                      <a:pt x="576" y="216"/>
                    </a:lnTo>
                    <a:lnTo>
                      <a:pt x="576" y="216"/>
                    </a:lnTo>
                    <a:lnTo>
                      <a:pt x="584" y="208"/>
                    </a:lnTo>
                    <a:lnTo>
                      <a:pt x="600" y="192"/>
                    </a:lnTo>
                    <a:lnTo>
                      <a:pt x="616" y="192"/>
                    </a:lnTo>
                    <a:lnTo>
                      <a:pt x="616" y="192"/>
                    </a:lnTo>
                    <a:lnTo>
                      <a:pt x="616" y="184"/>
                    </a:lnTo>
                    <a:lnTo>
                      <a:pt x="616" y="184"/>
                    </a:lnTo>
                    <a:lnTo>
                      <a:pt x="624" y="184"/>
                    </a:lnTo>
                    <a:lnTo>
                      <a:pt x="624" y="184"/>
                    </a:lnTo>
                    <a:lnTo>
                      <a:pt x="624" y="184"/>
                    </a:lnTo>
                    <a:lnTo>
                      <a:pt x="632" y="184"/>
                    </a:lnTo>
                    <a:lnTo>
                      <a:pt x="632" y="184"/>
                    </a:lnTo>
                    <a:lnTo>
                      <a:pt x="632" y="184"/>
                    </a:lnTo>
                    <a:lnTo>
                      <a:pt x="648" y="168"/>
                    </a:lnTo>
                    <a:lnTo>
                      <a:pt x="648" y="160"/>
                    </a:lnTo>
                    <a:lnTo>
                      <a:pt x="648" y="152"/>
                    </a:lnTo>
                    <a:lnTo>
                      <a:pt x="648" y="152"/>
                    </a:lnTo>
                    <a:lnTo>
                      <a:pt x="640" y="160"/>
                    </a:lnTo>
                    <a:lnTo>
                      <a:pt x="640" y="160"/>
                    </a:lnTo>
                    <a:lnTo>
                      <a:pt x="640" y="160"/>
                    </a:lnTo>
                    <a:lnTo>
                      <a:pt x="640" y="160"/>
                    </a:lnTo>
                    <a:lnTo>
                      <a:pt x="640" y="152"/>
                    </a:lnTo>
                    <a:lnTo>
                      <a:pt x="632" y="152"/>
                    </a:lnTo>
                    <a:lnTo>
                      <a:pt x="632" y="152"/>
                    </a:lnTo>
                    <a:lnTo>
                      <a:pt x="632" y="160"/>
                    </a:lnTo>
                    <a:lnTo>
                      <a:pt x="632" y="160"/>
                    </a:lnTo>
                    <a:lnTo>
                      <a:pt x="624" y="160"/>
                    </a:lnTo>
                    <a:lnTo>
                      <a:pt x="608" y="176"/>
                    </a:lnTo>
                    <a:lnTo>
                      <a:pt x="608" y="176"/>
                    </a:lnTo>
                    <a:lnTo>
                      <a:pt x="600" y="168"/>
                    </a:lnTo>
                    <a:lnTo>
                      <a:pt x="600" y="168"/>
                    </a:lnTo>
                    <a:lnTo>
                      <a:pt x="592" y="160"/>
                    </a:lnTo>
                    <a:lnTo>
                      <a:pt x="592" y="160"/>
                    </a:lnTo>
                    <a:lnTo>
                      <a:pt x="600" y="160"/>
                    </a:lnTo>
                    <a:lnTo>
                      <a:pt x="600" y="168"/>
                    </a:lnTo>
                    <a:lnTo>
                      <a:pt x="616" y="168"/>
                    </a:lnTo>
                    <a:lnTo>
                      <a:pt x="624" y="152"/>
                    </a:lnTo>
                    <a:lnTo>
                      <a:pt x="624" y="152"/>
                    </a:lnTo>
                    <a:lnTo>
                      <a:pt x="624" y="152"/>
                    </a:lnTo>
                    <a:lnTo>
                      <a:pt x="616" y="144"/>
                    </a:lnTo>
                    <a:lnTo>
                      <a:pt x="616" y="144"/>
                    </a:lnTo>
                    <a:lnTo>
                      <a:pt x="616" y="144"/>
                    </a:lnTo>
                    <a:lnTo>
                      <a:pt x="624" y="144"/>
                    </a:lnTo>
                    <a:lnTo>
                      <a:pt x="624" y="144"/>
                    </a:lnTo>
                    <a:lnTo>
                      <a:pt x="624" y="136"/>
                    </a:lnTo>
                    <a:lnTo>
                      <a:pt x="624" y="136"/>
                    </a:lnTo>
                    <a:lnTo>
                      <a:pt x="624" y="128"/>
                    </a:lnTo>
                    <a:lnTo>
                      <a:pt x="584" y="120"/>
                    </a:lnTo>
                    <a:lnTo>
                      <a:pt x="592" y="120"/>
                    </a:lnTo>
                    <a:lnTo>
                      <a:pt x="600" y="120"/>
                    </a:lnTo>
                    <a:lnTo>
                      <a:pt x="608" y="120"/>
                    </a:lnTo>
                    <a:lnTo>
                      <a:pt x="608" y="120"/>
                    </a:lnTo>
                    <a:lnTo>
                      <a:pt x="608" y="120"/>
                    </a:lnTo>
                    <a:lnTo>
                      <a:pt x="608" y="112"/>
                    </a:lnTo>
                    <a:lnTo>
                      <a:pt x="608" y="112"/>
                    </a:lnTo>
                    <a:lnTo>
                      <a:pt x="616" y="112"/>
                    </a:lnTo>
                    <a:lnTo>
                      <a:pt x="616" y="112"/>
                    </a:lnTo>
                    <a:lnTo>
                      <a:pt x="616" y="112"/>
                    </a:lnTo>
                    <a:lnTo>
                      <a:pt x="616" y="112"/>
                    </a:lnTo>
                    <a:lnTo>
                      <a:pt x="624" y="120"/>
                    </a:lnTo>
                    <a:lnTo>
                      <a:pt x="624" y="112"/>
                    </a:lnTo>
                    <a:lnTo>
                      <a:pt x="624" y="112"/>
                    </a:lnTo>
                    <a:lnTo>
                      <a:pt x="632" y="112"/>
                    </a:lnTo>
                    <a:lnTo>
                      <a:pt x="632" y="112"/>
                    </a:lnTo>
                    <a:lnTo>
                      <a:pt x="640" y="120"/>
                    </a:lnTo>
                    <a:lnTo>
                      <a:pt x="656" y="120"/>
                    </a:lnTo>
                    <a:lnTo>
                      <a:pt x="664" y="104"/>
                    </a:lnTo>
                    <a:lnTo>
                      <a:pt x="672" y="88"/>
                    </a:lnTo>
                    <a:lnTo>
                      <a:pt x="672" y="88"/>
                    </a:lnTo>
                    <a:lnTo>
                      <a:pt x="672" y="88"/>
                    </a:lnTo>
                    <a:lnTo>
                      <a:pt x="672" y="88"/>
                    </a:lnTo>
                    <a:lnTo>
                      <a:pt x="680" y="80"/>
                    </a:lnTo>
                    <a:lnTo>
                      <a:pt x="680" y="72"/>
                    </a:lnTo>
                    <a:lnTo>
                      <a:pt x="672" y="56"/>
                    </a:lnTo>
                    <a:lnTo>
                      <a:pt x="672" y="56"/>
                    </a:lnTo>
                    <a:lnTo>
                      <a:pt x="672" y="56"/>
                    </a:lnTo>
                    <a:lnTo>
                      <a:pt x="664" y="56"/>
                    </a:lnTo>
                    <a:lnTo>
                      <a:pt x="656" y="64"/>
                    </a:lnTo>
                    <a:lnTo>
                      <a:pt x="656" y="64"/>
                    </a:lnTo>
                    <a:lnTo>
                      <a:pt x="656" y="72"/>
                    </a:lnTo>
                    <a:lnTo>
                      <a:pt x="656" y="80"/>
                    </a:lnTo>
                    <a:lnTo>
                      <a:pt x="656" y="88"/>
                    </a:lnTo>
                    <a:lnTo>
                      <a:pt x="656" y="88"/>
                    </a:lnTo>
                    <a:lnTo>
                      <a:pt x="656" y="72"/>
                    </a:lnTo>
                    <a:lnTo>
                      <a:pt x="648" y="64"/>
                    </a:lnTo>
                    <a:lnTo>
                      <a:pt x="648" y="56"/>
                    </a:lnTo>
                    <a:lnTo>
                      <a:pt x="640" y="56"/>
                    </a:lnTo>
                    <a:lnTo>
                      <a:pt x="632" y="56"/>
                    </a:lnTo>
                    <a:lnTo>
                      <a:pt x="632" y="64"/>
                    </a:lnTo>
                    <a:lnTo>
                      <a:pt x="616" y="64"/>
                    </a:lnTo>
                    <a:lnTo>
                      <a:pt x="616" y="64"/>
                    </a:lnTo>
                    <a:lnTo>
                      <a:pt x="600" y="72"/>
                    </a:lnTo>
                    <a:lnTo>
                      <a:pt x="592" y="80"/>
                    </a:lnTo>
                    <a:lnTo>
                      <a:pt x="592" y="80"/>
                    </a:lnTo>
                    <a:lnTo>
                      <a:pt x="584" y="80"/>
                    </a:lnTo>
                    <a:lnTo>
                      <a:pt x="584" y="72"/>
                    </a:lnTo>
                    <a:lnTo>
                      <a:pt x="592" y="72"/>
                    </a:lnTo>
                    <a:lnTo>
                      <a:pt x="592" y="64"/>
                    </a:lnTo>
                    <a:lnTo>
                      <a:pt x="592" y="64"/>
                    </a:lnTo>
                    <a:lnTo>
                      <a:pt x="592" y="48"/>
                    </a:lnTo>
                    <a:lnTo>
                      <a:pt x="592" y="48"/>
                    </a:lnTo>
                    <a:lnTo>
                      <a:pt x="592" y="48"/>
                    </a:lnTo>
                    <a:lnTo>
                      <a:pt x="592" y="48"/>
                    </a:lnTo>
                    <a:lnTo>
                      <a:pt x="600" y="56"/>
                    </a:lnTo>
                    <a:lnTo>
                      <a:pt x="608" y="64"/>
                    </a:lnTo>
                    <a:lnTo>
                      <a:pt x="608" y="64"/>
                    </a:lnTo>
                    <a:lnTo>
                      <a:pt x="616" y="56"/>
                    </a:lnTo>
                    <a:lnTo>
                      <a:pt x="624" y="48"/>
                    </a:lnTo>
                    <a:lnTo>
                      <a:pt x="624" y="48"/>
                    </a:lnTo>
                    <a:lnTo>
                      <a:pt x="616" y="48"/>
                    </a:lnTo>
                    <a:lnTo>
                      <a:pt x="608" y="40"/>
                    </a:lnTo>
                    <a:lnTo>
                      <a:pt x="608" y="40"/>
                    </a:lnTo>
                    <a:lnTo>
                      <a:pt x="616" y="40"/>
                    </a:lnTo>
                    <a:lnTo>
                      <a:pt x="616" y="40"/>
                    </a:lnTo>
                    <a:lnTo>
                      <a:pt x="624" y="40"/>
                    </a:lnTo>
                    <a:lnTo>
                      <a:pt x="632" y="48"/>
                    </a:lnTo>
                    <a:lnTo>
                      <a:pt x="632" y="48"/>
                    </a:lnTo>
                    <a:lnTo>
                      <a:pt x="640" y="40"/>
                    </a:lnTo>
                    <a:lnTo>
                      <a:pt x="640" y="40"/>
                    </a:lnTo>
                    <a:lnTo>
                      <a:pt x="640" y="32"/>
                    </a:lnTo>
                    <a:lnTo>
                      <a:pt x="632" y="32"/>
                    </a:lnTo>
                    <a:lnTo>
                      <a:pt x="632" y="24"/>
                    </a:lnTo>
                    <a:lnTo>
                      <a:pt x="632" y="24"/>
                    </a:lnTo>
                    <a:lnTo>
                      <a:pt x="640" y="32"/>
                    </a:lnTo>
                    <a:lnTo>
                      <a:pt x="648" y="32"/>
                    </a:lnTo>
                    <a:lnTo>
                      <a:pt x="648" y="32"/>
                    </a:lnTo>
                    <a:lnTo>
                      <a:pt x="648" y="32"/>
                    </a:lnTo>
                    <a:lnTo>
                      <a:pt x="656" y="32"/>
                    </a:lnTo>
                    <a:lnTo>
                      <a:pt x="664" y="40"/>
                    </a:lnTo>
                    <a:lnTo>
                      <a:pt x="664" y="40"/>
                    </a:lnTo>
                    <a:lnTo>
                      <a:pt x="664" y="40"/>
                    </a:lnTo>
                    <a:lnTo>
                      <a:pt x="656" y="32"/>
                    </a:lnTo>
                    <a:lnTo>
                      <a:pt x="656" y="24"/>
                    </a:lnTo>
                    <a:lnTo>
                      <a:pt x="648" y="8"/>
                    </a:lnTo>
                    <a:lnTo>
                      <a:pt x="648" y="8"/>
                    </a:lnTo>
                    <a:lnTo>
                      <a:pt x="640" y="8"/>
                    </a:lnTo>
                    <a:lnTo>
                      <a:pt x="640" y="8"/>
                    </a:lnTo>
                    <a:lnTo>
                      <a:pt x="632" y="0"/>
                    </a:lnTo>
                    <a:lnTo>
                      <a:pt x="632" y="0"/>
                    </a:lnTo>
                    <a:lnTo>
                      <a:pt x="520" y="24"/>
                    </a:lnTo>
                    <a:lnTo>
                      <a:pt x="320" y="64"/>
                    </a:lnTo>
                    <a:lnTo>
                      <a:pt x="192" y="72"/>
                    </a:lnTo>
                    <a:lnTo>
                      <a:pt x="184" y="72"/>
                    </a:lnTo>
                    <a:lnTo>
                      <a:pt x="184" y="72"/>
                    </a:lnTo>
                    <a:lnTo>
                      <a:pt x="184" y="80"/>
                    </a:lnTo>
                    <a:lnTo>
                      <a:pt x="184" y="88"/>
                    </a:lnTo>
                    <a:lnTo>
                      <a:pt x="192" y="96"/>
                    </a:lnTo>
                    <a:lnTo>
                      <a:pt x="184" y="104"/>
                    </a:lnTo>
                    <a:lnTo>
                      <a:pt x="184" y="104"/>
                    </a:lnTo>
                    <a:lnTo>
                      <a:pt x="176" y="104"/>
                    </a:lnTo>
                    <a:lnTo>
                      <a:pt x="168" y="120"/>
                    </a:lnTo>
                    <a:lnTo>
                      <a:pt x="168" y="128"/>
                    </a:lnTo>
                    <a:lnTo>
                      <a:pt x="168" y="128"/>
                    </a:lnTo>
                    <a:lnTo>
                      <a:pt x="160" y="128"/>
                    </a:lnTo>
                    <a:lnTo>
                      <a:pt x="152" y="128"/>
                    </a:lnTo>
                    <a:lnTo>
                      <a:pt x="128" y="152"/>
                    </a:lnTo>
                    <a:lnTo>
                      <a:pt x="128" y="152"/>
                    </a:lnTo>
                    <a:lnTo>
                      <a:pt x="120" y="144"/>
                    </a:lnTo>
                    <a:lnTo>
                      <a:pt x="112" y="144"/>
                    </a:lnTo>
                    <a:lnTo>
                      <a:pt x="96" y="168"/>
                    </a:lnTo>
                    <a:lnTo>
                      <a:pt x="96" y="176"/>
                    </a:lnTo>
                    <a:lnTo>
                      <a:pt x="96" y="176"/>
                    </a:lnTo>
                    <a:lnTo>
                      <a:pt x="80" y="176"/>
                    </a:lnTo>
                    <a:lnTo>
                      <a:pt x="64" y="192"/>
                    </a:lnTo>
                    <a:lnTo>
                      <a:pt x="56" y="200"/>
                    </a:lnTo>
                    <a:lnTo>
                      <a:pt x="56" y="200"/>
                    </a:lnTo>
                    <a:lnTo>
                      <a:pt x="32" y="200"/>
                    </a:lnTo>
                    <a:lnTo>
                      <a:pt x="24" y="216"/>
                    </a:lnTo>
                    <a:lnTo>
                      <a:pt x="16" y="240"/>
                    </a:lnTo>
                    <a:lnTo>
                      <a:pt x="0" y="240"/>
                    </a:lnTo>
                    <a:lnTo>
                      <a:pt x="0" y="240"/>
                    </a:lnTo>
                    <a:lnTo>
                      <a:pt x="0" y="272"/>
                    </a:lnTo>
                    <a:lnTo>
                      <a:pt x="0" y="272"/>
                    </a:lnTo>
                    <a:lnTo>
                      <a:pt x="96" y="256"/>
                    </a:lnTo>
                    <a:lnTo>
                      <a:pt x="104" y="256"/>
                    </a:lnTo>
                    <a:lnTo>
                      <a:pt x="112" y="248"/>
                    </a:lnTo>
                    <a:lnTo>
                      <a:pt x="152" y="224"/>
                    </a:lnTo>
                    <a:lnTo>
                      <a:pt x="176" y="224"/>
                    </a:lnTo>
                    <a:lnTo>
                      <a:pt x="256" y="216"/>
                    </a:lnTo>
                    <a:lnTo>
                      <a:pt x="256" y="216"/>
                    </a:lnTo>
                    <a:lnTo>
                      <a:pt x="272" y="216"/>
                    </a:lnTo>
                    <a:lnTo>
                      <a:pt x="280" y="224"/>
                    </a:lnTo>
                    <a:lnTo>
                      <a:pt x="288" y="232"/>
                    </a:lnTo>
                    <a:lnTo>
                      <a:pt x="288" y="240"/>
                    </a:lnTo>
                    <a:lnTo>
                      <a:pt x="288" y="240"/>
                    </a:lnTo>
                    <a:lnTo>
                      <a:pt x="376" y="232"/>
                    </a:lnTo>
                    <a:lnTo>
                      <a:pt x="376" y="232"/>
                    </a:lnTo>
                    <a:lnTo>
                      <a:pt x="488" y="304"/>
                    </a:lnTo>
                    <a:lnTo>
                      <a:pt x="488" y="304"/>
                    </a:lnTo>
                    <a:lnTo>
                      <a:pt x="488" y="304"/>
                    </a:lnTo>
                    <a:lnTo>
                      <a:pt x="496" y="296"/>
                    </a:lnTo>
                    <a:close/>
                  </a:path>
                </a:pathLst>
              </a:custGeom>
              <a:solidFill>
                <a:srgbClr val="CCE9AD"/>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40" name="Freeform 136">
                <a:extLst>
                  <a:ext uri="{FF2B5EF4-FFF2-40B4-BE49-F238E27FC236}">
                    <a16:creationId xmlns:a16="http://schemas.microsoft.com/office/drawing/2014/main" id="{909C41ED-5662-3299-B79E-04281B56835B}"/>
                  </a:ext>
                </a:extLst>
              </p:cNvPr>
              <p:cNvSpPr>
                <a:spLocks/>
              </p:cNvSpPr>
              <p:nvPr/>
            </p:nvSpPr>
            <p:spPr bwMode="auto">
              <a:xfrm>
                <a:off x="3431827" y="2113432"/>
                <a:ext cx="712715" cy="390612"/>
              </a:xfrm>
              <a:custGeom>
                <a:avLst/>
                <a:gdLst/>
                <a:ahLst/>
                <a:cxnLst>
                  <a:cxn ang="0">
                    <a:pos x="504" y="32"/>
                  </a:cxn>
                  <a:cxn ang="0">
                    <a:pos x="504" y="24"/>
                  </a:cxn>
                  <a:cxn ang="0">
                    <a:pos x="480" y="32"/>
                  </a:cxn>
                  <a:cxn ang="0">
                    <a:pos x="456" y="32"/>
                  </a:cxn>
                  <a:cxn ang="0">
                    <a:pos x="440" y="32"/>
                  </a:cxn>
                  <a:cxn ang="0">
                    <a:pos x="432" y="32"/>
                  </a:cxn>
                  <a:cxn ang="0">
                    <a:pos x="392" y="24"/>
                  </a:cxn>
                  <a:cxn ang="0">
                    <a:pos x="384" y="0"/>
                  </a:cxn>
                  <a:cxn ang="0">
                    <a:pos x="344" y="0"/>
                  </a:cxn>
                  <a:cxn ang="0">
                    <a:pos x="344" y="24"/>
                  </a:cxn>
                  <a:cxn ang="0">
                    <a:pos x="320" y="40"/>
                  </a:cxn>
                  <a:cxn ang="0">
                    <a:pos x="296" y="56"/>
                  </a:cxn>
                  <a:cxn ang="0">
                    <a:pos x="296" y="72"/>
                  </a:cxn>
                  <a:cxn ang="0">
                    <a:pos x="272" y="88"/>
                  </a:cxn>
                  <a:cxn ang="0">
                    <a:pos x="248" y="120"/>
                  </a:cxn>
                  <a:cxn ang="0">
                    <a:pos x="232" y="104"/>
                  </a:cxn>
                  <a:cxn ang="0">
                    <a:pos x="216" y="144"/>
                  </a:cxn>
                  <a:cxn ang="0">
                    <a:pos x="200" y="128"/>
                  </a:cxn>
                  <a:cxn ang="0">
                    <a:pos x="176" y="152"/>
                  </a:cxn>
                  <a:cxn ang="0">
                    <a:pos x="144" y="144"/>
                  </a:cxn>
                  <a:cxn ang="0">
                    <a:pos x="144" y="136"/>
                  </a:cxn>
                  <a:cxn ang="0">
                    <a:pos x="136" y="152"/>
                  </a:cxn>
                  <a:cxn ang="0">
                    <a:pos x="128" y="144"/>
                  </a:cxn>
                  <a:cxn ang="0">
                    <a:pos x="112" y="144"/>
                  </a:cxn>
                  <a:cxn ang="0">
                    <a:pos x="112" y="152"/>
                  </a:cxn>
                  <a:cxn ang="0">
                    <a:pos x="104" y="160"/>
                  </a:cxn>
                  <a:cxn ang="0">
                    <a:pos x="104" y="168"/>
                  </a:cxn>
                  <a:cxn ang="0">
                    <a:pos x="104" y="184"/>
                  </a:cxn>
                  <a:cxn ang="0">
                    <a:pos x="88" y="192"/>
                  </a:cxn>
                  <a:cxn ang="0">
                    <a:pos x="80" y="224"/>
                  </a:cxn>
                  <a:cxn ang="0">
                    <a:pos x="72" y="232"/>
                  </a:cxn>
                  <a:cxn ang="0">
                    <a:pos x="24" y="232"/>
                  </a:cxn>
                  <a:cxn ang="0">
                    <a:pos x="24" y="248"/>
                  </a:cxn>
                  <a:cxn ang="0">
                    <a:pos x="32" y="256"/>
                  </a:cxn>
                  <a:cxn ang="0">
                    <a:pos x="24" y="288"/>
                  </a:cxn>
                  <a:cxn ang="0">
                    <a:pos x="16" y="288"/>
                  </a:cxn>
                  <a:cxn ang="0">
                    <a:pos x="120" y="288"/>
                  </a:cxn>
                  <a:cxn ang="0">
                    <a:pos x="112" y="272"/>
                  </a:cxn>
                  <a:cxn ang="0">
                    <a:pos x="144" y="272"/>
                  </a:cxn>
                  <a:cxn ang="0">
                    <a:pos x="482" y="234"/>
                  </a:cxn>
                  <a:cxn ang="0">
                    <a:pos x="520" y="208"/>
                  </a:cxn>
                  <a:cxn ang="0">
                    <a:pos x="546" y="170"/>
                  </a:cxn>
                  <a:cxn ang="0">
                    <a:pos x="568" y="144"/>
                  </a:cxn>
                  <a:cxn ang="0">
                    <a:pos x="584" y="128"/>
                  </a:cxn>
                  <a:cxn ang="0">
                    <a:pos x="568" y="120"/>
                  </a:cxn>
                  <a:cxn ang="0">
                    <a:pos x="552" y="112"/>
                  </a:cxn>
                  <a:cxn ang="0">
                    <a:pos x="528" y="72"/>
                  </a:cxn>
                  <a:cxn ang="0">
                    <a:pos x="520" y="48"/>
                  </a:cxn>
                  <a:cxn ang="0">
                    <a:pos x="520" y="40"/>
                  </a:cxn>
                </a:cxnLst>
                <a:rect l="0" t="0" r="r" b="b"/>
                <a:pathLst>
                  <a:path w="584" h="296">
                    <a:moveTo>
                      <a:pt x="520" y="40"/>
                    </a:moveTo>
                    <a:lnTo>
                      <a:pt x="512" y="32"/>
                    </a:lnTo>
                    <a:lnTo>
                      <a:pt x="504" y="32"/>
                    </a:lnTo>
                    <a:lnTo>
                      <a:pt x="504" y="32"/>
                    </a:lnTo>
                    <a:lnTo>
                      <a:pt x="504" y="32"/>
                    </a:lnTo>
                    <a:lnTo>
                      <a:pt x="504" y="24"/>
                    </a:lnTo>
                    <a:lnTo>
                      <a:pt x="496" y="16"/>
                    </a:lnTo>
                    <a:lnTo>
                      <a:pt x="488" y="16"/>
                    </a:lnTo>
                    <a:lnTo>
                      <a:pt x="480" y="32"/>
                    </a:lnTo>
                    <a:lnTo>
                      <a:pt x="472" y="32"/>
                    </a:lnTo>
                    <a:lnTo>
                      <a:pt x="456" y="32"/>
                    </a:lnTo>
                    <a:lnTo>
                      <a:pt x="456" y="32"/>
                    </a:lnTo>
                    <a:lnTo>
                      <a:pt x="448" y="24"/>
                    </a:lnTo>
                    <a:lnTo>
                      <a:pt x="440" y="24"/>
                    </a:lnTo>
                    <a:lnTo>
                      <a:pt x="440" y="32"/>
                    </a:lnTo>
                    <a:lnTo>
                      <a:pt x="440" y="32"/>
                    </a:lnTo>
                    <a:lnTo>
                      <a:pt x="432" y="32"/>
                    </a:lnTo>
                    <a:lnTo>
                      <a:pt x="432" y="32"/>
                    </a:lnTo>
                    <a:lnTo>
                      <a:pt x="416" y="24"/>
                    </a:lnTo>
                    <a:lnTo>
                      <a:pt x="416" y="24"/>
                    </a:lnTo>
                    <a:lnTo>
                      <a:pt x="392" y="24"/>
                    </a:lnTo>
                    <a:lnTo>
                      <a:pt x="392" y="24"/>
                    </a:lnTo>
                    <a:lnTo>
                      <a:pt x="392" y="16"/>
                    </a:lnTo>
                    <a:lnTo>
                      <a:pt x="384" y="0"/>
                    </a:lnTo>
                    <a:lnTo>
                      <a:pt x="360" y="0"/>
                    </a:lnTo>
                    <a:lnTo>
                      <a:pt x="344" y="0"/>
                    </a:lnTo>
                    <a:lnTo>
                      <a:pt x="344" y="0"/>
                    </a:lnTo>
                    <a:lnTo>
                      <a:pt x="336" y="8"/>
                    </a:lnTo>
                    <a:lnTo>
                      <a:pt x="336" y="16"/>
                    </a:lnTo>
                    <a:lnTo>
                      <a:pt x="344" y="24"/>
                    </a:lnTo>
                    <a:lnTo>
                      <a:pt x="344" y="32"/>
                    </a:lnTo>
                    <a:lnTo>
                      <a:pt x="328" y="32"/>
                    </a:lnTo>
                    <a:lnTo>
                      <a:pt x="320" y="40"/>
                    </a:lnTo>
                    <a:lnTo>
                      <a:pt x="312" y="40"/>
                    </a:lnTo>
                    <a:lnTo>
                      <a:pt x="296" y="40"/>
                    </a:lnTo>
                    <a:lnTo>
                      <a:pt x="296" y="56"/>
                    </a:lnTo>
                    <a:lnTo>
                      <a:pt x="304" y="56"/>
                    </a:lnTo>
                    <a:lnTo>
                      <a:pt x="304" y="64"/>
                    </a:lnTo>
                    <a:lnTo>
                      <a:pt x="296" y="72"/>
                    </a:lnTo>
                    <a:lnTo>
                      <a:pt x="288" y="88"/>
                    </a:lnTo>
                    <a:lnTo>
                      <a:pt x="280" y="88"/>
                    </a:lnTo>
                    <a:lnTo>
                      <a:pt x="272" y="88"/>
                    </a:lnTo>
                    <a:lnTo>
                      <a:pt x="272" y="112"/>
                    </a:lnTo>
                    <a:lnTo>
                      <a:pt x="264" y="120"/>
                    </a:lnTo>
                    <a:lnTo>
                      <a:pt x="248" y="120"/>
                    </a:lnTo>
                    <a:lnTo>
                      <a:pt x="240" y="112"/>
                    </a:lnTo>
                    <a:lnTo>
                      <a:pt x="240" y="104"/>
                    </a:lnTo>
                    <a:lnTo>
                      <a:pt x="232" y="104"/>
                    </a:lnTo>
                    <a:lnTo>
                      <a:pt x="224" y="128"/>
                    </a:lnTo>
                    <a:lnTo>
                      <a:pt x="224" y="144"/>
                    </a:lnTo>
                    <a:lnTo>
                      <a:pt x="216" y="144"/>
                    </a:lnTo>
                    <a:lnTo>
                      <a:pt x="208" y="136"/>
                    </a:lnTo>
                    <a:lnTo>
                      <a:pt x="208" y="128"/>
                    </a:lnTo>
                    <a:lnTo>
                      <a:pt x="200" y="128"/>
                    </a:lnTo>
                    <a:lnTo>
                      <a:pt x="184" y="144"/>
                    </a:lnTo>
                    <a:lnTo>
                      <a:pt x="184" y="152"/>
                    </a:lnTo>
                    <a:lnTo>
                      <a:pt x="176" y="152"/>
                    </a:lnTo>
                    <a:lnTo>
                      <a:pt x="160" y="136"/>
                    </a:lnTo>
                    <a:lnTo>
                      <a:pt x="152" y="136"/>
                    </a:lnTo>
                    <a:lnTo>
                      <a:pt x="144" y="144"/>
                    </a:lnTo>
                    <a:lnTo>
                      <a:pt x="144" y="144"/>
                    </a:lnTo>
                    <a:lnTo>
                      <a:pt x="144" y="136"/>
                    </a:lnTo>
                    <a:lnTo>
                      <a:pt x="144" y="136"/>
                    </a:lnTo>
                    <a:lnTo>
                      <a:pt x="144" y="144"/>
                    </a:lnTo>
                    <a:lnTo>
                      <a:pt x="144" y="152"/>
                    </a:lnTo>
                    <a:lnTo>
                      <a:pt x="136" y="152"/>
                    </a:lnTo>
                    <a:lnTo>
                      <a:pt x="136" y="152"/>
                    </a:lnTo>
                    <a:lnTo>
                      <a:pt x="136" y="152"/>
                    </a:lnTo>
                    <a:lnTo>
                      <a:pt x="128" y="144"/>
                    </a:lnTo>
                    <a:lnTo>
                      <a:pt x="120" y="144"/>
                    </a:lnTo>
                    <a:lnTo>
                      <a:pt x="112" y="144"/>
                    </a:lnTo>
                    <a:lnTo>
                      <a:pt x="112" y="144"/>
                    </a:lnTo>
                    <a:lnTo>
                      <a:pt x="112" y="144"/>
                    </a:lnTo>
                    <a:lnTo>
                      <a:pt x="112" y="152"/>
                    </a:lnTo>
                    <a:lnTo>
                      <a:pt x="112" y="152"/>
                    </a:lnTo>
                    <a:lnTo>
                      <a:pt x="112" y="160"/>
                    </a:lnTo>
                    <a:lnTo>
                      <a:pt x="112" y="160"/>
                    </a:lnTo>
                    <a:lnTo>
                      <a:pt x="104" y="160"/>
                    </a:lnTo>
                    <a:lnTo>
                      <a:pt x="112" y="160"/>
                    </a:lnTo>
                    <a:lnTo>
                      <a:pt x="104" y="168"/>
                    </a:lnTo>
                    <a:lnTo>
                      <a:pt x="104" y="168"/>
                    </a:lnTo>
                    <a:lnTo>
                      <a:pt x="96" y="176"/>
                    </a:lnTo>
                    <a:lnTo>
                      <a:pt x="96" y="176"/>
                    </a:lnTo>
                    <a:lnTo>
                      <a:pt x="104" y="184"/>
                    </a:lnTo>
                    <a:lnTo>
                      <a:pt x="104" y="184"/>
                    </a:lnTo>
                    <a:lnTo>
                      <a:pt x="104" y="192"/>
                    </a:lnTo>
                    <a:lnTo>
                      <a:pt x="88" y="192"/>
                    </a:lnTo>
                    <a:lnTo>
                      <a:pt x="72" y="200"/>
                    </a:lnTo>
                    <a:lnTo>
                      <a:pt x="72" y="216"/>
                    </a:lnTo>
                    <a:lnTo>
                      <a:pt x="80" y="224"/>
                    </a:lnTo>
                    <a:lnTo>
                      <a:pt x="80" y="232"/>
                    </a:lnTo>
                    <a:lnTo>
                      <a:pt x="80" y="232"/>
                    </a:lnTo>
                    <a:lnTo>
                      <a:pt x="72" y="232"/>
                    </a:lnTo>
                    <a:lnTo>
                      <a:pt x="48" y="224"/>
                    </a:lnTo>
                    <a:lnTo>
                      <a:pt x="32" y="224"/>
                    </a:lnTo>
                    <a:lnTo>
                      <a:pt x="24" y="232"/>
                    </a:lnTo>
                    <a:lnTo>
                      <a:pt x="24" y="232"/>
                    </a:lnTo>
                    <a:lnTo>
                      <a:pt x="16" y="240"/>
                    </a:lnTo>
                    <a:lnTo>
                      <a:pt x="24" y="248"/>
                    </a:lnTo>
                    <a:lnTo>
                      <a:pt x="24" y="248"/>
                    </a:lnTo>
                    <a:lnTo>
                      <a:pt x="32" y="256"/>
                    </a:lnTo>
                    <a:lnTo>
                      <a:pt x="32" y="256"/>
                    </a:lnTo>
                    <a:lnTo>
                      <a:pt x="24" y="256"/>
                    </a:lnTo>
                    <a:lnTo>
                      <a:pt x="24" y="256"/>
                    </a:lnTo>
                    <a:lnTo>
                      <a:pt x="24" y="288"/>
                    </a:lnTo>
                    <a:lnTo>
                      <a:pt x="24" y="288"/>
                    </a:lnTo>
                    <a:lnTo>
                      <a:pt x="16" y="288"/>
                    </a:lnTo>
                    <a:lnTo>
                      <a:pt x="16" y="288"/>
                    </a:lnTo>
                    <a:lnTo>
                      <a:pt x="0" y="296"/>
                    </a:lnTo>
                    <a:lnTo>
                      <a:pt x="0" y="296"/>
                    </a:lnTo>
                    <a:lnTo>
                      <a:pt x="120" y="288"/>
                    </a:lnTo>
                    <a:lnTo>
                      <a:pt x="120" y="288"/>
                    </a:lnTo>
                    <a:lnTo>
                      <a:pt x="112" y="272"/>
                    </a:lnTo>
                    <a:lnTo>
                      <a:pt x="112" y="272"/>
                    </a:lnTo>
                    <a:lnTo>
                      <a:pt x="120" y="272"/>
                    </a:lnTo>
                    <a:lnTo>
                      <a:pt x="136" y="272"/>
                    </a:lnTo>
                    <a:lnTo>
                      <a:pt x="144" y="272"/>
                    </a:lnTo>
                    <a:lnTo>
                      <a:pt x="448" y="248"/>
                    </a:lnTo>
                    <a:lnTo>
                      <a:pt x="464" y="240"/>
                    </a:lnTo>
                    <a:lnTo>
                      <a:pt x="482" y="234"/>
                    </a:lnTo>
                    <a:lnTo>
                      <a:pt x="504" y="216"/>
                    </a:lnTo>
                    <a:lnTo>
                      <a:pt x="504" y="208"/>
                    </a:lnTo>
                    <a:lnTo>
                      <a:pt x="520" y="208"/>
                    </a:lnTo>
                    <a:lnTo>
                      <a:pt x="526" y="194"/>
                    </a:lnTo>
                    <a:lnTo>
                      <a:pt x="536" y="184"/>
                    </a:lnTo>
                    <a:lnTo>
                      <a:pt x="546" y="170"/>
                    </a:lnTo>
                    <a:lnTo>
                      <a:pt x="560" y="160"/>
                    </a:lnTo>
                    <a:lnTo>
                      <a:pt x="568" y="152"/>
                    </a:lnTo>
                    <a:lnTo>
                      <a:pt x="568" y="144"/>
                    </a:lnTo>
                    <a:lnTo>
                      <a:pt x="568" y="152"/>
                    </a:lnTo>
                    <a:lnTo>
                      <a:pt x="584" y="128"/>
                    </a:lnTo>
                    <a:lnTo>
                      <a:pt x="584" y="128"/>
                    </a:lnTo>
                    <a:lnTo>
                      <a:pt x="576" y="128"/>
                    </a:lnTo>
                    <a:lnTo>
                      <a:pt x="576" y="128"/>
                    </a:lnTo>
                    <a:lnTo>
                      <a:pt x="568" y="120"/>
                    </a:lnTo>
                    <a:lnTo>
                      <a:pt x="560" y="120"/>
                    </a:lnTo>
                    <a:lnTo>
                      <a:pt x="560" y="120"/>
                    </a:lnTo>
                    <a:lnTo>
                      <a:pt x="552" y="112"/>
                    </a:lnTo>
                    <a:lnTo>
                      <a:pt x="536" y="88"/>
                    </a:lnTo>
                    <a:lnTo>
                      <a:pt x="528" y="72"/>
                    </a:lnTo>
                    <a:lnTo>
                      <a:pt x="528" y="72"/>
                    </a:lnTo>
                    <a:lnTo>
                      <a:pt x="528" y="64"/>
                    </a:lnTo>
                    <a:lnTo>
                      <a:pt x="528" y="56"/>
                    </a:lnTo>
                    <a:lnTo>
                      <a:pt x="520" y="48"/>
                    </a:lnTo>
                    <a:lnTo>
                      <a:pt x="520" y="40"/>
                    </a:lnTo>
                    <a:lnTo>
                      <a:pt x="520" y="40"/>
                    </a:lnTo>
                    <a:lnTo>
                      <a:pt x="520" y="40"/>
                    </a:lnTo>
                    <a:lnTo>
                      <a:pt x="528" y="40"/>
                    </a:lnTo>
                    <a:lnTo>
                      <a:pt x="520" y="40"/>
                    </a:lnTo>
                    <a:close/>
                  </a:path>
                </a:pathLst>
              </a:custGeom>
              <a:solidFill>
                <a:srgbClr val="CCE9AD"/>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41" name="Freeform 137">
                <a:extLst>
                  <a:ext uri="{FF2B5EF4-FFF2-40B4-BE49-F238E27FC236}">
                    <a16:creationId xmlns:a16="http://schemas.microsoft.com/office/drawing/2014/main" id="{47168D38-4363-83DC-726E-A645E360CD8C}"/>
                  </a:ext>
                </a:extLst>
              </p:cNvPr>
              <p:cNvSpPr>
                <a:spLocks/>
              </p:cNvSpPr>
              <p:nvPr/>
            </p:nvSpPr>
            <p:spPr bwMode="auto">
              <a:xfrm>
                <a:off x="2990944" y="2998276"/>
                <a:ext cx="550807" cy="514464"/>
              </a:xfrm>
              <a:custGeom>
                <a:avLst/>
                <a:gdLst/>
                <a:ahLst/>
                <a:cxnLst>
                  <a:cxn ang="0">
                    <a:pos x="40" y="264"/>
                  </a:cxn>
                  <a:cxn ang="0">
                    <a:pos x="48" y="208"/>
                  </a:cxn>
                  <a:cxn ang="0">
                    <a:pos x="24" y="160"/>
                  </a:cxn>
                  <a:cxn ang="0">
                    <a:pos x="8" y="104"/>
                  </a:cxn>
                  <a:cxn ang="0">
                    <a:pos x="240" y="0"/>
                  </a:cxn>
                  <a:cxn ang="0">
                    <a:pos x="248" y="8"/>
                  </a:cxn>
                  <a:cxn ang="0">
                    <a:pos x="256" y="24"/>
                  </a:cxn>
                  <a:cxn ang="0">
                    <a:pos x="256" y="40"/>
                  </a:cxn>
                  <a:cxn ang="0">
                    <a:pos x="256" y="56"/>
                  </a:cxn>
                  <a:cxn ang="0">
                    <a:pos x="264" y="64"/>
                  </a:cxn>
                  <a:cxn ang="0">
                    <a:pos x="256" y="80"/>
                  </a:cxn>
                  <a:cxn ang="0">
                    <a:pos x="248" y="96"/>
                  </a:cxn>
                  <a:cxn ang="0">
                    <a:pos x="240" y="112"/>
                  </a:cxn>
                  <a:cxn ang="0">
                    <a:pos x="232" y="144"/>
                  </a:cxn>
                  <a:cxn ang="0">
                    <a:pos x="224" y="160"/>
                  </a:cxn>
                  <a:cxn ang="0">
                    <a:pos x="224" y="168"/>
                  </a:cxn>
                  <a:cxn ang="0">
                    <a:pos x="216" y="192"/>
                  </a:cxn>
                  <a:cxn ang="0">
                    <a:pos x="376" y="192"/>
                  </a:cxn>
                  <a:cxn ang="0">
                    <a:pos x="376" y="240"/>
                  </a:cxn>
                  <a:cxn ang="0">
                    <a:pos x="384" y="280"/>
                  </a:cxn>
                  <a:cxn ang="0">
                    <a:pos x="360" y="264"/>
                  </a:cxn>
                  <a:cxn ang="0">
                    <a:pos x="320" y="288"/>
                  </a:cxn>
                  <a:cxn ang="0">
                    <a:pos x="376" y="288"/>
                  </a:cxn>
                  <a:cxn ang="0">
                    <a:pos x="392" y="288"/>
                  </a:cxn>
                  <a:cxn ang="0">
                    <a:pos x="376" y="304"/>
                  </a:cxn>
                  <a:cxn ang="0">
                    <a:pos x="400" y="304"/>
                  </a:cxn>
                  <a:cxn ang="0">
                    <a:pos x="408" y="288"/>
                  </a:cxn>
                  <a:cxn ang="0">
                    <a:pos x="408" y="296"/>
                  </a:cxn>
                  <a:cxn ang="0">
                    <a:pos x="424" y="312"/>
                  </a:cxn>
                  <a:cxn ang="0">
                    <a:pos x="408" y="320"/>
                  </a:cxn>
                  <a:cxn ang="0">
                    <a:pos x="392" y="344"/>
                  </a:cxn>
                  <a:cxn ang="0">
                    <a:pos x="408" y="360"/>
                  </a:cxn>
                  <a:cxn ang="0">
                    <a:pos x="440" y="368"/>
                  </a:cxn>
                  <a:cxn ang="0">
                    <a:pos x="448" y="376"/>
                  </a:cxn>
                  <a:cxn ang="0">
                    <a:pos x="440" y="392"/>
                  </a:cxn>
                  <a:cxn ang="0">
                    <a:pos x="424" y="392"/>
                  </a:cxn>
                  <a:cxn ang="0">
                    <a:pos x="416" y="376"/>
                  </a:cxn>
                  <a:cxn ang="0">
                    <a:pos x="384" y="368"/>
                  </a:cxn>
                  <a:cxn ang="0">
                    <a:pos x="368" y="352"/>
                  </a:cxn>
                  <a:cxn ang="0">
                    <a:pos x="360" y="360"/>
                  </a:cxn>
                  <a:cxn ang="0">
                    <a:pos x="352" y="368"/>
                  </a:cxn>
                  <a:cxn ang="0">
                    <a:pos x="352" y="392"/>
                  </a:cxn>
                  <a:cxn ang="0">
                    <a:pos x="328" y="368"/>
                  </a:cxn>
                  <a:cxn ang="0">
                    <a:pos x="312" y="368"/>
                  </a:cxn>
                  <a:cxn ang="0">
                    <a:pos x="288" y="392"/>
                  </a:cxn>
                  <a:cxn ang="0">
                    <a:pos x="296" y="376"/>
                  </a:cxn>
                  <a:cxn ang="0">
                    <a:pos x="264" y="384"/>
                  </a:cxn>
                  <a:cxn ang="0">
                    <a:pos x="248" y="352"/>
                  </a:cxn>
                  <a:cxn ang="0">
                    <a:pos x="224" y="352"/>
                  </a:cxn>
                  <a:cxn ang="0">
                    <a:pos x="216" y="328"/>
                  </a:cxn>
                  <a:cxn ang="0">
                    <a:pos x="200" y="320"/>
                  </a:cxn>
                  <a:cxn ang="0">
                    <a:pos x="168" y="336"/>
                  </a:cxn>
                  <a:cxn ang="0">
                    <a:pos x="184" y="352"/>
                  </a:cxn>
                  <a:cxn ang="0">
                    <a:pos x="88" y="336"/>
                  </a:cxn>
                  <a:cxn ang="0">
                    <a:pos x="72" y="328"/>
                  </a:cxn>
                  <a:cxn ang="0">
                    <a:pos x="64" y="312"/>
                  </a:cxn>
                  <a:cxn ang="0">
                    <a:pos x="64" y="328"/>
                  </a:cxn>
                  <a:cxn ang="0">
                    <a:pos x="64" y="336"/>
                  </a:cxn>
                  <a:cxn ang="0">
                    <a:pos x="24" y="336"/>
                  </a:cxn>
                  <a:cxn ang="0">
                    <a:pos x="40" y="304"/>
                  </a:cxn>
                </a:cxnLst>
                <a:rect l="0" t="0" r="r" b="b"/>
                <a:pathLst>
                  <a:path w="448" h="400">
                    <a:moveTo>
                      <a:pt x="40" y="304"/>
                    </a:moveTo>
                    <a:lnTo>
                      <a:pt x="40" y="288"/>
                    </a:lnTo>
                    <a:lnTo>
                      <a:pt x="32" y="280"/>
                    </a:lnTo>
                    <a:lnTo>
                      <a:pt x="32" y="280"/>
                    </a:lnTo>
                    <a:lnTo>
                      <a:pt x="40" y="264"/>
                    </a:lnTo>
                    <a:lnTo>
                      <a:pt x="40" y="264"/>
                    </a:lnTo>
                    <a:lnTo>
                      <a:pt x="32" y="264"/>
                    </a:lnTo>
                    <a:lnTo>
                      <a:pt x="32" y="248"/>
                    </a:lnTo>
                    <a:lnTo>
                      <a:pt x="48" y="232"/>
                    </a:lnTo>
                    <a:lnTo>
                      <a:pt x="48" y="208"/>
                    </a:lnTo>
                    <a:lnTo>
                      <a:pt x="40" y="192"/>
                    </a:lnTo>
                    <a:lnTo>
                      <a:pt x="40" y="184"/>
                    </a:lnTo>
                    <a:lnTo>
                      <a:pt x="32" y="168"/>
                    </a:lnTo>
                    <a:lnTo>
                      <a:pt x="32" y="168"/>
                    </a:lnTo>
                    <a:lnTo>
                      <a:pt x="24" y="160"/>
                    </a:lnTo>
                    <a:lnTo>
                      <a:pt x="24" y="160"/>
                    </a:lnTo>
                    <a:lnTo>
                      <a:pt x="24" y="128"/>
                    </a:lnTo>
                    <a:lnTo>
                      <a:pt x="24" y="128"/>
                    </a:lnTo>
                    <a:lnTo>
                      <a:pt x="8" y="104"/>
                    </a:lnTo>
                    <a:lnTo>
                      <a:pt x="8" y="104"/>
                    </a:lnTo>
                    <a:lnTo>
                      <a:pt x="0" y="8"/>
                    </a:lnTo>
                    <a:lnTo>
                      <a:pt x="0" y="8"/>
                    </a:lnTo>
                    <a:lnTo>
                      <a:pt x="240" y="0"/>
                    </a:lnTo>
                    <a:lnTo>
                      <a:pt x="240" y="0"/>
                    </a:lnTo>
                    <a:lnTo>
                      <a:pt x="240" y="0"/>
                    </a:lnTo>
                    <a:lnTo>
                      <a:pt x="240" y="8"/>
                    </a:lnTo>
                    <a:lnTo>
                      <a:pt x="240" y="8"/>
                    </a:lnTo>
                    <a:lnTo>
                      <a:pt x="240" y="8"/>
                    </a:lnTo>
                    <a:lnTo>
                      <a:pt x="248" y="8"/>
                    </a:lnTo>
                    <a:lnTo>
                      <a:pt x="248" y="8"/>
                    </a:lnTo>
                    <a:lnTo>
                      <a:pt x="248" y="16"/>
                    </a:lnTo>
                    <a:lnTo>
                      <a:pt x="248" y="24"/>
                    </a:lnTo>
                    <a:lnTo>
                      <a:pt x="248" y="24"/>
                    </a:lnTo>
                    <a:lnTo>
                      <a:pt x="256" y="24"/>
                    </a:lnTo>
                    <a:lnTo>
                      <a:pt x="256" y="24"/>
                    </a:lnTo>
                    <a:lnTo>
                      <a:pt x="248" y="32"/>
                    </a:lnTo>
                    <a:lnTo>
                      <a:pt x="248" y="32"/>
                    </a:lnTo>
                    <a:lnTo>
                      <a:pt x="248" y="40"/>
                    </a:lnTo>
                    <a:lnTo>
                      <a:pt x="248" y="40"/>
                    </a:lnTo>
                    <a:lnTo>
                      <a:pt x="256" y="40"/>
                    </a:lnTo>
                    <a:lnTo>
                      <a:pt x="256" y="40"/>
                    </a:lnTo>
                    <a:lnTo>
                      <a:pt x="256" y="48"/>
                    </a:lnTo>
                    <a:lnTo>
                      <a:pt x="256" y="48"/>
                    </a:lnTo>
                    <a:lnTo>
                      <a:pt x="256" y="48"/>
                    </a:lnTo>
                    <a:lnTo>
                      <a:pt x="256" y="56"/>
                    </a:lnTo>
                    <a:lnTo>
                      <a:pt x="256" y="56"/>
                    </a:lnTo>
                    <a:lnTo>
                      <a:pt x="256" y="56"/>
                    </a:lnTo>
                    <a:lnTo>
                      <a:pt x="256" y="56"/>
                    </a:lnTo>
                    <a:lnTo>
                      <a:pt x="256" y="64"/>
                    </a:lnTo>
                    <a:lnTo>
                      <a:pt x="264" y="64"/>
                    </a:lnTo>
                    <a:lnTo>
                      <a:pt x="264" y="64"/>
                    </a:lnTo>
                    <a:lnTo>
                      <a:pt x="264" y="72"/>
                    </a:lnTo>
                    <a:lnTo>
                      <a:pt x="264" y="80"/>
                    </a:lnTo>
                    <a:lnTo>
                      <a:pt x="264" y="80"/>
                    </a:lnTo>
                    <a:lnTo>
                      <a:pt x="256" y="80"/>
                    </a:lnTo>
                    <a:lnTo>
                      <a:pt x="248" y="80"/>
                    </a:lnTo>
                    <a:lnTo>
                      <a:pt x="248" y="88"/>
                    </a:lnTo>
                    <a:lnTo>
                      <a:pt x="256" y="88"/>
                    </a:lnTo>
                    <a:lnTo>
                      <a:pt x="256" y="88"/>
                    </a:lnTo>
                    <a:lnTo>
                      <a:pt x="248" y="96"/>
                    </a:lnTo>
                    <a:lnTo>
                      <a:pt x="248" y="104"/>
                    </a:lnTo>
                    <a:lnTo>
                      <a:pt x="248" y="120"/>
                    </a:lnTo>
                    <a:lnTo>
                      <a:pt x="248" y="120"/>
                    </a:lnTo>
                    <a:lnTo>
                      <a:pt x="240" y="112"/>
                    </a:lnTo>
                    <a:lnTo>
                      <a:pt x="240" y="112"/>
                    </a:lnTo>
                    <a:lnTo>
                      <a:pt x="232" y="136"/>
                    </a:lnTo>
                    <a:lnTo>
                      <a:pt x="232" y="136"/>
                    </a:lnTo>
                    <a:lnTo>
                      <a:pt x="224" y="144"/>
                    </a:lnTo>
                    <a:lnTo>
                      <a:pt x="224" y="144"/>
                    </a:lnTo>
                    <a:lnTo>
                      <a:pt x="232" y="144"/>
                    </a:lnTo>
                    <a:lnTo>
                      <a:pt x="232" y="144"/>
                    </a:lnTo>
                    <a:lnTo>
                      <a:pt x="232" y="144"/>
                    </a:lnTo>
                    <a:lnTo>
                      <a:pt x="224" y="152"/>
                    </a:lnTo>
                    <a:lnTo>
                      <a:pt x="224" y="152"/>
                    </a:lnTo>
                    <a:lnTo>
                      <a:pt x="224" y="160"/>
                    </a:lnTo>
                    <a:lnTo>
                      <a:pt x="224" y="160"/>
                    </a:lnTo>
                    <a:lnTo>
                      <a:pt x="216" y="168"/>
                    </a:lnTo>
                    <a:lnTo>
                      <a:pt x="224" y="168"/>
                    </a:lnTo>
                    <a:lnTo>
                      <a:pt x="224" y="168"/>
                    </a:lnTo>
                    <a:lnTo>
                      <a:pt x="224" y="168"/>
                    </a:lnTo>
                    <a:lnTo>
                      <a:pt x="224" y="176"/>
                    </a:lnTo>
                    <a:lnTo>
                      <a:pt x="208" y="184"/>
                    </a:lnTo>
                    <a:lnTo>
                      <a:pt x="208" y="192"/>
                    </a:lnTo>
                    <a:lnTo>
                      <a:pt x="216" y="192"/>
                    </a:lnTo>
                    <a:lnTo>
                      <a:pt x="216" y="192"/>
                    </a:lnTo>
                    <a:lnTo>
                      <a:pt x="216" y="192"/>
                    </a:lnTo>
                    <a:lnTo>
                      <a:pt x="216" y="200"/>
                    </a:lnTo>
                    <a:lnTo>
                      <a:pt x="216" y="208"/>
                    </a:lnTo>
                    <a:lnTo>
                      <a:pt x="376" y="192"/>
                    </a:lnTo>
                    <a:lnTo>
                      <a:pt x="376" y="192"/>
                    </a:lnTo>
                    <a:lnTo>
                      <a:pt x="376" y="216"/>
                    </a:lnTo>
                    <a:lnTo>
                      <a:pt x="376" y="216"/>
                    </a:lnTo>
                    <a:lnTo>
                      <a:pt x="368" y="224"/>
                    </a:lnTo>
                    <a:lnTo>
                      <a:pt x="368" y="240"/>
                    </a:lnTo>
                    <a:lnTo>
                      <a:pt x="376" y="240"/>
                    </a:lnTo>
                    <a:lnTo>
                      <a:pt x="392" y="264"/>
                    </a:lnTo>
                    <a:lnTo>
                      <a:pt x="392" y="272"/>
                    </a:lnTo>
                    <a:lnTo>
                      <a:pt x="392" y="272"/>
                    </a:lnTo>
                    <a:lnTo>
                      <a:pt x="384" y="280"/>
                    </a:lnTo>
                    <a:lnTo>
                      <a:pt x="384" y="280"/>
                    </a:lnTo>
                    <a:lnTo>
                      <a:pt x="368" y="272"/>
                    </a:lnTo>
                    <a:lnTo>
                      <a:pt x="368" y="272"/>
                    </a:lnTo>
                    <a:lnTo>
                      <a:pt x="360" y="272"/>
                    </a:lnTo>
                    <a:lnTo>
                      <a:pt x="360" y="272"/>
                    </a:lnTo>
                    <a:lnTo>
                      <a:pt x="360" y="264"/>
                    </a:lnTo>
                    <a:lnTo>
                      <a:pt x="352" y="256"/>
                    </a:lnTo>
                    <a:lnTo>
                      <a:pt x="344" y="256"/>
                    </a:lnTo>
                    <a:lnTo>
                      <a:pt x="336" y="264"/>
                    </a:lnTo>
                    <a:lnTo>
                      <a:pt x="328" y="272"/>
                    </a:lnTo>
                    <a:lnTo>
                      <a:pt x="320" y="288"/>
                    </a:lnTo>
                    <a:lnTo>
                      <a:pt x="320" y="296"/>
                    </a:lnTo>
                    <a:lnTo>
                      <a:pt x="344" y="296"/>
                    </a:lnTo>
                    <a:lnTo>
                      <a:pt x="360" y="296"/>
                    </a:lnTo>
                    <a:lnTo>
                      <a:pt x="368" y="288"/>
                    </a:lnTo>
                    <a:lnTo>
                      <a:pt x="376" y="288"/>
                    </a:lnTo>
                    <a:lnTo>
                      <a:pt x="376" y="288"/>
                    </a:lnTo>
                    <a:lnTo>
                      <a:pt x="376" y="288"/>
                    </a:lnTo>
                    <a:lnTo>
                      <a:pt x="384" y="280"/>
                    </a:lnTo>
                    <a:lnTo>
                      <a:pt x="384" y="280"/>
                    </a:lnTo>
                    <a:lnTo>
                      <a:pt x="392" y="288"/>
                    </a:lnTo>
                    <a:lnTo>
                      <a:pt x="392" y="288"/>
                    </a:lnTo>
                    <a:lnTo>
                      <a:pt x="384" y="296"/>
                    </a:lnTo>
                    <a:lnTo>
                      <a:pt x="384" y="296"/>
                    </a:lnTo>
                    <a:lnTo>
                      <a:pt x="376" y="296"/>
                    </a:lnTo>
                    <a:lnTo>
                      <a:pt x="376" y="304"/>
                    </a:lnTo>
                    <a:lnTo>
                      <a:pt x="384" y="304"/>
                    </a:lnTo>
                    <a:lnTo>
                      <a:pt x="392" y="304"/>
                    </a:lnTo>
                    <a:lnTo>
                      <a:pt x="400" y="304"/>
                    </a:lnTo>
                    <a:lnTo>
                      <a:pt x="400" y="304"/>
                    </a:lnTo>
                    <a:lnTo>
                      <a:pt x="400" y="304"/>
                    </a:lnTo>
                    <a:lnTo>
                      <a:pt x="400" y="304"/>
                    </a:lnTo>
                    <a:lnTo>
                      <a:pt x="400" y="296"/>
                    </a:lnTo>
                    <a:lnTo>
                      <a:pt x="400" y="296"/>
                    </a:lnTo>
                    <a:lnTo>
                      <a:pt x="408" y="288"/>
                    </a:lnTo>
                    <a:lnTo>
                      <a:pt x="408" y="288"/>
                    </a:lnTo>
                    <a:lnTo>
                      <a:pt x="408" y="288"/>
                    </a:lnTo>
                    <a:lnTo>
                      <a:pt x="408" y="288"/>
                    </a:lnTo>
                    <a:lnTo>
                      <a:pt x="408" y="296"/>
                    </a:lnTo>
                    <a:lnTo>
                      <a:pt x="408" y="296"/>
                    </a:lnTo>
                    <a:lnTo>
                      <a:pt x="408" y="296"/>
                    </a:lnTo>
                    <a:lnTo>
                      <a:pt x="416" y="296"/>
                    </a:lnTo>
                    <a:lnTo>
                      <a:pt x="408" y="312"/>
                    </a:lnTo>
                    <a:lnTo>
                      <a:pt x="416" y="312"/>
                    </a:lnTo>
                    <a:lnTo>
                      <a:pt x="416" y="312"/>
                    </a:lnTo>
                    <a:lnTo>
                      <a:pt x="424" y="312"/>
                    </a:lnTo>
                    <a:lnTo>
                      <a:pt x="424" y="312"/>
                    </a:lnTo>
                    <a:lnTo>
                      <a:pt x="424" y="320"/>
                    </a:lnTo>
                    <a:lnTo>
                      <a:pt x="424" y="320"/>
                    </a:lnTo>
                    <a:lnTo>
                      <a:pt x="408" y="320"/>
                    </a:lnTo>
                    <a:lnTo>
                      <a:pt x="408" y="320"/>
                    </a:lnTo>
                    <a:lnTo>
                      <a:pt x="408" y="320"/>
                    </a:lnTo>
                    <a:lnTo>
                      <a:pt x="392" y="320"/>
                    </a:lnTo>
                    <a:lnTo>
                      <a:pt x="392" y="320"/>
                    </a:lnTo>
                    <a:lnTo>
                      <a:pt x="392" y="336"/>
                    </a:lnTo>
                    <a:lnTo>
                      <a:pt x="392" y="344"/>
                    </a:lnTo>
                    <a:lnTo>
                      <a:pt x="392" y="352"/>
                    </a:lnTo>
                    <a:lnTo>
                      <a:pt x="400" y="352"/>
                    </a:lnTo>
                    <a:lnTo>
                      <a:pt x="400" y="352"/>
                    </a:lnTo>
                    <a:lnTo>
                      <a:pt x="408" y="352"/>
                    </a:lnTo>
                    <a:lnTo>
                      <a:pt x="408" y="360"/>
                    </a:lnTo>
                    <a:lnTo>
                      <a:pt x="408" y="360"/>
                    </a:lnTo>
                    <a:lnTo>
                      <a:pt x="424" y="360"/>
                    </a:lnTo>
                    <a:lnTo>
                      <a:pt x="424" y="360"/>
                    </a:lnTo>
                    <a:lnTo>
                      <a:pt x="424" y="360"/>
                    </a:lnTo>
                    <a:lnTo>
                      <a:pt x="440" y="368"/>
                    </a:lnTo>
                    <a:lnTo>
                      <a:pt x="440" y="368"/>
                    </a:lnTo>
                    <a:lnTo>
                      <a:pt x="440" y="376"/>
                    </a:lnTo>
                    <a:lnTo>
                      <a:pt x="440" y="376"/>
                    </a:lnTo>
                    <a:lnTo>
                      <a:pt x="448" y="376"/>
                    </a:lnTo>
                    <a:lnTo>
                      <a:pt x="448" y="376"/>
                    </a:lnTo>
                    <a:lnTo>
                      <a:pt x="448" y="384"/>
                    </a:lnTo>
                    <a:lnTo>
                      <a:pt x="448" y="384"/>
                    </a:lnTo>
                    <a:lnTo>
                      <a:pt x="440" y="384"/>
                    </a:lnTo>
                    <a:lnTo>
                      <a:pt x="440" y="384"/>
                    </a:lnTo>
                    <a:lnTo>
                      <a:pt x="440" y="392"/>
                    </a:lnTo>
                    <a:lnTo>
                      <a:pt x="440" y="392"/>
                    </a:lnTo>
                    <a:lnTo>
                      <a:pt x="432" y="384"/>
                    </a:lnTo>
                    <a:lnTo>
                      <a:pt x="432" y="384"/>
                    </a:lnTo>
                    <a:lnTo>
                      <a:pt x="424" y="400"/>
                    </a:lnTo>
                    <a:lnTo>
                      <a:pt x="424" y="392"/>
                    </a:lnTo>
                    <a:lnTo>
                      <a:pt x="424" y="392"/>
                    </a:lnTo>
                    <a:lnTo>
                      <a:pt x="424" y="384"/>
                    </a:lnTo>
                    <a:lnTo>
                      <a:pt x="424" y="384"/>
                    </a:lnTo>
                    <a:lnTo>
                      <a:pt x="416" y="376"/>
                    </a:lnTo>
                    <a:lnTo>
                      <a:pt x="416" y="376"/>
                    </a:lnTo>
                    <a:lnTo>
                      <a:pt x="416" y="376"/>
                    </a:lnTo>
                    <a:lnTo>
                      <a:pt x="416" y="376"/>
                    </a:lnTo>
                    <a:lnTo>
                      <a:pt x="400" y="368"/>
                    </a:lnTo>
                    <a:lnTo>
                      <a:pt x="384" y="368"/>
                    </a:lnTo>
                    <a:lnTo>
                      <a:pt x="384" y="368"/>
                    </a:lnTo>
                    <a:lnTo>
                      <a:pt x="384" y="360"/>
                    </a:lnTo>
                    <a:lnTo>
                      <a:pt x="376" y="352"/>
                    </a:lnTo>
                    <a:lnTo>
                      <a:pt x="368" y="352"/>
                    </a:lnTo>
                    <a:lnTo>
                      <a:pt x="368" y="352"/>
                    </a:lnTo>
                    <a:lnTo>
                      <a:pt x="368" y="352"/>
                    </a:lnTo>
                    <a:lnTo>
                      <a:pt x="352" y="344"/>
                    </a:lnTo>
                    <a:lnTo>
                      <a:pt x="352" y="344"/>
                    </a:lnTo>
                    <a:lnTo>
                      <a:pt x="352" y="344"/>
                    </a:lnTo>
                    <a:lnTo>
                      <a:pt x="360" y="360"/>
                    </a:lnTo>
                    <a:lnTo>
                      <a:pt x="360" y="360"/>
                    </a:lnTo>
                    <a:lnTo>
                      <a:pt x="360" y="368"/>
                    </a:lnTo>
                    <a:lnTo>
                      <a:pt x="360" y="368"/>
                    </a:lnTo>
                    <a:lnTo>
                      <a:pt x="360" y="360"/>
                    </a:lnTo>
                    <a:lnTo>
                      <a:pt x="352" y="360"/>
                    </a:lnTo>
                    <a:lnTo>
                      <a:pt x="352" y="368"/>
                    </a:lnTo>
                    <a:lnTo>
                      <a:pt x="352" y="376"/>
                    </a:lnTo>
                    <a:lnTo>
                      <a:pt x="360" y="384"/>
                    </a:lnTo>
                    <a:lnTo>
                      <a:pt x="360" y="384"/>
                    </a:lnTo>
                    <a:lnTo>
                      <a:pt x="352" y="392"/>
                    </a:lnTo>
                    <a:lnTo>
                      <a:pt x="352" y="392"/>
                    </a:lnTo>
                    <a:lnTo>
                      <a:pt x="344" y="392"/>
                    </a:lnTo>
                    <a:lnTo>
                      <a:pt x="344" y="384"/>
                    </a:lnTo>
                    <a:lnTo>
                      <a:pt x="344" y="384"/>
                    </a:lnTo>
                    <a:lnTo>
                      <a:pt x="336" y="368"/>
                    </a:lnTo>
                    <a:lnTo>
                      <a:pt x="328" y="368"/>
                    </a:lnTo>
                    <a:lnTo>
                      <a:pt x="328" y="368"/>
                    </a:lnTo>
                    <a:lnTo>
                      <a:pt x="320" y="376"/>
                    </a:lnTo>
                    <a:lnTo>
                      <a:pt x="320" y="376"/>
                    </a:lnTo>
                    <a:lnTo>
                      <a:pt x="312" y="368"/>
                    </a:lnTo>
                    <a:lnTo>
                      <a:pt x="312" y="368"/>
                    </a:lnTo>
                    <a:lnTo>
                      <a:pt x="312" y="376"/>
                    </a:lnTo>
                    <a:lnTo>
                      <a:pt x="312" y="376"/>
                    </a:lnTo>
                    <a:lnTo>
                      <a:pt x="304" y="392"/>
                    </a:lnTo>
                    <a:lnTo>
                      <a:pt x="296" y="392"/>
                    </a:lnTo>
                    <a:lnTo>
                      <a:pt x="288" y="392"/>
                    </a:lnTo>
                    <a:lnTo>
                      <a:pt x="288" y="392"/>
                    </a:lnTo>
                    <a:lnTo>
                      <a:pt x="288" y="384"/>
                    </a:lnTo>
                    <a:lnTo>
                      <a:pt x="288" y="376"/>
                    </a:lnTo>
                    <a:lnTo>
                      <a:pt x="296" y="376"/>
                    </a:lnTo>
                    <a:lnTo>
                      <a:pt x="296" y="376"/>
                    </a:lnTo>
                    <a:lnTo>
                      <a:pt x="280" y="376"/>
                    </a:lnTo>
                    <a:lnTo>
                      <a:pt x="280" y="376"/>
                    </a:lnTo>
                    <a:lnTo>
                      <a:pt x="280" y="384"/>
                    </a:lnTo>
                    <a:lnTo>
                      <a:pt x="280" y="384"/>
                    </a:lnTo>
                    <a:lnTo>
                      <a:pt x="264" y="384"/>
                    </a:lnTo>
                    <a:lnTo>
                      <a:pt x="264" y="384"/>
                    </a:lnTo>
                    <a:lnTo>
                      <a:pt x="272" y="376"/>
                    </a:lnTo>
                    <a:lnTo>
                      <a:pt x="272" y="376"/>
                    </a:lnTo>
                    <a:lnTo>
                      <a:pt x="248" y="352"/>
                    </a:lnTo>
                    <a:lnTo>
                      <a:pt x="248" y="352"/>
                    </a:lnTo>
                    <a:lnTo>
                      <a:pt x="248" y="352"/>
                    </a:lnTo>
                    <a:lnTo>
                      <a:pt x="232" y="352"/>
                    </a:lnTo>
                    <a:lnTo>
                      <a:pt x="232" y="352"/>
                    </a:lnTo>
                    <a:lnTo>
                      <a:pt x="224" y="352"/>
                    </a:lnTo>
                    <a:lnTo>
                      <a:pt x="224" y="352"/>
                    </a:lnTo>
                    <a:lnTo>
                      <a:pt x="224" y="344"/>
                    </a:lnTo>
                    <a:lnTo>
                      <a:pt x="224" y="344"/>
                    </a:lnTo>
                    <a:lnTo>
                      <a:pt x="224" y="336"/>
                    </a:lnTo>
                    <a:lnTo>
                      <a:pt x="224" y="336"/>
                    </a:lnTo>
                    <a:lnTo>
                      <a:pt x="216" y="328"/>
                    </a:lnTo>
                    <a:lnTo>
                      <a:pt x="208" y="328"/>
                    </a:lnTo>
                    <a:lnTo>
                      <a:pt x="208" y="336"/>
                    </a:lnTo>
                    <a:lnTo>
                      <a:pt x="200" y="336"/>
                    </a:lnTo>
                    <a:lnTo>
                      <a:pt x="200" y="328"/>
                    </a:lnTo>
                    <a:lnTo>
                      <a:pt x="200" y="320"/>
                    </a:lnTo>
                    <a:lnTo>
                      <a:pt x="200" y="320"/>
                    </a:lnTo>
                    <a:lnTo>
                      <a:pt x="192" y="328"/>
                    </a:lnTo>
                    <a:lnTo>
                      <a:pt x="192" y="328"/>
                    </a:lnTo>
                    <a:lnTo>
                      <a:pt x="176" y="336"/>
                    </a:lnTo>
                    <a:lnTo>
                      <a:pt x="168" y="336"/>
                    </a:lnTo>
                    <a:lnTo>
                      <a:pt x="168" y="336"/>
                    </a:lnTo>
                    <a:lnTo>
                      <a:pt x="184" y="344"/>
                    </a:lnTo>
                    <a:lnTo>
                      <a:pt x="184" y="344"/>
                    </a:lnTo>
                    <a:lnTo>
                      <a:pt x="184" y="352"/>
                    </a:lnTo>
                    <a:lnTo>
                      <a:pt x="184" y="352"/>
                    </a:lnTo>
                    <a:lnTo>
                      <a:pt x="168" y="360"/>
                    </a:lnTo>
                    <a:lnTo>
                      <a:pt x="168" y="360"/>
                    </a:lnTo>
                    <a:lnTo>
                      <a:pt x="144" y="352"/>
                    </a:lnTo>
                    <a:lnTo>
                      <a:pt x="104" y="352"/>
                    </a:lnTo>
                    <a:lnTo>
                      <a:pt x="88" y="336"/>
                    </a:lnTo>
                    <a:lnTo>
                      <a:pt x="88" y="336"/>
                    </a:lnTo>
                    <a:lnTo>
                      <a:pt x="72" y="336"/>
                    </a:lnTo>
                    <a:lnTo>
                      <a:pt x="72" y="336"/>
                    </a:lnTo>
                    <a:lnTo>
                      <a:pt x="72" y="328"/>
                    </a:lnTo>
                    <a:lnTo>
                      <a:pt x="72" y="328"/>
                    </a:lnTo>
                    <a:lnTo>
                      <a:pt x="80" y="320"/>
                    </a:lnTo>
                    <a:lnTo>
                      <a:pt x="80" y="320"/>
                    </a:lnTo>
                    <a:lnTo>
                      <a:pt x="72" y="304"/>
                    </a:lnTo>
                    <a:lnTo>
                      <a:pt x="72" y="304"/>
                    </a:lnTo>
                    <a:lnTo>
                      <a:pt x="64" y="312"/>
                    </a:lnTo>
                    <a:lnTo>
                      <a:pt x="64" y="312"/>
                    </a:lnTo>
                    <a:lnTo>
                      <a:pt x="72" y="320"/>
                    </a:lnTo>
                    <a:lnTo>
                      <a:pt x="64" y="320"/>
                    </a:lnTo>
                    <a:lnTo>
                      <a:pt x="64" y="328"/>
                    </a:lnTo>
                    <a:lnTo>
                      <a:pt x="64" y="328"/>
                    </a:lnTo>
                    <a:lnTo>
                      <a:pt x="72" y="328"/>
                    </a:lnTo>
                    <a:lnTo>
                      <a:pt x="72" y="328"/>
                    </a:lnTo>
                    <a:lnTo>
                      <a:pt x="64" y="336"/>
                    </a:lnTo>
                    <a:lnTo>
                      <a:pt x="64" y="336"/>
                    </a:lnTo>
                    <a:lnTo>
                      <a:pt x="64" y="336"/>
                    </a:lnTo>
                    <a:lnTo>
                      <a:pt x="40" y="336"/>
                    </a:lnTo>
                    <a:lnTo>
                      <a:pt x="32" y="344"/>
                    </a:lnTo>
                    <a:lnTo>
                      <a:pt x="32" y="344"/>
                    </a:lnTo>
                    <a:lnTo>
                      <a:pt x="24" y="336"/>
                    </a:lnTo>
                    <a:lnTo>
                      <a:pt x="24" y="336"/>
                    </a:lnTo>
                    <a:lnTo>
                      <a:pt x="32" y="320"/>
                    </a:lnTo>
                    <a:lnTo>
                      <a:pt x="32" y="320"/>
                    </a:lnTo>
                    <a:lnTo>
                      <a:pt x="32" y="312"/>
                    </a:lnTo>
                    <a:lnTo>
                      <a:pt x="32" y="312"/>
                    </a:lnTo>
                    <a:lnTo>
                      <a:pt x="40" y="304"/>
                    </a:lnTo>
                    <a:close/>
                  </a:path>
                </a:pathLst>
              </a:custGeom>
              <a:solidFill>
                <a:srgbClr val="84B4E0"/>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42" name="Freeform 138">
                <a:extLst>
                  <a:ext uri="{FF2B5EF4-FFF2-40B4-BE49-F238E27FC236}">
                    <a16:creationId xmlns:a16="http://schemas.microsoft.com/office/drawing/2014/main" id="{518E0C02-220A-EA82-D972-48DCCEB014FC}"/>
                  </a:ext>
                </a:extLst>
              </p:cNvPr>
              <p:cNvSpPr>
                <a:spLocks/>
              </p:cNvSpPr>
              <p:nvPr/>
            </p:nvSpPr>
            <p:spPr bwMode="auto">
              <a:xfrm>
                <a:off x="3246108" y="2694586"/>
                <a:ext cx="352389" cy="654195"/>
              </a:xfrm>
              <a:custGeom>
                <a:avLst/>
                <a:gdLst/>
                <a:ahLst/>
                <a:cxnLst>
                  <a:cxn ang="0">
                    <a:pos x="208" y="480"/>
                  </a:cxn>
                  <a:cxn ang="0">
                    <a:pos x="216" y="488"/>
                  </a:cxn>
                  <a:cxn ang="0">
                    <a:pos x="248" y="480"/>
                  </a:cxn>
                  <a:cxn ang="0">
                    <a:pos x="240" y="472"/>
                  </a:cxn>
                  <a:cxn ang="0">
                    <a:pos x="256" y="480"/>
                  </a:cxn>
                  <a:cxn ang="0">
                    <a:pos x="264" y="480"/>
                  </a:cxn>
                  <a:cxn ang="0">
                    <a:pos x="272" y="472"/>
                  </a:cxn>
                  <a:cxn ang="0">
                    <a:pos x="288" y="472"/>
                  </a:cxn>
                  <a:cxn ang="0">
                    <a:pos x="272" y="0"/>
                  </a:cxn>
                  <a:cxn ang="0">
                    <a:pos x="104" y="16"/>
                  </a:cxn>
                  <a:cxn ang="0">
                    <a:pos x="88" y="40"/>
                  </a:cxn>
                  <a:cxn ang="0">
                    <a:pos x="80" y="48"/>
                  </a:cxn>
                  <a:cxn ang="0">
                    <a:pos x="72" y="80"/>
                  </a:cxn>
                  <a:cxn ang="0">
                    <a:pos x="72" y="80"/>
                  </a:cxn>
                  <a:cxn ang="0">
                    <a:pos x="56" y="104"/>
                  </a:cxn>
                  <a:cxn ang="0">
                    <a:pos x="48" y="112"/>
                  </a:cxn>
                  <a:cxn ang="0">
                    <a:pos x="40" y="120"/>
                  </a:cxn>
                  <a:cxn ang="0">
                    <a:pos x="40" y="136"/>
                  </a:cxn>
                  <a:cxn ang="0">
                    <a:pos x="32" y="144"/>
                  </a:cxn>
                  <a:cxn ang="0">
                    <a:pos x="40" y="152"/>
                  </a:cxn>
                  <a:cxn ang="0">
                    <a:pos x="32" y="160"/>
                  </a:cxn>
                  <a:cxn ang="0">
                    <a:pos x="24" y="168"/>
                  </a:cxn>
                  <a:cxn ang="0">
                    <a:pos x="40" y="200"/>
                  </a:cxn>
                  <a:cxn ang="0">
                    <a:pos x="40" y="208"/>
                  </a:cxn>
                  <a:cxn ang="0">
                    <a:pos x="32" y="224"/>
                  </a:cxn>
                  <a:cxn ang="0">
                    <a:pos x="32" y="232"/>
                  </a:cxn>
                  <a:cxn ang="0">
                    <a:pos x="40" y="232"/>
                  </a:cxn>
                  <a:cxn ang="0">
                    <a:pos x="40" y="248"/>
                  </a:cxn>
                  <a:cxn ang="0">
                    <a:pos x="40" y="256"/>
                  </a:cxn>
                  <a:cxn ang="0">
                    <a:pos x="40" y="264"/>
                  </a:cxn>
                  <a:cxn ang="0">
                    <a:pos x="48" y="272"/>
                  </a:cxn>
                  <a:cxn ang="0">
                    <a:pos x="48" y="280"/>
                  </a:cxn>
                  <a:cxn ang="0">
                    <a:pos x="48" y="280"/>
                  </a:cxn>
                  <a:cxn ang="0">
                    <a:pos x="56" y="288"/>
                  </a:cxn>
                  <a:cxn ang="0">
                    <a:pos x="56" y="304"/>
                  </a:cxn>
                  <a:cxn ang="0">
                    <a:pos x="40" y="312"/>
                  </a:cxn>
                  <a:cxn ang="0">
                    <a:pos x="40" y="320"/>
                  </a:cxn>
                  <a:cxn ang="0">
                    <a:pos x="40" y="344"/>
                  </a:cxn>
                  <a:cxn ang="0">
                    <a:pos x="24" y="360"/>
                  </a:cxn>
                  <a:cxn ang="0">
                    <a:pos x="16" y="368"/>
                  </a:cxn>
                  <a:cxn ang="0">
                    <a:pos x="24" y="368"/>
                  </a:cxn>
                  <a:cxn ang="0">
                    <a:pos x="16" y="384"/>
                  </a:cxn>
                  <a:cxn ang="0">
                    <a:pos x="16" y="392"/>
                  </a:cxn>
                  <a:cxn ang="0">
                    <a:pos x="16" y="400"/>
                  </a:cxn>
                  <a:cxn ang="0">
                    <a:pos x="8" y="416"/>
                  </a:cxn>
                  <a:cxn ang="0">
                    <a:pos x="8" y="424"/>
                  </a:cxn>
                  <a:cxn ang="0">
                    <a:pos x="168" y="416"/>
                  </a:cxn>
                  <a:cxn ang="0">
                    <a:pos x="160" y="448"/>
                  </a:cxn>
                  <a:cxn ang="0">
                    <a:pos x="184" y="488"/>
                  </a:cxn>
                  <a:cxn ang="0">
                    <a:pos x="200" y="496"/>
                  </a:cxn>
                </a:cxnLst>
                <a:rect l="0" t="0" r="r" b="b"/>
                <a:pathLst>
                  <a:path w="288" h="496">
                    <a:moveTo>
                      <a:pt x="208" y="488"/>
                    </a:moveTo>
                    <a:lnTo>
                      <a:pt x="208" y="488"/>
                    </a:lnTo>
                    <a:lnTo>
                      <a:pt x="208" y="480"/>
                    </a:lnTo>
                    <a:lnTo>
                      <a:pt x="208" y="480"/>
                    </a:lnTo>
                    <a:lnTo>
                      <a:pt x="216" y="488"/>
                    </a:lnTo>
                    <a:lnTo>
                      <a:pt x="216" y="488"/>
                    </a:lnTo>
                    <a:lnTo>
                      <a:pt x="240" y="480"/>
                    </a:lnTo>
                    <a:lnTo>
                      <a:pt x="240" y="480"/>
                    </a:lnTo>
                    <a:lnTo>
                      <a:pt x="248" y="480"/>
                    </a:lnTo>
                    <a:lnTo>
                      <a:pt x="248" y="472"/>
                    </a:lnTo>
                    <a:lnTo>
                      <a:pt x="240" y="472"/>
                    </a:lnTo>
                    <a:lnTo>
                      <a:pt x="240" y="472"/>
                    </a:lnTo>
                    <a:lnTo>
                      <a:pt x="248" y="472"/>
                    </a:lnTo>
                    <a:lnTo>
                      <a:pt x="256" y="472"/>
                    </a:lnTo>
                    <a:lnTo>
                      <a:pt x="256" y="480"/>
                    </a:lnTo>
                    <a:lnTo>
                      <a:pt x="256" y="480"/>
                    </a:lnTo>
                    <a:lnTo>
                      <a:pt x="264" y="480"/>
                    </a:lnTo>
                    <a:lnTo>
                      <a:pt x="264" y="480"/>
                    </a:lnTo>
                    <a:lnTo>
                      <a:pt x="272" y="472"/>
                    </a:lnTo>
                    <a:lnTo>
                      <a:pt x="272" y="472"/>
                    </a:lnTo>
                    <a:lnTo>
                      <a:pt x="272" y="472"/>
                    </a:lnTo>
                    <a:lnTo>
                      <a:pt x="280" y="480"/>
                    </a:lnTo>
                    <a:lnTo>
                      <a:pt x="288" y="480"/>
                    </a:lnTo>
                    <a:lnTo>
                      <a:pt x="288" y="472"/>
                    </a:lnTo>
                    <a:lnTo>
                      <a:pt x="272" y="320"/>
                    </a:lnTo>
                    <a:lnTo>
                      <a:pt x="272" y="320"/>
                    </a:lnTo>
                    <a:lnTo>
                      <a:pt x="272" y="0"/>
                    </a:lnTo>
                    <a:lnTo>
                      <a:pt x="272" y="0"/>
                    </a:lnTo>
                    <a:lnTo>
                      <a:pt x="104" y="16"/>
                    </a:lnTo>
                    <a:lnTo>
                      <a:pt x="104" y="16"/>
                    </a:lnTo>
                    <a:lnTo>
                      <a:pt x="104" y="24"/>
                    </a:lnTo>
                    <a:lnTo>
                      <a:pt x="96" y="32"/>
                    </a:lnTo>
                    <a:lnTo>
                      <a:pt x="88" y="40"/>
                    </a:lnTo>
                    <a:lnTo>
                      <a:pt x="88" y="40"/>
                    </a:lnTo>
                    <a:lnTo>
                      <a:pt x="80" y="48"/>
                    </a:lnTo>
                    <a:lnTo>
                      <a:pt x="80" y="48"/>
                    </a:lnTo>
                    <a:lnTo>
                      <a:pt x="80" y="72"/>
                    </a:lnTo>
                    <a:lnTo>
                      <a:pt x="80" y="72"/>
                    </a:lnTo>
                    <a:lnTo>
                      <a:pt x="72" y="80"/>
                    </a:lnTo>
                    <a:lnTo>
                      <a:pt x="72" y="80"/>
                    </a:lnTo>
                    <a:lnTo>
                      <a:pt x="72" y="80"/>
                    </a:lnTo>
                    <a:lnTo>
                      <a:pt x="72" y="80"/>
                    </a:lnTo>
                    <a:lnTo>
                      <a:pt x="56" y="96"/>
                    </a:lnTo>
                    <a:lnTo>
                      <a:pt x="56" y="96"/>
                    </a:lnTo>
                    <a:lnTo>
                      <a:pt x="56" y="104"/>
                    </a:lnTo>
                    <a:lnTo>
                      <a:pt x="56" y="104"/>
                    </a:lnTo>
                    <a:lnTo>
                      <a:pt x="48" y="112"/>
                    </a:lnTo>
                    <a:lnTo>
                      <a:pt x="48" y="112"/>
                    </a:lnTo>
                    <a:lnTo>
                      <a:pt x="48" y="112"/>
                    </a:lnTo>
                    <a:lnTo>
                      <a:pt x="48" y="120"/>
                    </a:lnTo>
                    <a:lnTo>
                      <a:pt x="40" y="120"/>
                    </a:lnTo>
                    <a:lnTo>
                      <a:pt x="40" y="128"/>
                    </a:lnTo>
                    <a:lnTo>
                      <a:pt x="40" y="136"/>
                    </a:lnTo>
                    <a:lnTo>
                      <a:pt x="40" y="136"/>
                    </a:lnTo>
                    <a:lnTo>
                      <a:pt x="40" y="144"/>
                    </a:lnTo>
                    <a:lnTo>
                      <a:pt x="32" y="144"/>
                    </a:lnTo>
                    <a:lnTo>
                      <a:pt x="32" y="144"/>
                    </a:lnTo>
                    <a:lnTo>
                      <a:pt x="40" y="152"/>
                    </a:lnTo>
                    <a:lnTo>
                      <a:pt x="40" y="152"/>
                    </a:lnTo>
                    <a:lnTo>
                      <a:pt x="40" y="152"/>
                    </a:lnTo>
                    <a:lnTo>
                      <a:pt x="32" y="152"/>
                    </a:lnTo>
                    <a:lnTo>
                      <a:pt x="32" y="160"/>
                    </a:lnTo>
                    <a:lnTo>
                      <a:pt x="32" y="160"/>
                    </a:lnTo>
                    <a:lnTo>
                      <a:pt x="32" y="160"/>
                    </a:lnTo>
                    <a:lnTo>
                      <a:pt x="24" y="168"/>
                    </a:lnTo>
                    <a:lnTo>
                      <a:pt x="24" y="168"/>
                    </a:lnTo>
                    <a:lnTo>
                      <a:pt x="32" y="176"/>
                    </a:lnTo>
                    <a:lnTo>
                      <a:pt x="32" y="184"/>
                    </a:lnTo>
                    <a:lnTo>
                      <a:pt x="40" y="200"/>
                    </a:lnTo>
                    <a:lnTo>
                      <a:pt x="40" y="200"/>
                    </a:lnTo>
                    <a:lnTo>
                      <a:pt x="40" y="208"/>
                    </a:lnTo>
                    <a:lnTo>
                      <a:pt x="40" y="208"/>
                    </a:lnTo>
                    <a:lnTo>
                      <a:pt x="40" y="208"/>
                    </a:lnTo>
                    <a:lnTo>
                      <a:pt x="32" y="224"/>
                    </a:lnTo>
                    <a:lnTo>
                      <a:pt x="32" y="224"/>
                    </a:lnTo>
                    <a:lnTo>
                      <a:pt x="32" y="224"/>
                    </a:lnTo>
                    <a:lnTo>
                      <a:pt x="32" y="232"/>
                    </a:lnTo>
                    <a:lnTo>
                      <a:pt x="32" y="232"/>
                    </a:lnTo>
                    <a:lnTo>
                      <a:pt x="32" y="232"/>
                    </a:lnTo>
                    <a:lnTo>
                      <a:pt x="40" y="232"/>
                    </a:lnTo>
                    <a:lnTo>
                      <a:pt x="40" y="232"/>
                    </a:lnTo>
                    <a:lnTo>
                      <a:pt x="40" y="240"/>
                    </a:lnTo>
                    <a:lnTo>
                      <a:pt x="40" y="248"/>
                    </a:lnTo>
                    <a:lnTo>
                      <a:pt x="40" y="248"/>
                    </a:lnTo>
                    <a:lnTo>
                      <a:pt x="48" y="248"/>
                    </a:lnTo>
                    <a:lnTo>
                      <a:pt x="48" y="248"/>
                    </a:lnTo>
                    <a:lnTo>
                      <a:pt x="40" y="256"/>
                    </a:lnTo>
                    <a:lnTo>
                      <a:pt x="40" y="256"/>
                    </a:lnTo>
                    <a:lnTo>
                      <a:pt x="40" y="264"/>
                    </a:lnTo>
                    <a:lnTo>
                      <a:pt x="40" y="264"/>
                    </a:lnTo>
                    <a:lnTo>
                      <a:pt x="48" y="264"/>
                    </a:lnTo>
                    <a:lnTo>
                      <a:pt x="48" y="264"/>
                    </a:lnTo>
                    <a:lnTo>
                      <a:pt x="48" y="272"/>
                    </a:lnTo>
                    <a:lnTo>
                      <a:pt x="48" y="272"/>
                    </a:lnTo>
                    <a:lnTo>
                      <a:pt x="48" y="272"/>
                    </a:lnTo>
                    <a:lnTo>
                      <a:pt x="48" y="280"/>
                    </a:lnTo>
                    <a:lnTo>
                      <a:pt x="48" y="280"/>
                    </a:lnTo>
                    <a:lnTo>
                      <a:pt x="48" y="280"/>
                    </a:lnTo>
                    <a:lnTo>
                      <a:pt x="48" y="280"/>
                    </a:lnTo>
                    <a:lnTo>
                      <a:pt x="48" y="288"/>
                    </a:lnTo>
                    <a:lnTo>
                      <a:pt x="56" y="288"/>
                    </a:lnTo>
                    <a:lnTo>
                      <a:pt x="56" y="288"/>
                    </a:lnTo>
                    <a:lnTo>
                      <a:pt x="56" y="296"/>
                    </a:lnTo>
                    <a:lnTo>
                      <a:pt x="56" y="304"/>
                    </a:lnTo>
                    <a:lnTo>
                      <a:pt x="56" y="304"/>
                    </a:lnTo>
                    <a:lnTo>
                      <a:pt x="48" y="304"/>
                    </a:lnTo>
                    <a:lnTo>
                      <a:pt x="40" y="304"/>
                    </a:lnTo>
                    <a:lnTo>
                      <a:pt x="40" y="312"/>
                    </a:lnTo>
                    <a:lnTo>
                      <a:pt x="48" y="312"/>
                    </a:lnTo>
                    <a:lnTo>
                      <a:pt x="48" y="312"/>
                    </a:lnTo>
                    <a:lnTo>
                      <a:pt x="40" y="320"/>
                    </a:lnTo>
                    <a:lnTo>
                      <a:pt x="40" y="328"/>
                    </a:lnTo>
                    <a:lnTo>
                      <a:pt x="40" y="344"/>
                    </a:lnTo>
                    <a:lnTo>
                      <a:pt x="40" y="344"/>
                    </a:lnTo>
                    <a:lnTo>
                      <a:pt x="32" y="336"/>
                    </a:lnTo>
                    <a:lnTo>
                      <a:pt x="32" y="336"/>
                    </a:lnTo>
                    <a:lnTo>
                      <a:pt x="24" y="360"/>
                    </a:lnTo>
                    <a:lnTo>
                      <a:pt x="24" y="360"/>
                    </a:lnTo>
                    <a:lnTo>
                      <a:pt x="16" y="368"/>
                    </a:lnTo>
                    <a:lnTo>
                      <a:pt x="16" y="368"/>
                    </a:lnTo>
                    <a:lnTo>
                      <a:pt x="24" y="368"/>
                    </a:lnTo>
                    <a:lnTo>
                      <a:pt x="24" y="368"/>
                    </a:lnTo>
                    <a:lnTo>
                      <a:pt x="24" y="368"/>
                    </a:lnTo>
                    <a:lnTo>
                      <a:pt x="16" y="376"/>
                    </a:lnTo>
                    <a:lnTo>
                      <a:pt x="16" y="376"/>
                    </a:lnTo>
                    <a:lnTo>
                      <a:pt x="16" y="384"/>
                    </a:lnTo>
                    <a:lnTo>
                      <a:pt x="16" y="384"/>
                    </a:lnTo>
                    <a:lnTo>
                      <a:pt x="8" y="392"/>
                    </a:lnTo>
                    <a:lnTo>
                      <a:pt x="16" y="392"/>
                    </a:lnTo>
                    <a:lnTo>
                      <a:pt x="16" y="392"/>
                    </a:lnTo>
                    <a:lnTo>
                      <a:pt x="16" y="392"/>
                    </a:lnTo>
                    <a:lnTo>
                      <a:pt x="16" y="400"/>
                    </a:lnTo>
                    <a:lnTo>
                      <a:pt x="0" y="408"/>
                    </a:lnTo>
                    <a:lnTo>
                      <a:pt x="0" y="416"/>
                    </a:lnTo>
                    <a:lnTo>
                      <a:pt x="8" y="416"/>
                    </a:lnTo>
                    <a:lnTo>
                      <a:pt x="8" y="416"/>
                    </a:lnTo>
                    <a:lnTo>
                      <a:pt x="8" y="416"/>
                    </a:lnTo>
                    <a:lnTo>
                      <a:pt x="8" y="424"/>
                    </a:lnTo>
                    <a:lnTo>
                      <a:pt x="8" y="432"/>
                    </a:lnTo>
                    <a:lnTo>
                      <a:pt x="168" y="416"/>
                    </a:lnTo>
                    <a:lnTo>
                      <a:pt x="168" y="416"/>
                    </a:lnTo>
                    <a:lnTo>
                      <a:pt x="168" y="440"/>
                    </a:lnTo>
                    <a:lnTo>
                      <a:pt x="168" y="440"/>
                    </a:lnTo>
                    <a:lnTo>
                      <a:pt x="160" y="448"/>
                    </a:lnTo>
                    <a:lnTo>
                      <a:pt x="160" y="464"/>
                    </a:lnTo>
                    <a:lnTo>
                      <a:pt x="168" y="464"/>
                    </a:lnTo>
                    <a:lnTo>
                      <a:pt x="184" y="488"/>
                    </a:lnTo>
                    <a:lnTo>
                      <a:pt x="184" y="496"/>
                    </a:lnTo>
                    <a:lnTo>
                      <a:pt x="184" y="496"/>
                    </a:lnTo>
                    <a:lnTo>
                      <a:pt x="200" y="496"/>
                    </a:lnTo>
                    <a:lnTo>
                      <a:pt x="200" y="496"/>
                    </a:lnTo>
                    <a:lnTo>
                      <a:pt x="208" y="488"/>
                    </a:lnTo>
                    <a:close/>
                  </a:path>
                </a:pathLst>
              </a:custGeom>
              <a:solidFill>
                <a:srgbClr val="CCE9AD"/>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43" name="Freeform 139">
                <a:extLst>
                  <a:ext uri="{FF2B5EF4-FFF2-40B4-BE49-F238E27FC236}">
                    <a16:creationId xmlns:a16="http://schemas.microsoft.com/office/drawing/2014/main" id="{E499D442-7A2A-2B67-CC21-D15468A34976}"/>
                  </a:ext>
                </a:extLst>
              </p:cNvPr>
              <p:cNvSpPr>
                <a:spLocks/>
              </p:cNvSpPr>
              <p:nvPr/>
            </p:nvSpPr>
            <p:spPr bwMode="auto">
              <a:xfrm>
                <a:off x="3826746" y="2643363"/>
                <a:ext cx="521940" cy="589322"/>
              </a:xfrm>
              <a:custGeom>
                <a:avLst/>
                <a:gdLst/>
                <a:ahLst/>
                <a:cxnLst>
                  <a:cxn ang="0">
                    <a:pos x="392" y="392"/>
                  </a:cxn>
                  <a:cxn ang="0">
                    <a:pos x="400" y="392"/>
                  </a:cxn>
                  <a:cxn ang="0">
                    <a:pos x="400" y="384"/>
                  </a:cxn>
                  <a:cxn ang="0">
                    <a:pos x="392" y="384"/>
                  </a:cxn>
                  <a:cxn ang="0">
                    <a:pos x="392" y="376"/>
                  </a:cxn>
                  <a:cxn ang="0">
                    <a:pos x="400" y="376"/>
                  </a:cxn>
                  <a:cxn ang="0">
                    <a:pos x="392" y="376"/>
                  </a:cxn>
                  <a:cxn ang="0">
                    <a:pos x="392" y="368"/>
                  </a:cxn>
                  <a:cxn ang="0">
                    <a:pos x="384" y="360"/>
                  </a:cxn>
                  <a:cxn ang="0">
                    <a:pos x="392" y="360"/>
                  </a:cxn>
                  <a:cxn ang="0">
                    <a:pos x="392" y="368"/>
                  </a:cxn>
                  <a:cxn ang="0">
                    <a:pos x="392" y="344"/>
                  </a:cxn>
                  <a:cxn ang="0">
                    <a:pos x="400" y="344"/>
                  </a:cxn>
                  <a:cxn ang="0">
                    <a:pos x="400" y="344"/>
                  </a:cxn>
                  <a:cxn ang="0">
                    <a:pos x="400" y="320"/>
                  </a:cxn>
                  <a:cxn ang="0">
                    <a:pos x="408" y="320"/>
                  </a:cxn>
                  <a:cxn ang="0">
                    <a:pos x="408" y="312"/>
                  </a:cxn>
                  <a:cxn ang="0">
                    <a:pos x="400" y="312"/>
                  </a:cxn>
                  <a:cxn ang="0">
                    <a:pos x="408" y="304"/>
                  </a:cxn>
                  <a:cxn ang="0">
                    <a:pos x="408" y="296"/>
                  </a:cxn>
                  <a:cxn ang="0">
                    <a:pos x="408" y="288"/>
                  </a:cxn>
                  <a:cxn ang="0">
                    <a:pos x="408" y="280"/>
                  </a:cxn>
                  <a:cxn ang="0">
                    <a:pos x="416" y="272"/>
                  </a:cxn>
                  <a:cxn ang="0">
                    <a:pos x="416" y="264"/>
                  </a:cxn>
                  <a:cxn ang="0">
                    <a:pos x="408" y="264"/>
                  </a:cxn>
                  <a:cxn ang="0">
                    <a:pos x="408" y="256"/>
                  </a:cxn>
                  <a:cxn ang="0">
                    <a:pos x="384" y="216"/>
                  </a:cxn>
                  <a:cxn ang="0">
                    <a:pos x="376" y="208"/>
                  </a:cxn>
                  <a:cxn ang="0">
                    <a:pos x="352" y="176"/>
                  </a:cxn>
                  <a:cxn ang="0">
                    <a:pos x="344" y="168"/>
                  </a:cxn>
                  <a:cxn ang="0">
                    <a:pos x="320" y="152"/>
                  </a:cxn>
                  <a:cxn ang="0">
                    <a:pos x="312" y="128"/>
                  </a:cxn>
                  <a:cxn ang="0">
                    <a:pos x="304" y="128"/>
                  </a:cxn>
                  <a:cxn ang="0">
                    <a:pos x="288" y="104"/>
                  </a:cxn>
                  <a:cxn ang="0">
                    <a:pos x="280" y="104"/>
                  </a:cxn>
                  <a:cxn ang="0">
                    <a:pos x="256" y="88"/>
                  </a:cxn>
                  <a:cxn ang="0">
                    <a:pos x="240" y="56"/>
                  </a:cxn>
                  <a:cxn ang="0">
                    <a:pos x="232" y="48"/>
                  </a:cxn>
                  <a:cxn ang="0">
                    <a:pos x="216" y="48"/>
                  </a:cxn>
                  <a:cxn ang="0">
                    <a:pos x="200" y="40"/>
                  </a:cxn>
                  <a:cxn ang="0">
                    <a:pos x="184" y="40"/>
                  </a:cxn>
                  <a:cxn ang="0">
                    <a:pos x="200" y="0"/>
                  </a:cxn>
                  <a:cxn ang="0">
                    <a:pos x="200" y="0"/>
                  </a:cxn>
                  <a:cxn ang="0">
                    <a:pos x="0" y="24"/>
                  </a:cxn>
                  <a:cxn ang="0">
                    <a:pos x="56" y="232"/>
                  </a:cxn>
                  <a:cxn ang="0">
                    <a:pos x="72" y="264"/>
                  </a:cxn>
                  <a:cxn ang="0">
                    <a:pos x="80" y="288"/>
                  </a:cxn>
                  <a:cxn ang="0">
                    <a:pos x="88" y="288"/>
                  </a:cxn>
                  <a:cxn ang="0">
                    <a:pos x="72" y="304"/>
                  </a:cxn>
                  <a:cxn ang="0">
                    <a:pos x="72" y="336"/>
                  </a:cxn>
                  <a:cxn ang="0">
                    <a:pos x="80" y="368"/>
                  </a:cxn>
                  <a:cxn ang="0">
                    <a:pos x="80" y="392"/>
                  </a:cxn>
                  <a:cxn ang="0">
                    <a:pos x="96" y="424"/>
                  </a:cxn>
                  <a:cxn ang="0">
                    <a:pos x="112" y="448"/>
                  </a:cxn>
                  <a:cxn ang="0">
                    <a:pos x="336" y="432"/>
                  </a:cxn>
                  <a:cxn ang="0">
                    <a:pos x="344" y="448"/>
                  </a:cxn>
                  <a:cxn ang="0">
                    <a:pos x="360" y="448"/>
                  </a:cxn>
                  <a:cxn ang="0">
                    <a:pos x="352" y="432"/>
                  </a:cxn>
                  <a:cxn ang="0">
                    <a:pos x="352" y="408"/>
                  </a:cxn>
                  <a:cxn ang="0">
                    <a:pos x="360" y="400"/>
                  </a:cxn>
                  <a:cxn ang="0">
                    <a:pos x="384" y="408"/>
                  </a:cxn>
                  <a:cxn ang="0">
                    <a:pos x="400" y="408"/>
                  </a:cxn>
                  <a:cxn ang="0">
                    <a:pos x="400" y="400"/>
                  </a:cxn>
                </a:cxnLst>
                <a:rect l="0" t="0" r="r" b="b"/>
                <a:pathLst>
                  <a:path w="416" h="448">
                    <a:moveTo>
                      <a:pt x="392" y="400"/>
                    </a:moveTo>
                    <a:lnTo>
                      <a:pt x="392" y="392"/>
                    </a:lnTo>
                    <a:lnTo>
                      <a:pt x="392" y="392"/>
                    </a:lnTo>
                    <a:lnTo>
                      <a:pt x="400" y="392"/>
                    </a:lnTo>
                    <a:lnTo>
                      <a:pt x="400" y="392"/>
                    </a:lnTo>
                    <a:lnTo>
                      <a:pt x="400" y="384"/>
                    </a:lnTo>
                    <a:lnTo>
                      <a:pt x="400" y="384"/>
                    </a:lnTo>
                    <a:lnTo>
                      <a:pt x="392" y="384"/>
                    </a:lnTo>
                    <a:lnTo>
                      <a:pt x="392" y="384"/>
                    </a:lnTo>
                    <a:lnTo>
                      <a:pt x="392" y="376"/>
                    </a:lnTo>
                    <a:lnTo>
                      <a:pt x="400" y="376"/>
                    </a:lnTo>
                    <a:lnTo>
                      <a:pt x="400" y="376"/>
                    </a:lnTo>
                    <a:lnTo>
                      <a:pt x="392" y="376"/>
                    </a:lnTo>
                    <a:lnTo>
                      <a:pt x="392" y="376"/>
                    </a:lnTo>
                    <a:lnTo>
                      <a:pt x="392" y="376"/>
                    </a:lnTo>
                    <a:lnTo>
                      <a:pt x="392" y="368"/>
                    </a:lnTo>
                    <a:lnTo>
                      <a:pt x="392" y="368"/>
                    </a:lnTo>
                    <a:lnTo>
                      <a:pt x="384" y="360"/>
                    </a:lnTo>
                    <a:lnTo>
                      <a:pt x="384" y="360"/>
                    </a:lnTo>
                    <a:lnTo>
                      <a:pt x="392" y="360"/>
                    </a:lnTo>
                    <a:lnTo>
                      <a:pt x="392" y="368"/>
                    </a:lnTo>
                    <a:lnTo>
                      <a:pt x="392" y="368"/>
                    </a:lnTo>
                    <a:lnTo>
                      <a:pt x="392" y="352"/>
                    </a:lnTo>
                    <a:lnTo>
                      <a:pt x="392" y="344"/>
                    </a:lnTo>
                    <a:lnTo>
                      <a:pt x="392" y="344"/>
                    </a:lnTo>
                    <a:lnTo>
                      <a:pt x="400" y="344"/>
                    </a:lnTo>
                    <a:lnTo>
                      <a:pt x="400" y="344"/>
                    </a:lnTo>
                    <a:lnTo>
                      <a:pt x="400" y="344"/>
                    </a:lnTo>
                    <a:lnTo>
                      <a:pt x="400" y="328"/>
                    </a:lnTo>
                    <a:lnTo>
                      <a:pt x="400" y="320"/>
                    </a:lnTo>
                    <a:lnTo>
                      <a:pt x="400" y="320"/>
                    </a:lnTo>
                    <a:lnTo>
                      <a:pt x="408" y="320"/>
                    </a:lnTo>
                    <a:lnTo>
                      <a:pt x="408" y="320"/>
                    </a:lnTo>
                    <a:lnTo>
                      <a:pt x="408" y="312"/>
                    </a:lnTo>
                    <a:lnTo>
                      <a:pt x="400" y="312"/>
                    </a:lnTo>
                    <a:lnTo>
                      <a:pt x="400" y="312"/>
                    </a:lnTo>
                    <a:lnTo>
                      <a:pt x="400" y="304"/>
                    </a:lnTo>
                    <a:lnTo>
                      <a:pt x="408" y="304"/>
                    </a:lnTo>
                    <a:lnTo>
                      <a:pt x="408" y="304"/>
                    </a:lnTo>
                    <a:lnTo>
                      <a:pt x="408" y="296"/>
                    </a:lnTo>
                    <a:lnTo>
                      <a:pt x="408" y="288"/>
                    </a:lnTo>
                    <a:lnTo>
                      <a:pt x="408" y="288"/>
                    </a:lnTo>
                    <a:lnTo>
                      <a:pt x="408" y="280"/>
                    </a:lnTo>
                    <a:lnTo>
                      <a:pt x="408" y="280"/>
                    </a:lnTo>
                    <a:lnTo>
                      <a:pt x="416" y="272"/>
                    </a:lnTo>
                    <a:lnTo>
                      <a:pt x="416" y="272"/>
                    </a:lnTo>
                    <a:lnTo>
                      <a:pt x="416" y="264"/>
                    </a:lnTo>
                    <a:lnTo>
                      <a:pt x="416" y="264"/>
                    </a:lnTo>
                    <a:lnTo>
                      <a:pt x="408" y="264"/>
                    </a:lnTo>
                    <a:lnTo>
                      <a:pt x="408" y="264"/>
                    </a:lnTo>
                    <a:lnTo>
                      <a:pt x="408" y="264"/>
                    </a:lnTo>
                    <a:lnTo>
                      <a:pt x="408" y="256"/>
                    </a:lnTo>
                    <a:lnTo>
                      <a:pt x="408" y="240"/>
                    </a:lnTo>
                    <a:lnTo>
                      <a:pt x="384" y="216"/>
                    </a:lnTo>
                    <a:lnTo>
                      <a:pt x="376" y="208"/>
                    </a:lnTo>
                    <a:lnTo>
                      <a:pt x="376" y="208"/>
                    </a:lnTo>
                    <a:lnTo>
                      <a:pt x="376" y="184"/>
                    </a:lnTo>
                    <a:lnTo>
                      <a:pt x="352" y="176"/>
                    </a:lnTo>
                    <a:lnTo>
                      <a:pt x="344" y="168"/>
                    </a:lnTo>
                    <a:lnTo>
                      <a:pt x="344" y="168"/>
                    </a:lnTo>
                    <a:lnTo>
                      <a:pt x="336" y="160"/>
                    </a:lnTo>
                    <a:lnTo>
                      <a:pt x="320" y="152"/>
                    </a:lnTo>
                    <a:lnTo>
                      <a:pt x="320" y="136"/>
                    </a:lnTo>
                    <a:lnTo>
                      <a:pt x="312" y="128"/>
                    </a:lnTo>
                    <a:lnTo>
                      <a:pt x="304" y="128"/>
                    </a:lnTo>
                    <a:lnTo>
                      <a:pt x="304" y="128"/>
                    </a:lnTo>
                    <a:lnTo>
                      <a:pt x="296" y="120"/>
                    </a:lnTo>
                    <a:lnTo>
                      <a:pt x="288" y="104"/>
                    </a:lnTo>
                    <a:lnTo>
                      <a:pt x="280" y="104"/>
                    </a:lnTo>
                    <a:lnTo>
                      <a:pt x="280" y="104"/>
                    </a:lnTo>
                    <a:lnTo>
                      <a:pt x="264" y="104"/>
                    </a:lnTo>
                    <a:lnTo>
                      <a:pt x="256" y="88"/>
                    </a:lnTo>
                    <a:lnTo>
                      <a:pt x="248" y="80"/>
                    </a:lnTo>
                    <a:lnTo>
                      <a:pt x="240" y="56"/>
                    </a:lnTo>
                    <a:lnTo>
                      <a:pt x="232" y="48"/>
                    </a:lnTo>
                    <a:lnTo>
                      <a:pt x="232" y="48"/>
                    </a:lnTo>
                    <a:lnTo>
                      <a:pt x="224" y="48"/>
                    </a:lnTo>
                    <a:lnTo>
                      <a:pt x="216" y="48"/>
                    </a:lnTo>
                    <a:lnTo>
                      <a:pt x="208" y="40"/>
                    </a:lnTo>
                    <a:lnTo>
                      <a:pt x="200" y="40"/>
                    </a:lnTo>
                    <a:lnTo>
                      <a:pt x="200" y="40"/>
                    </a:lnTo>
                    <a:lnTo>
                      <a:pt x="184" y="40"/>
                    </a:lnTo>
                    <a:lnTo>
                      <a:pt x="184" y="16"/>
                    </a:lnTo>
                    <a:lnTo>
                      <a:pt x="200" y="0"/>
                    </a:lnTo>
                    <a:lnTo>
                      <a:pt x="200" y="0"/>
                    </a:lnTo>
                    <a:lnTo>
                      <a:pt x="200" y="0"/>
                    </a:lnTo>
                    <a:lnTo>
                      <a:pt x="104" y="16"/>
                    </a:lnTo>
                    <a:lnTo>
                      <a:pt x="0" y="24"/>
                    </a:lnTo>
                    <a:lnTo>
                      <a:pt x="0" y="24"/>
                    </a:lnTo>
                    <a:lnTo>
                      <a:pt x="56" y="232"/>
                    </a:lnTo>
                    <a:lnTo>
                      <a:pt x="72" y="264"/>
                    </a:lnTo>
                    <a:lnTo>
                      <a:pt x="72" y="264"/>
                    </a:lnTo>
                    <a:lnTo>
                      <a:pt x="80" y="272"/>
                    </a:lnTo>
                    <a:lnTo>
                      <a:pt x="80" y="288"/>
                    </a:lnTo>
                    <a:lnTo>
                      <a:pt x="80" y="288"/>
                    </a:lnTo>
                    <a:lnTo>
                      <a:pt x="88" y="288"/>
                    </a:lnTo>
                    <a:lnTo>
                      <a:pt x="88" y="296"/>
                    </a:lnTo>
                    <a:lnTo>
                      <a:pt x="72" y="304"/>
                    </a:lnTo>
                    <a:lnTo>
                      <a:pt x="72" y="312"/>
                    </a:lnTo>
                    <a:lnTo>
                      <a:pt x="72" y="336"/>
                    </a:lnTo>
                    <a:lnTo>
                      <a:pt x="72" y="360"/>
                    </a:lnTo>
                    <a:lnTo>
                      <a:pt x="80" y="368"/>
                    </a:lnTo>
                    <a:lnTo>
                      <a:pt x="80" y="384"/>
                    </a:lnTo>
                    <a:lnTo>
                      <a:pt x="80" y="392"/>
                    </a:lnTo>
                    <a:lnTo>
                      <a:pt x="80" y="392"/>
                    </a:lnTo>
                    <a:lnTo>
                      <a:pt x="96" y="424"/>
                    </a:lnTo>
                    <a:lnTo>
                      <a:pt x="112" y="448"/>
                    </a:lnTo>
                    <a:lnTo>
                      <a:pt x="112" y="448"/>
                    </a:lnTo>
                    <a:lnTo>
                      <a:pt x="336" y="432"/>
                    </a:lnTo>
                    <a:lnTo>
                      <a:pt x="336" y="432"/>
                    </a:lnTo>
                    <a:lnTo>
                      <a:pt x="344" y="448"/>
                    </a:lnTo>
                    <a:lnTo>
                      <a:pt x="344" y="448"/>
                    </a:lnTo>
                    <a:lnTo>
                      <a:pt x="360" y="448"/>
                    </a:lnTo>
                    <a:lnTo>
                      <a:pt x="360" y="448"/>
                    </a:lnTo>
                    <a:lnTo>
                      <a:pt x="360" y="440"/>
                    </a:lnTo>
                    <a:lnTo>
                      <a:pt x="352" y="432"/>
                    </a:lnTo>
                    <a:lnTo>
                      <a:pt x="352" y="424"/>
                    </a:lnTo>
                    <a:lnTo>
                      <a:pt x="352" y="408"/>
                    </a:lnTo>
                    <a:lnTo>
                      <a:pt x="360" y="400"/>
                    </a:lnTo>
                    <a:lnTo>
                      <a:pt x="360" y="400"/>
                    </a:lnTo>
                    <a:lnTo>
                      <a:pt x="368" y="408"/>
                    </a:lnTo>
                    <a:lnTo>
                      <a:pt x="384" y="408"/>
                    </a:lnTo>
                    <a:lnTo>
                      <a:pt x="392" y="408"/>
                    </a:lnTo>
                    <a:lnTo>
                      <a:pt x="400" y="408"/>
                    </a:lnTo>
                    <a:lnTo>
                      <a:pt x="400" y="400"/>
                    </a:lnTo>
                    <a:lnTo>
                      <a:pt x="400" y="400"/>
                    </a:lnTo>
                    <a:lnTo>
                      <a:pt x="392" y="400"/>
                    </a:lnTo>
                    <a:close/>
                  </a:path>
                </a:pathLst>
              </a:custGeom>
              <a:solidFill>
                <a:srgbClr val="CCE9AD"/>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44" name="Freeform 140">
                <a:extLst>
                  <a:ext uri="{FF2B5EF4-FFF2-40B4-BE49-F238E27FC236}">
                    <a16:creationId xmlns:a16="http://schemas.microsoft.com/office/drawing/2014/main" id="{6DC583E6-4698-EAE8-16EC-7D57A46D70EE}"/>
                  </a:ext>
                </a:extLst>
              </p:cNvPr>
              <p:cNvSpPr>
                <a:spLocks/>
              </p:cNvSpPr>
              <p:nvPr/>
            </p:nvSpPr>
            <p:spPr bwMode="auto">
              <a:xfrm>
                <a:off x="3676277" y="3169354"/>
                <a:ext cx="890497" cy="738351"/>
              </a:xfrm>
              <a:custGeom>
                <a:avLst/>
                <a:gdLst/>
                <a:ahLst/>
                <a:cxnLst>
                  <a:cxn ang="0">
                    <a:pos x="536" y="40"/>
                  </a:cxn>
                  <a:cxn ang="0">
                    <a:pos x="520" y="64"/>
                  </a:cxn>
                  <a:cxn ang="0">
                    <a:pos x="528" y="40"/>
                  </a:cxn>
                  <a:cxn ang="0">
                    <a:pos x="552" y="80"/>
                  </a:cxn>
                  <a:cxn ang="0">
                    <a:pos x="568" y="104"/>
                  </a:cxn>
                  <a:cxn ang="0">
                    <a:pos x="600" y="160"/>
                  </a:cxn>
                  <a:cxn ang="0">
                    <a:pos x="584" y="144"/>
                  </a:cxn>
                  <a:cxn ang="0">
                    <a:pos x="616" y="192"/>
                  </a:cxn>
                  <a:cxn ang="0">
                    <a:pos x="664" y="296"/>
                  </a:cxn>
                  <a:cxn ang="0">
                    <a:pos x="704" y="368"/>
                  </a:cxn>
                  <a:cxn ang="0">
                    <a:pos x="720" y="384"/>
                  </a:cxn>
                  <a:cxn ang="0">
                    <a:pos x="720" y="472"/>
                  </a:cxn>
                  <a:cxn ang="0">
                    <a:pos x="712" y="544"/>
                  </a:cxn>
                  <a:cxn ang="0">
                    <a:pos x="672" y="552"/>
                  </a:cxn>
                  <a:cxn ang="0">
                    <a:pos x="640" y="544"/>
                  </a:cxn>
                  <a:cxn ang="0">
                    <a:pos x="656" y="552"/>
                  </a:cxn>
                  <a:cxn ang="0">
                    <a:pos x="656" y="536"/>
                  </a:cxn>
                  <a:cxn ang="0">
                    <a:pos x="648" y="520"/>
                  </a:cxn>
                  <a:cxn ang="0">
                    <a:pos x="640" y="536"/>
                  </a:cxn>
                  <a:cxn ang="0">
                    <a:pos x="584" y="488"/>
                  </a:cxn>
                  <a:cxn ang="0">
                    <a:pos x="552" y="440"/>
                  </a:cxn>
                  <a:cxn ang="0">
                    <a:pos x="536" y="408"/>
                  </a:cxn>
                  <a:cxn ang="0">
                    <a:pos x="528" y="392"/>
                  </a:cxn>
                  <a:cxn ang="0">
                    <a:pos x="528" y="408"/>
                  </a:cxn>
                  <a:cxn ang="0">
                    <a:pos x="496" y="384"/>
                  </a:cxn>
                  <a:cxn ang="0">
                    <a:pos x="480" y="344"/>
                  </a:cxn>
                  <a:cxn ang="0">
                    <a:pos x="480" y="312"/>
                  </a:cxn>
                  <a:cxn ang="0">
                    <a:pos x="464" y="328"/>
                  </a:cxn>
                  <a:cxn ang="0">
                    <a:pos x="456" y="288"/>
                  </a:cxn>
                  <a:cxn ang="0">
                    <a:pos x="456" y="216"/>
                  </a:cxn>
                  <a:cxn ang="0">
                    <a:pos x="440" y="184"/>
                  </a:cxn>
                  <a:cxn ang="0">
                    <a:pos x="408" y="184"/>
                  </a:cxn>
                  <a:cxn ang="0">
                    <a:pos x="392" y="160"/>
                  </a:cxn>
                  <a:cxn ang="0">
                    <a:pos x="328" y="104"/>
                  </a:cxn>
                  <a:cxn ang="0">
                    <a:pos x="288" y="120"/>
                  </a:cxn>
                  <a:cxn ang="0">
                    <a:pos x="248" y="144"/>
                  </a:cxn>
                  <a:cxn ang="0">
                    <a:pos x="248" y="136"/>
                  </a:cxn>
                  <a:cxn ang="0">
                    <a:pos x="208" y="160"/>
                  </a:cxn>
                  <a:cxn ang="0">
                    <a:pos x="208" y="152"/>
                  </a:cxn>
                  <a:cxn ang="0">
                    <a:pos x="200" y="136"/>
                  </a:cxn>
                  <a:cxn ang="0">
                    <a:pos x="192" y="120"/>
                  </a:cxn>
                  <a:cxn ang="0">
                    <a:pos x="184" y="96"/>
                  </a:cxn>
                  <a:cxn ang="0">
                    <a:pos x="168" y="112"/>
                  </a:cxn>
                  <a:cxn ang="0">
                    <a:pos x="104" y="96"/>
                  </a:cxn>
                  <a:cxn ang="0">
                    <a:pos x="120" y="88"/>
                  </a:cxn>
                  <a:cxn ang="0">
                    <a:pos x="80" y="96"/>
                  </a:cxn>
                  <a:cxn ang="0">
                    <a:pos x="48" y="104"/>
                  </a:cxn>
                  <a:cxn ang="0">
                    <a:pos x="56" y="88"/>
                  </a:cxn>
                  <a:cxn ang="0">
                    <a:pos x="40" y="80"/>
                  </a:cxn>
                  <a:cxn ang="0">
                    <a:pos x="32" y="104"/>
                  </a:cxn>
                  <a:cxn ang="0">
                    <a:pos x="24" y="104"/>
                  </a:cxn>
                  <a:cxn ang="0">
                    <a:pos x="24" y="96"/>
                  </a:cxn>
                  <a:cxn ang="0">
                    <a:pos x="8" y="64"/>
                  </a:cxn>
                  <a:cxn ang="0">
                    <a:pos x="224" y="24"/>
                  </a:cxn>
                  <a:cxn ang="0">
                    <a:pos x="464" y="32"/>
                  </a:cxn>
                  <a:cxn ang="0">
                    <a:pos x="488" y="40"/>
                  </a:cxn>
                  <a:cxn ang="0">
                    <a:pos x="488" y="0"/>
                  </a:cxn>
                  <a:cxn ang="0">
                    <a:pos x="528" y="16"/>
                  </a:cxn>
                </a:cxnLst>
                <a:rect l="0" t="0" r="r" b="b"/>
                <a:pathLst>
                  <a:path w="728" h="560">
                    <a:moveTo>
                      <a:pt x="528" y="32"/>
                    </a:moveTo>
                    <a:lnTo>
                      <a:pt x="528" y="32"/>
                    </a:lnTo>
                    <a:lnTo>
                      <a:pt x="536" y="32"/>
                    </a:lnTo>
                    <a:lnTo>
                      <a:pt x="536" y="32"/>
                    </a:lnTo>
                    <a:lnTo>
                      <a:pt x="536" y="40"/>
                    </a:lnTo>
                    <a:lnTo>
                      <a:pt x="536" y="40"/>
                    </a:lnTo>
                    <a:lnTo>
                      <a:pt x="528" y="40"/>
                    </a:lnTo>
                    <a:lnTo>
                      <a:pt x="520" y="40"/>
                    </a:lnTo>
                    <a:lnTo>
                      <a:pt x="520" y="56"/>
                    </a:lnTo>
                    <a:lnTo>
                      <a:pt x="520" y="64"/>
                    </a:lnTo>
                    <a:lnTo>
                      <a:pt x="520" y="64"/>
                    </a:lnTo>
                    <a:lnTo>
                      <a:pt x="520" y="56"/>
                    </a:lnTo>
                    <a:lnTo>
                      <a:pt x="520" y="56"/>
                    </a:lnTo>
                    <a:lnTo>
                      <a:pt x="520" y="48"/>
                    </a:lnTo>
                    <a:lnTo>
                      <a:pt x="528" y="40"/>
                    </a:lnTo>
                    <a:lnTo>
                      <a:pt x="536" y="40"/>
                    </a:lnTo>
                    <a:lnTo>
                      <a:pt x="536" y="40"/>
                    </a:lnTo>
                    <a:lnTo>
                      <a:pt x="536" y="40"/>
                    </a:lnTo>
                    <a:lnTo>
                      <a:pt x="552" y="80"/>
                    </a:lnTo>
                    <a:lnTo>
                      <a:pt x="552" y="80"/>
                    </a:lnTo>
                    <a:lnTo>
                      <a:pt x="552" y="96"/>
                    </a:lnTo>
                    <a:lnTo>
                      <a:pt x="552" y="96"/>
                    </a:lnTo>
                    <a:lnTo>
                      <a:pt x="560" y="112"/>
                    </a:lnTo>
                    <a:lnTo>
                      <a:pt x="560" y="112"/>
                    </a:lnTo>
                    <a:lnTo>
                      <a:pt x="568" y="104"/>
                    </a:lnTo>
                    <a:lnTo>
                      <a:pt x="568" y="104"/>
                    </a:lnTo>
                    <a:lnTo>
                      <a:pt x="576" y="112"/>
                    </a:lnTo>
                    <a:lnTo>
                      <a:pt x="584" y="136"/>
                    </a:lnTo>
                    <a:lnTo>
                      <a:pt x="592" y="144"/>
                    </a:lnTo>
                    <a:lnTo>
                      <a:pt x="600" y="160"/>
                    </a:lnTo>
                    <a:lnTo>
                      <a:pt x="600" y="168"/>
                    </a:lnTo>
                    <a:lnTo>
                      <a:pt x="584" y="144"/>
                    </a:lnTo>
                    <a:lnTo>
                      <a:pt x="584" y="144"/>
                    </a:lnTo>
                    <a:lnTo>
                      <a:pt x="584" y="144"/>
                    </a:lnTo>
                    <a:lnTo>
                      <a:pt x="584" y="144"/>
                    </a:lnTo>
                    <a:lnTo>
                      <a:pt x="600" y="168"/>
                    </a:lnTo>
                    <a:lnTo>
                      <a:pt x="608" y="176"/>
                    </a:lnTo>
                    <a:lnTo>
                      <a:pt x="616" y="192"/>
                    </a:lnTo>
                    <a:lnTo>
                      <a:pt x="616" y="192"/>
                    </a:lnTo>
                    <a:lnTo>
                      <a:pt x="616" y="192"/>
                    </a:lnTo>
                    <a:lnTo>
                      <a:pt x="616" y="192"/>
                    </a:lnTo>
                    <a:lnTo>
                      <a:pt x="616" y="192"/>
                    </a:lnTo>
                    <a:lnTo>
                      <a:pt x="616" y="192"/>
                    </a:lnTo>
                    <a:lnTo>
                      <a:pt x="624" y="224"/>
                    </a:lnTo>
                    <a:lnTo>
                      <a:pt x="664" y="296"/>
                    </a:lnTo>
                    <a:lnTo>
                      <a:pt x="688" y="328"/>
                    </a:lnTo>
                    <a:lnTo>
                      <a:pt x="696" y="344"/>
                    </a:lnTo>
                    <a:lnTo>
                      <a:pt x="704" y="352"/>
                    </a:lnTo>
                    <a:lnTo>
                      <a:pt x="704" y="360"/>
                    </a:lnTo>
                    <a:lnTo>
                      <a:pt x="704" y="368"/>
                    </a:lnTo>
                    <a:lnTo>
                      <a:pt x="704" y="368"/>
                    </a:lnTo>
                    <a:lnTo>
                      <a:pt x="720" y="376"/>
                    </a:lnTo>
                    <a:lnTo>
                      <a:pt x="712" y="376"/>
                    </a:lnTo>
                    <a:lnTo>
                      <a:pt x="712" y="376"/>
                    </a:lnTo>
                    <a:lnTo>
                      <a:pt x="720" y="384"/>
                    </a:lnTo>
                    <a:lnTo>
                      <a:pt x="720" y="384"/>
                    </a:lnTo>
                    <a:lnTo>
                      <a:pt x="720" y="408"/>
                    </a:lnTo>
                    <a:lnTo>
                      <a:pt x="728" y="448"/>
                    </a:lnTo>
                    <a:lnTo>
                      <a:pt x="720" y="472"/>
                    </a:lnTo>
                    <a:lnTo>
                      <a:pt x="720" y="472"/>
                    </a:lnTo>
                    <a:lnTo>
                      <a:pt x="720" y="480"/>
                    </a:lnTo>
                    <a:lnTo>
                      <a:pt x="712" y="496"/>
                    </a:lnTo>
                    <a:lnTo>
                      <a:pt x="712" y="512"/>
                    </a:lnTo>
                    <a:lnTo>
                      <a:pt x="712" y="520"/>
                    </a:lnTo>
                    <a:lnTo>
                      <a:pt x="712" y="544"/>
                    </a:lnTo>
                    <a:lnTo>
                      <a:pt x="704" y="544"/>
                    </a:lnTo>
                    <a:lnTo>
                      <a:pt x="696" y="544"/>
                    </a:lnTo>
                    <a:lnTo>
                      <a:pt x="696" y="544"/>
                    </a:lnTo>
                    <a:lnTo>
                      <a:pt x="688" y="552"/>
                    </a:lnTo>
                    <a:lnTo>
                      <a:pt x="672" y="552"/>
                    </a:lnTo>
                    <a:lnTo>
                      <a:pt x="672" y="552"/>
                    </a:lnTo>
                    <a:lnTo>
                      <a:pt x="672" y="552"/>
                    </a:lnTo>
                    <a:lnTo>
                      <a:pt x="664" y="560"/>
                    </a:lnTo>
                    <a:lnTo>
                      <a:pt x="648" y="560"/>
                    </a:lnTo>
                    <a:lnTo>
                      <a:pt x="640" y="544"/>
                    </a:lnTo>
                    <a:lnTo>
                      <a:pt x="640" y="544"/>
                    </a:lnTo>
                    <a:lnTo>
                      <a:pt x="640" y="544"/>
                    </a:lnTo>
                    <a:lnTo>
                      <a:pt x="640" y="544"/>
                    </a:lnTo>
                    <a:lnTo>
                      <a:pt x="648" y="544"/>
                    </a:lnTo>
                    <a:lnTo>
                      <a:pt x="656" y="552"/>
                    </a:lnTo>
                    <a:lnTo>
                      <a:pt x="656" y="552"/>
                    </a:lnTo>
                    <a:lnTo>
                      <a:pt x="664" y="544"/>
                    </a:lnTo>
                    <a:lnTo>
                      <a:pt x="664" y="544"/>
                    </a:lnTo>
                    <a:lnTo>
                      <a:pt x="656" y="536"/>
                    </a:lnTo>
                    <a:lnTo>
                      <a:pt x="656" y="536"/>
                    </a:lnTo>
                    <a:lnTo>
                      <a:pt x="664" y="528"/>
                    </a:lnTo>
                    <a:lnTo>
                      <a:pt x="664" y="528"/>
                    </a:lnTo>
                    <a:lnTo>
                      <a:pt x="656" y="512"/>
                    </a:lnTo>
                    <a:lnTo>
                      <a:pt x="648" y="520"/>
                    </a:lnTo>
                    <a:lnTo>
                      <a:pt x="648" y="520"/>
                    </a:lnTo>
                    <a:lnTo>
                      <a:pt x="656" y="528"/>
                    </a:lnTo>
                    <a:lnTo>
                      <a:pt x="648" y="536"/>
                    </a:lnTo>
                    <a:lnTo>
                      <a:pt x="640" y="536"/>
                    </a:lnTo>
                    <a:lnTo>
                      <a:pt x="640" y="536"/>
                    </a:lnTo>
                    <a:lnTo>
                      <a:pt x="640" y="536"/>
                    </a:lnTo>
                    <a:lnTo>
                      <a:pt x="624" y="504"/>
                    </a:lnTo>
                    <a:lnTo>
                      <a:pt x="600" y="488"/>
                    </a:lnTo>
                    <a:lnTo>
                      <a:pt x="584" y="488"/>
                    </a:lnTo>
                    <a:lnTo>
                      <a:pt x="584" y="488"/>
                    </a:lnTo>
                    <a:lnTo>
                      <a:pt x="584" y="488"/>
                    </a:lnTo>
                    <a:lnTo>
                      <a:pt x="576" y="488"/>
                    </a:lnTo>
                    <a:lnTo>
                      <a:pt x="568" y="480"/>
                    </a:lnTo>
                    <a:lnTo>
                      <a:pt x="568" y="448"/>
                    </a:lnTo>
                    <a:lnTo>
                      <a:pt x="552" y="440"/>
                    </a:lnTo>
                    <a:lnTo>
                      <a:pt x="552" y="440"/>
                    </a:lnTo>
                    <a:lnTo>
                      <a:pt x="552" y="440"/>
                    </a:lnTo>
                    <a:lnTo>
                      <a:pt x="544" y="432"/>
                    </a:lnTo>
                    <a:lnTo>
                      <a:pt x="536" y="424"/>
                    </a:lnTo>
                    <a:lnTo>
                      <a:pt x="536" y="408"/>
                    </a:lnTo>
                    <a:lnTo>
                      <a:pt x="536" y="408"/>
                    </a:lnTo>
                    <a:lnTo>
                      <a:pt x="528" y="400"/>
                    </a:lnTo>
                    <a:lnTo>
                      <a:pt x="528" y="400"/>
                    </a:lnTo>
                    <a:lnTo>
                      <a:pt x="536" y="384"/>
                    </a:lnTo>
                    <a:lnTo>
                      <a:pt x="536" y="384"/>
                    </a:lnTo>
                    <a:lnTo>
                      <a:pt x="528" y="392"/>
                    </a:lnTo>
                    <a:lnTo>
                      <a:pt x="528" y="392"/>
                    </a:lnTo>
                    <a:lnTo>
                      <a:pt x="512" y="384"/>
                    </a:lnTo>
                    <a:lnTo>
                      <a:pt x="512" y="384"/>
                    </a:lnTo>
                    <a:lnTo>
                      <a:pt x="528" y="400"/>
                    </a:lnTo>
                    <a:lnTo>
                      <a:pt x="528" y="408"/>
                    </a:lnTo>
                    <a:lnTo>
                      <a:pt x="520" y="408"/>
                    </a:lnTo>
                    <a:lnTo>
                      <a:pt x="520" y="408"/>
                    </a:lnTo>
                    <a:lnTo>
                      <a:pt x="504" y="392"/>
                    </a:lnTo>
                    <a:lnTo>
                      <a:pt x="496" y="384"/>
                    </a:lnTo>
                    <a:lnTo>
                      <a:pt x="496" y="384"/>
                    </a:lnTo>
                    <a:lnTo>
                      <a:pt x="496" y="376"/>
                    </a:lnTo>
                    <a:lnTo>
                      <a:pt x="496" y="376"/>
                    </a:lnTo>
                    <a:lnTo>
                      <a:pt x="472" y="344"/>
                    </a:lnTo>
                    <a:lnTo>
                      <a:pt x="472" y="344"/>
                    </a:lnTo>
                    <a:lnTo>
                      <a:pt x="480" y="344"/>
                    </a:lnTo>
                    <a:lnTo>
                      <a:pt x="480" y="344"/>
                    </a:lnTo>
                    <a:lnTo>
                      <a:pt x="480" y="344"/>
                    </a:lnTo>
                    <a:lnTo>
                      <a:pt x="480" y="328"/>
                    </a:lnTo>
                    <a:lnTo>
                      <a:pt x="480" y="312"/>
                    </a:lnTo>
                    <a:lnTo>
                      <a:pt x="480" y="312"/>
                    </a:lnTo>
                    <a:lnTo>
                      <a:pt x="472" y="296"/>
                    </a:lnTo>
                    <a:lnTo>
                      <a:pt x="472" y="296"/>
                    </a:lnTo>
                    <a:lnTo>
                      <a:pt x="464" y="312"/>
                    </a:lnTo>
                    <a:lnTo>
                      <a:pt x="464" y="320"/>
                    </a:lnTo>
                    <a:lnTo>
                      <a:pt x="464" y="328"/>
                    </a:lnTo>
                    <a:lnTo>
                      <a:pt x="464" y="328"/>
                    </a:lnTo>
                    <a:lnTo>
                      <a:pt x="448" y="312"/>
                    </a:lnTo>
                    <a:lnTo>
                      <a:pt x="448" y="312"/>
                    </a:lnTo>
                    <a:lnTo>
                      <a:pt x="456" y="304"/>
                    </a:lnTo>
                    <a:lnTo>
                      <a:pt x="456" y="288"/>
                    </a:lnTo>
                    <a:lnTo>
                      <a:pt x="448" y="272"/>
                    </a:lnTo>
                    <a:lnTo>
                      <a:pt x="448" y="272"/>
                    </a:lnTo>
                    <a:lnTo>
                      <a:pt x="456" y="264"/>
                    </a:lnTo>
                    <a:lnTo>
                      <a:pt x="456" y="224"/>
                    </a:lnTo>
                    <a:lnTo>
                      <a:pt x="456" y="216"/>
                    </a:lnTo>
                    <a:lnTo>
                      <a:pt x="456" y="216"/>
                    </a:lnTo>
                    <a:lnTo>
                      <a:pt x="448" y="200"/>
                    </a:lnTo>
                    <a:lnTo>
                      <a:pt x="448" y="200"/>
                    </a:lnTo>
                    <a:lnTo>
                      <a:pt x="448" y="200"/>
                    </a:lnTo>
                    <a:lnTo>
                      <a:pt x="440" y="184"/>
                    </a:lnTo>
                    <a:lnTo>
                      <a:pt x="432" y="184"/>
                    </a:lnTo>
                    <a:lnTo>
                      <a:pt x="432" y="184"/>
                    </a:lnTo>
                    <a:lnTo>
                      <a:pt x="432" y="184"/>
                    </a:lnTo>
                    <a:lnTo>
                      <a:pt x="416" y="184"/>
                    </a:lnTo>
                    <a:lnTo>
                      <a:pt x="408" y="184"/>
                    </a:lnTo>
                    <a:lnTo>
                      <a:pt x="408" y="176"/>
                    </a:lnTo>
                    <a:lnTo>
                      <a:pt x="416" y="176"/>
                    </a:lnTo>
                    <a:lnTo>
                      <a:pt x="408" y="168"/>
                    </a:lnTo>
                    <a:lnTo>
                      <a:pt x="392" y="160"/>
                    </a:lnTo>
                    <a:lnTo>
                      <a:pt x="392" y="160"/>
                    </a:lnTo>
                    <a:lnTo>
                      <a:pt x="376" y="152"/>
                    </a:lnTo>
                    <a:lnTo>
                      <a:pt x="376" y="144"/>
                    </a:lnTo>
                    <a:lnTo>
                      <a:pt x="360" y="128"/>
                    </a:lnTo>
                    <a:lnTo>
                      <a:pt x="352" y="112"/>
                    </a:lnTo>
                    <a:lnTo>
                      <a:pt x="328" y="104"/>
                    </a:lnTo>
                    <a:lnTo>
                      <a:pt x="312" y="104"/>
                    </a:lnTo>
                    <a:lnTo>
                      <a:pt x="296" y="104"/>
                    </a:lnTo>
                    <a:lnTo>
                      <a:pt x="288" y="112"/>
                    </a:lnTo>
                    <a:lnTo>
                      <a:pt x="288" y="120"/>
                    </a:lnTo>
                    <a:lnTo>
                      <a:pt x="288" y="120"/>
                    </a:lnTo>
                    <a:lnTo>
                      <a:pt x="288" y="120"/>
                    </a:lnTo>
                    <a:lnTo>
                      <a:pt x="272" y="120"/>
                    </a:lnTo>
                    <a:lnTo>
                      <a:pt x="264" y="136"/>
                    </a:lnTo>
                    <a:lnTo>
                      <a:pt x="256" y="144"/>
                    </a:lnTo>
                    <a:lnTo>
                      <a:pt x="248" y="144"/>
                    </a:lnTo>
                    <a:lnTo>
                      <a:pt x="248" y="144"/>
                    </a:lnTo>
                    <a:lnTo>
                      <a:pt x="248" y="144"/>
                    </a:lnTo>
                    <a:lnTo>
                      <a:pt x="248" y="144"/>
                    </a:lnTo>
                    <a:lnTo>
                      <a:pt x="248" y="136"/>
                    </a:lnTo>
                    <a:lnTo>
                      <a:pt x="248" y="136"/>
                    </a:lnTo>
                    <a:lnTo>
                      <a:pt x="240" y="152"/>
                    </a:lnTo>
                    <a:lnTo>
                      <a:pt x="232" y="152"/>
                    </a:lnTo>
                    <a:lnTo>
                      <a:pt x="224" y="152"/>
                    </a:lnTo>
                    <a:lnTo>
                      <a:pt x="208" y="160"/>
                    </a:lnTo>
                    <a:lnTo>
                      <a:pt x="208" y="160"/>
                    </a:lnTo>
                    <a:lnTo>
                      <a:pt x="208" y="160"/>
                    </a:lnTo>
                    <a:lnTo>
                      <a:pt x="200" y="152"/>
                    </a:lnTo>
                    <a:lnTo>
                      <a:pt x="200" y="152"/>
                    </a:lnTo>
                    <a:lnTo>
                      <a:pt x="200" y="152"/>
                    </a:lnTo>
                    <a:lnTo>
                      <a:pt x="208" y="152"/>
                    </a:lnTo>
                    <a:lnTo>
                      <a:pt x="208" y="152"/>
                    </a:lnTo>
                    <a:lnTo>
                      <a:pt x="208" y="144"/>
                    </a:lnTo>
                    <a:lnTo>
                      <a:pt x="208" y="144"/>
                    </a:lnTo>
                    <a:lnTo>
                      <a:pt x="200" y="136"/>
                    </a:lnTo>
                    <a:lnTo>
                      <a:pt x="200" y="136"/>
                    </a:lnTo>
                    <a:lnTo>
                      <a:pt x="176" y="120"/>
                    </a:lnTo>
                    <a:lnTo>
                      <a:pt x="176" y="120"/>
                    </a:lnTo>
                    <a:lnTo>
                      <a:pt x="192" y="120"/>
                    </a:lnTo>
                    <a:lnTo>
                      <a:pt x="192" y="120"/>
                    </a:lnTo>
                    <a:lnTo>
                      <a:pt x="192" y="120"/>
                    </a:lnTo>
                    <a:lnTo>
                      <a:pt x="192" y="120"/>
                    </a:lnTo>
                    <a:lnTo>
                      <a:pt x="184" y="112"/>
                    </a:lnTo>
                    <a:lnTo>
                      <a:pt x="176" y="112"/>
                    </a:lnTo>
                    <a:lnTo>
                      <a:pt x="176" y="112"/>
                    </a:lnTo>
                    <a:lnTo>
                      <a:pt x="184" y="96"/>
                    </a:lnTo>
                    <a:lnTo>
                      <a:pt x="184" y="96"/>
                    </a:lnTo>
                    <a:lnTo>
                      <a:pt x="168" y="96"/>
                    </a:lnTo>
                    <a:lnTo>
                      <a:pt x="168" y="96"/>
                    </a:lnTo>
                    <a:lnTo>
                      <a:pt x="168" y="112"/>
                    </a:lnTo>
                    <a:lnTo>
                      <a:pt x="168" y="112"/>
                    </a:lnTo>
                    <a:lnTo>
                      <a:pt x="152" y="104"/>
                    </a:lnTo>
                    <a:lnTo>
                      <a:pt x="120" y="96"/>
                    </a:lnTo>
                    <a:lnTo>
                      <a:pt x="104" y="96"/>
                    </a:lnTo>
                    <a:lnTo>
                      <a:pt x="104" y="96"/>
                    </a:lnTo>
                    <a:lnTo>
                      <a:pt x="104" y="96"/>
                    </a:lnTo>
                    <a:lnTo>
                      <a:pt x="112" y="96"/>
                    </a:lnTo>
                    <a:lnTo>
                      <a:pt x="128" y="96"/>
                    </a:lnTo>
                    <a:lnTo>
                      <a:pt x="136" y="88"/>
                    </a:lnTo>
                    <a:lnTo>
                      <a:pt x="136" y="88"/>
                    </a:lnTo>
                    <a:lnTo>
                      <a:pt x="120" y="88"/>
                    </a:lnTo>
                    <a:lnTo>
                      <a:pt x="120" y="88"/>
                    </a:lnTo>
                    <a:lnTo>
                      <a:pt x="88" y="88"/>
                    </a:lnTo>
                    <a:lnTo>
                      <a:pt x="88" y="88"/>
                    </a:lnTo>
                    <a:lnTo>
                      <a:pt x="80" y="96"/>
                    </a:lnTo>
                    <a:lnTo>
                      <a:pt x="80" y="96"/>
                    </a:lnTo>
                    <a:lnTo>
                      <a:pt x="64" y="96"/>
                    </a:lnTo>
                    <a:lnTo>
                      <a:pt x="56" y="104"/>
                    </a:lnTo>
                    <a:lnTo>
                      <a:pt x="48" y="104"/>
                    </a:lnTo>
                    <a:lnTo>
                      <a:pt x="48" y="104"/>
                    </a:lnTo>
                    <a:lnTo>
                      <a:pt x="48" y="104"/>
                    </a:lnTo>
                    <a:lnTo>
                      <a:pt x="48" y="96"/>
                    </a:lnTo>
                    <a:lnTo>
                      <a:pt x="56" y="96"/>
                    </a:lnTo>
                    <a:lnTo>
                      <a:pt x="64" y="88"/>
                    </a:lnTo>
                    <a:lnTo>
                      <a:pt x="64" y="88"/>
                    </a:lnTo>
                    <a:lnTo>
                      <a:pt x="56" y="88"/>
                    </a:lnTo>
                    <a:lnTo>
                      <a:pt x="48" y="88"/>
                    </a:lnTo>
                    <a:lnTo>
                      <a:pt x="48" y="88"/>
                    </a:lnTo>
                    <a:lnTo>
                      <a:pt x="40" y="80"/>
                    </a:lnTo>
                    <a:lnTo>
                      <a:pt x="40" y="80"/>
                    </a:lnTo>
                    <a:lnTo>
                      <a:pt x="40" y="80"/>
                    </a:lnTo>
                    <a:lnTo>
                      <a:pt x="40" y="88"/>
                    </a:lnTo>
                    <a:lnTo>
                      <a:pt x="40" y="88"/>
                    </a:lnTo>
                    <a:lnTo>
                      <a:pt x="40" y="96"/>
                    </a:lnTo>
                    <a:lnTo>
                      <a:pt x="40" y="96"/>
                    </a:lnTo>
                    <a:lnTo>
                      <a:pt x="32" y="104"/>
                    </a:lnTo>
                    <a:lnTo>
                      <a:pt x="32" y="112"/>
                    </a:lnTo>
                    <a:lnTo>
                      <a:pt x="32" y="112"/>
                    </a:lnTo>
                    <a:lnTo>
                      <a:pt x="16" y="112"/>
                    </a:lnTo>
                    <a:lnTo>
                      <a:pt x="16" y="112"/>
                    </a:lnTo>
                    <a:lnTo>
                      <a:pt x="24" y="104"/>
                    </a:lnTo>
                    <a:lnTo>
                      <a:pt x="24" y="96"/>
                    </a:lnTo>
                    <a:lnTo>
                      <a:pt x="24" y="96"/>
                    </a:lnTo>
                    <a:lnTo>
                      <a:pt x="16" y="96"/>
                    </a:lnTo>
                    <a:lnTo>
                      <a:pt x="16" y="96"/>
                    </a:lnTo>
                    <a:lnTo>
                      <a:pt x="24" y="96"/>
                    </a:lnTo>
                    <a:lnTo>
                      <a:pt x="16" y="88"/>
                    </a:lnTo>
                    <a:lnTo>
                      <a:pt x="16" y="88"/>
                    </a:lnTo>
                    <a:lnTo>
                      <a:pt x="24" y="88"/>
                    </a:lnTo>
                    <a:lnTo>
                      <a:pt x="24" y="72"/>
                    </a:lnTo>
                    <a:lnTo>
                      <a:pt x="8" y="64"/>
                    </a:lnTo>
                    <a:lnTo>
                      <a:pt x="0" y="64"/>
                    </a:lnTo>
                    <a:lnTo>
                      <a:pt x="0" y="64"/>
                    </a:lnTo>
                    <a:lnTo>
                      <a:pt x="0" y="48"/>
                    </a:lnTo>
                    <a:lnTo>
                      <a:pt x="0" y="48"/>
                    </a:lnTo>
                    <a:lnTo>
                      <a:pt x="224" y="24"/>
                    </a:lnTo>
                    <a:lnTo>
                      <a:pt x="224" y="24"/>
                    </a:lnTo>
                    <a:lnTo>
                      <a:pt x="240" y="48"/>
                    </a:lnTo>
                    <a:lnTo>
                      <a:pt x="240" y="48"/>
                    </a:lnTo>
                    <a:lnTo>
                      <a:pt x="464" y="32"/>
                    </a:lnTo>
                    <a:lnTo>
                      <a:pt x="464" y="32"/>
                    </a:lnTo>
                    <a:lnTo>
                      <a:pt x="472" y="48"/>
                    </a:lnTo>
                    <a:lnTo>
                      <a:pt x="472" y="48"/>
                    </a:lnTo>
                    <a:lnTo>
                      <a:pt x="488" y="48"/>
                    </a:lnTo>
                    <a:lnTo>
                      <a:pt x="488" y="48"/>
                    </a:lnTo>
                    <a:lnTo>
                      <a:pt x="488" y="40"/>
                    </a:lnTo>
                    <a:lnTo>
                      <a:pt x="480" y="32"/>
                    </a:lnTo>
                    <a:lnTo>
                      <a:pt x="480" y="24"/>
                    </a:lnTo>
                    <a:lnTo>
                      <a:pt x="480" y="8"/>
                    </a:lnTo>
                    <a:lnTo>
                      <a:pt x="488" y="0"/>
                    </a:lnTo>
                    <a:lnTo>
                      <a:pt x="488" y="0"/>
                    </a:lnTo>
                    <a:lnTo>
                      <a:pt x="496" y="8"/>
                    </a:lnTo>
                    <a:lnTo>
                      <a:pt x="512" y="8"/>
                    </a:lnTo>
                    <a:lnTo>
                      <a:pt x="520" y="8"/>
                    </a:lnTo>
                    <a:lnTo>
                      <a:pt x="528" y="8"/>
                    </a:lnTo>
                    <a:lnTo>
                      <a:pt x="528" y="16"/>
                    </a:lnTo>
                    <a:lnTo>
                      <a:pt x="528" y="16"/>
                    </a:lnTo>
                    <a:lnTo>
                      <a:pt x="528" y="32"/>
                    </a:lnTo>
                    <a:close/>
                  </a:path>
                </a:pathLst>
              </a:custGeom>
              <a:solidFill>
                <a:srgbClr val="CCE9AD"/>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45" name="Freeform 141">
                <a:extLst>
                  <a:ext uri="{FF2B5EF4-FFF2-40B4-BE49-F238E27FC236}">
                    <a16:creationId xmlns:a16="http://schemas.microsoft.com/office/drawing/2014/main" id="{CCAEDD3F-2E4A-CB6C-69DF-092D784A8EB0}"/>
                  </a:ext>
                </a:extLst>
              </p:cNvPr>
              <p:cNvSpPr>
                <a:spLocks/>
              </p:cNvSpPr>
              <p:nvPr/>
            </p:nvSpPr>
            <p:spPr bwMode="auto">
              <a:xfrm>
                <a:off x="3363571" y="2399245"/>
                <a:ext cx="831766" cy="315983"/>
              </a:xfrm>
              <a:custGeom>
                <a:avLst/>
                <a:gdLst/>
                <a:ahLst/>
                <a:cxnLst>
                  <a:cxn ang="0">
                    <a:pos x="664" y="0"/>
                  </a:cxn>
                  <a:cxn ang="0">
                    <a:pos x="672" y="0"/>
                  </a:cxn>
                  <a:cxn ang="0">
                    <a:pos x="672" y="16"/>
                  </a:cxn>
                  <a:cxn ang="0">
                    <a:pos x="672" y="32"/>
                  </a:cxn>
                  <a:cxn ang="0">
                    <a:pos x="664" y="32"/>
                  </a:cxn>
                  <a:cxn ang="0">
                    <a:pos x="656" y="56"/>
                  </a:cxn>
                  <a:cxn ang="0">
                    <a:pos x="648" y="56"/>
                  </a:cxn>
                  <a:cxn ang="0">
                    <a:pos x="616" y="80"/>
                  </a:cxn>
                  <a:cxn ang="0">
                    <a:pos x="608" y="72"/>
                  </a:cxn>
                  <a:cxn ang="0">
                    <a:pos x="584" y="96"/>
                  </a:cxn>
                  <a:cxn ang="0">
                    <a:pos x="584" y="104"/>
                  </a:cxn>
                  <a:cxn ang="0">
                    <a:pos x="552" y="120"/>
                  </a:cxn>
                  <a:cxn ang="0">
                    <a:pos x="544" y="128"/>
                  </a:cxn>
                  <a:cxn ang="0">
                    <a:pos x="512" y="144"/>
                  </a:cxn>
                  <a:cxn ang="0">
                    <a:pos x="488" y="168"/>
                  </a:cxn>
                  <a:cxn ang="0">
                    <a:pos x="488" y="200"/>
                  </a:cxn>
                  <a:cxn ang="0">
                    <a:pos x="384" y="208"/>
                  </a:cxn>
                  <a:cxn ang="0">
                    <a:pos x="8" y="240"/>
                  </a:cxn>
                  <a:cxn ang="0">
                    <a:pos x="0" y="240"/>
                  </a:cxn>
                  <a:cxn ang="0">
                    <a:pos x="0" y="240"/>
                  </a:cxn>
                  <a:cxn ang="0">
                    <a:pos x="16" y="232"/>
                  </a:cxn>
                  <a:cxn ang="0">
                    <a:pos x="16" y="216"/>
                  </a:cxn>
                  <a:cxn ang="0">
                    <a:pos x="16" y="208"/>
                  </a:cxn>
                  <a:cxn ang="0">
                    <a:pos x="24" y="184"/>
                  </a:cxn>
                  <a:cxn ang="0">
                    <a:pos x="32" y="168"/>
                  </a:cxn>
                  <a:cxn ang="0">
                    <a:pos x="24" y="168"/>
                  </a:cxn>
                  <a:cxn ang="0">
                    <a:pos x="32" y="160"/>
                  </a:cxn>
                  <a:cxn ang="0">
                    <a:pos x="48" y="144"/>
                  </a:cxn>
                  <a:cxn ang="0">
                    <a:pos x="40" y="136"/>
                  </a:cxn>
                  <a:cxn ang="0">
                    <a:pos x="56" y="120"/>
                  </a:cxn>
                  <a:cxn ang="0">
                    <a:pos x="48" y="120"/>
                  </a:cxn>
                  <a:cxn ang="0">
                    <a:pos x="40" y="112"/>
                  </a:cxn>
                  <a:cxn ang="0">
                    <a:pos x="48" y="112"/>
                  </a:cxn>
                  <a:cxn ang="0">
                    <a:pos x="48" y="104"/>
                  </a:cxn>
                  <a:cxn ang="0">
                    <a:pos x="56" y="80"/>
                  </a:cxn>
                  <a:cxn ang="0">
                    <a:pos x="176" y="72"/>
                  </a:cxn>
                  <a:cxn ang="0">
                    <a:pos x="168" y="56"/>
                  </a:cxn>
                  <a:cxn ang="0">
                    <a:pos x="192" y="56"/>
                  </a:cxn>
                  <a:cxn ang="0">
                    <a:pos x="504" y="32"/>
                  </a:cxn>
                  <a:cxn ang="0">
                    <a:pos x="664" y="0"/>
                  </a:cxn>
                </a:cxnLst>
                <a:rect l="0" t="0" r="r" b="b"/>
                <a:pathLst>
                  <a:path w="680" h="240">
                    <a:moveTo>
                      <a:pt x="664" y="0"/>
                    </a:moveTo>
                    <a:lnTo>
                      <a:pt x="664" y="0"/>
                    </a:lnTo>
                    <a:lnTo>
                      <a:pt x="672" y="0"/>
                    </a:lnTo>
                    <a:lnTo>
                      <a:pt x="672" y="0"/>
                    </a:lnTo>
                    <a:lnTo>
                      <a:pt x="672" y="8"/>
                    </a:lnTo>
                    <a:lnTo>
                      <a:pt x="672" y="16"/>
                    </a:lnTo>
                    <a:lnTo>
                      <a:pt x="680" y="24"/>
                    </a:lnTo>
                    <a:lnTo>
                      <a:pt x="672" y="32"/>
                    </a:lnTo>
                    <a:lnTo>
                      <a:pt x="672" y="32"/>
                    </a:lnTo>
                    <a:lnTo>
                      <a:pt x="664" y="32"/>
                    </a:lnTo>
                    <a:lnTo>
                      <a:pt x="656" y="48"/>
                    </a:lnTo>
                    <a:lnTo>
                      <a:pt x="656" y="56"/>
                    </a:lnTo>
                    <a:lnTo>
                      <a:pt x="656" y="56"/>
                    </a:lnTo>
                    <a:lnTo>
                      <a:pt x="648" y="56"/>
                    </a:lnTo>
                    <a:lnTo>
                      <a:pt x="640" y="56"/>
                    </a:lnTo>
                    <a:lnTo>
                      <a:pt x="616" y="80"/>
                    </a:lnTo>
                    <a:lnTo>
                      <a:pt x="616" y="80"/>
                    </a:lnTo>
                    <a:lnTo>
                      <a:pt x="608" y="72"/>
                    </a:lnTo>
                    <a:lnTo>
                      <a:pt x="600" y="72"/>
                    </a:lnTo>
                    <a:lnTo>
                      <a:pt x="584" y="96"/>
                    </a:lnTo>
                    <a:lnTo>
                      <a:pt x="584" y="104"/>
                    </a:lnTo>
                    <a:lnTo>
                      <a:pt x="584" y="104"/>
                    </a:lnTo>
                    <a:lnTo>
                      <a:pt x="568" y="104"/>
                    </a:lnTo>
                    <a:lnTo>
                      <a:pt x="552" y="120"/>
                    </a:lnTo>
                    <a:lnTo>
                      <a:pt x="544" y="128"/>
                    </a:lnTo>
                    <a:lnTo>
                      <a:pt x="544" y="128"/>
                    </a:lnTo>
                    <a:lnTo>
                      <a:pt x="520" y="128"/>
                    </a:lnTo>
                    <a:lnTo>
                      <a:pt x="512" y="144"/>
                    </a:lnTo>
                    <a:lnTo>
                      <a:pt x="504" y="168"/>
                    </a:lnTo>
                    <a:lnTo>
                      <a:pt x="488" y="168"/>
                    </a:lnTo>
                    <a:lnTo>
                      <a:pt x="488" y="168"/>
                    </a:lnTo>
                    <a:lnTo>
                      <a:pt x="488" y="200"/>
                    </a:lnTo>
                    <a:lnTo>
                      <a:pt x="488" y="200"/>
                    </a:lnTo>
                    <a:lnTo>
                      <a:pt x="384" y="208"/>
                    </a:lnTo>
                    <a:lnTo>
                      <a:pt x="176" y="224"/>
                    </a:lnTo>
                    <a:lnTo>
                      <a:pt x="8" y="240"/>
                    </a:lnTo>
                    <a:lnTo>
                      <a:pt x="8" y="240"/>
                    </a:lnTo>
                    <a:lnTo>
                      <a:pt x="0" y="240"/>
                    </a:lnTo>
                    <a:lnTo>
                      <a:pt x="0" y="240"/>
                    </a:lnTo>
                    <a:lnTo>
                      <a:pt x="0" y="240"/>
                    </a:lnTo>
                    <a:lnTo>
                      <a:pt x="8" y="232"/>
                    </a:lnTo>
                    <a:lnTo>
                      <a:pt x="16" y="232"/>
                    </a:lnTo>
                    <a:lnTo>
                      <a:pt x="16" y="224"/>
                    </a:lnTo>
                    <a:lnTo>
                      <a:pt x="16" y="216"/>
                    </a:lnTo>
                    <a:lnTo>
                      <a:pt x="16" y="208"/>
                    </a:lnTo>
                    <a:lnTo>
                      <a:pt x="16" y="208"/>
                    </a:lnTo>
                    <a:lnTo>
                      <a:pt x="16" y="200"/>
                    </a:lnTo>
                    <a:lnTo>
                      <a:pt x="24" y="184"/>
                    </a:lnTo>
                    <a:lnTo>
                      <a:pt x="32" y="176"/>
                    </a:lnTo>
                    <a:lnTo>
                      <a:pt x="32" y="168"/>
                    </a:lnTo>
                    <a:lnTo>
                      <a:pt x="24" y="168"/>
                    </a:lnTo>
                    <a:lnTo>
                      <a:pt x="24" y="168"/>
                    </a:lnTo>
                    <a:lnTo>
                      <a:pt x="32" y="168"/>
                    </a:lnTo>
                    <a:lnTo>
                      <a:pt x="32" y="160"/>
                    </a:lnTo>
                    <a:lnTo>
                      <a:pt x="48" y="152"/>
                    </a:lnTo>
                    <a:lnTo>
                      <a:pt x="48" y="144"/>
                    </a:lnTo>
                    <a:lnTo>
                      <a:pt x="40" y="136"/>
                    </a:lnTo>
                    <a:lnTo>
                      <a:pt x="40" y="136"/>
                    </a:lnTo>
                    <a:lnTo>
                      <a:pt x="48" y="120"/>
                    </a:lnTo>
                    <a:lnTo>
                      <a:pt x="56" y="120"/>
                    </a:lnTo>
                    <a:lnTo>
                      <a:pt x="56" y="120"/>
                    </a:lnTo>
                    <a:lnTo>
                      <a:pt x="48" y="120"/>
                    </a:lnTo>
                    <a:lnTo>
                      <a:pt x="48" y="112"/>
                    </a:lnTo>
                    <a:lnTo>
                      <a:pt x="40" y="112"/>
                    </a:lnTo>
                    <a:lnTo>
                      <a:pt x="40" y="112"/>
                    </a:lnTo>
                    <a:lnTo>
                      <a:pt x="48" y="112"/>
                    </a:lnTo>
                    <a:lnTo>
                      <a:pt x="48" y="104"/>
                    </a:lnTo>
                    <a:lnTo>
                      <a:pt x="48" y="104"/>
                    </a:lnTo>
                    <a:lnTo>
                      <a:pt x="56" y="80"/>
                    </a:lnTo>
                    <a:lnTo>
                      <a:pt x="56" y="80"/>
                    </a:lnTo>
                    <a:lnTo>
                      <a:pt x="176" y="72"/>
                    </a:lnTo>
                    <a:lnTo>
                      <a:pt x="176" y="72"/>
                    </a:lnTo>
                    <a:lnTo>
                      <a:pt x="168" y="56"/>
                    </a:lnTo>
                    <a:lnTo>
                      <a:pt x="168" y="56"/>
                    </a:lnTo>
                    <a:lnTo>
                      <a:pt x="176" y="56"/>
                    </a:lnTo>
                    <a:lnTo>
                      <a:pt x="192" y="56"/>
                    </a:lnTo>
                    <a:lnTo>
                      <a:pt x="200" y="56"/>
                    </a:lnTo>
                    <a:lnTo>
                      <a:pt x="504" y="32"/>
                    </a:lnTo>
                    <a:lnTo>
                      <a:pt x="656" y="8"/>
                    </a:lnTo>
                    <a:lnTo>
                      <a:pt x="664" y="0"/>
                    </a:lnTo>
                    <a:close/>
                  </a:path>
                </a:pathLst>
              </a:custGeom>
              <a:solidFill>
                <a:srgbClr val="CCE9AD"/>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46" name="Freeform 142">
                <a:extLst>
                  <a:ext uri="{FF2B5EF4-FFF2-40B4-BE49-F238E27FC236}">
                    <a16:creationId xmlns:a16="http://schemas.microsoft.com/office/drawing/2014/main" id="{82EC0EC4-AF2A-28D4-54B5-AB186E88FF28}"/>
                  </a:ext>
                </a:extLst>
              </p:cNvPr>
              <p:cNvSpPr>
                <a:spLocks/>
              </p:cNvSpPr>
              <p:nvPr/>
            </p:nvSpPr>
            <p:spPr bwMode="auto">
              <a:xfrm>
                <a:off x="3579449" y="2672356"/>
                <a:ext cx="371437" cy="665311"/>
              </a:xfrm>
              <a:custGeom>
                <a:avLst/>
                <a:gdLst/>
                <a:ahLst/>
                <a:cxnLst>
                  <a:cxn ang="0">
                    <a:pos x="40" y="496"/>
                  </a:cxn>
                  <a:cxn ang="0">
                    <a:pos x="40" y="496"/>
                  </a:cxn>
                  <a:cxn ang="0">
                    <a:pos x="48" y="488"/>
                  </a:cxn>
                  <a:cxn ang="0">
                    <a:pos x="48" y="488"/>
                  </a:cxn>
                  <a:cxn ang="0">
                    <a:pos x="40" y="480"/>
                  </a:cxn>
                  <a:cxn ang="0">
                    <a:pos x="40" y="480"/>
                  </a:cxn>
                  <a:cxn ang="0">
                    <a:pos x="48" y="448"/>
                  </a:cxn>
                  <a:cxn ang="0">
                    <a:pos x="48" y="448"/>
                  </a:cxn>
                  <a:cxn ang="0">
                    <a:pos x="56" y="448"/>
                  </a:cxn>
                  <a:cxn ang="0">
                    <a:pos x="56" y="448"/>
                  </a:cxn>
                  <a:cxn ang="0">
                    <a:pos x="56" y="480"/>
                  </a:cxn>
                  <a:cxn ang="0">
                    <a:pos x="56" y="480"/>
                  </a:cxn>
                  <a:cxn ang="0">
                    <a:pos x="72" y="496"/>
                  </a:cxn>
                  <a:cxn ang="0">
                    <a:pos x="72" y="496"/>
                  </a:cxn>
                  <a:cxn ang="0">
                    <a:pos x="56" y="504"/>
                  </a:cxn>
                  <a:cxn ang="0">
                    <a:pos x="56" y="504"/>
                  </a:cxn>
                  <a:cxn ang="0">
                    <a:pos x="64" y="504"/>
                  </a:cxn>
                  <a:cxn ang="0">
                    <a:pos x="80" y="496"/>
                  </a:cxn>
                  <a:cxn ang="0">
                    <a:pos x="88" y="496"/>
                  </a:cxn>
                  <a:cxn ang="0">
                    <a:pos x="88" y="496"/>
                  </a:cxn>
                  <a:cxn ang="0">
                    <a:pos x="88" y="488"/>
                  </a:cxn>
                  <a:cxn ang="0">
                    <a:pos x="88" y="488"/>
                  </a:cxn>
                  <a:cxn ang="0">
                    <a:pos x="96" y="480"/>
                  </a:cxn>
                  <a:cxn ang="0">
                    <a:pos x="96" y="480"/>
                  </a:cxn>
                  <a:cxn ang="0">
                    <a:pos x="104" y="472"/>
                  </a:cxn>
                  <a:cxn ang="0">
                    <a:pos x="96" y="464"/>
                  </a:cxn>
                  <a:cxn ang="0">
                    <a:pos x="96" y="464"/>
                  </a:cxn>
                  <a:cxn ang="0">
                    <a:pos x="104" y="464"/>
                  </a:cxn>
                  <a:cxn ang="0">
                    <a:pos x="104" y="448"/>
                  </a:cxn>
                  <a:cxn ang="0">
                    <a:pos x="88" y="440"/>
                  </a:cxn>
                  <a:cxn ang="0">
                    <a:pos x="80" y="440"/>
                  </a:cxn>
                  <a:cxn ang="0">
                    <a:pos x="80" y="440"/>
                  </a:cxn>
                  <a:cxn ang="0">
                    <a:pos x="80" y="424"/>
                  </a:cxn>
                  <a:cxn ang="0">
                    <a:pos x="80" y="424"/>
                  </a:cxn>
                  <a:cxn ang="0">
                    <a:pos x="304" y="400"/>
                  </a:cxn>
                  <a:cxn ang="0">
                    <a:pos x="304" y="400"/>
                  </a:cxn>
                  <a:cxn ang="0">
                    <a:pos x="288" y="368"/>
                  </a:cxn>
                  <a:cxn ang="0">
                    <a:pos x="288" y="368"/>
                  </a:cxn>
                  <a:cxn ang="0">
                    <a:pos x="288" y="360"/>
                  </a:cxn>
                  <a:cxn ang="0">
                    <a:pos x="288" y="344"/>
                  </a:cxn>
                  <a:cxn ang="0">
                    <a:pos x="280" y="336"/>
                  </a:cxn>
                  <a:cxn ang="0">
                    <a:pos x="280" y="312"/>
                  </a:cxn>
                  <a:cxn ang="0">
                    <a:pos x="280" y="304"/>
                  </a:cxn>
                  <a:cxn ang="0">
                    <a:pos x="280" y="280"/>
                  </a:cxn>
                  <a:cxn ang="0">
                    <a:pos x="296" y="272"/>
                  </a:cxn>
                  <a:cxn ang="0">
                    <a:pos x="288" y="264"/>
                  </a:cxn>
                  <a:cxn ang="0">
                    <a:pos x="288" y="248"/>
                  </a:cxn>
                  <a:cxn ang="0">
                    <a:pos x="280" y="240"/>
                  </a:cxn>
                  <a:cxn ang="0">
                    <a:pos x="280" y="240"/>
                  </a:cxn>
                  <a:cxn ang="0">
                    <a:pos x="264" y="208"/>
                  </a:cxn>
                  <a:cxn ang="0">
                    <a:pos x="208" y="0"/>
                  </a:cxn>
                  <a:cxn ang="0">
                    <a:pos x="208" y="0"/>
                  </a:cxn>
                  <a:cxn ang="0">
                    <a:pos x="0" y="16"/>
                  </a:cxn>
                  <a:cxn ang="0">
                    <a:pos x="0" y="16"/>
                  </a:cxn>
                  <a:cxn ang="0">
                    <a:pos x="0" y="336"/>
                  </a:cxn>
                  <a:cxn ang="0">
                    <a:pos x="0" y="336"/>
                  </a:cxn>
                  <a:cxn ang="0">
                    <a:pos x="16" y="488"/>
                  </a:cxn>
                  <a:cxn ang="0">
                    <a:pos x="16" y="488"/>
                  </a:cxn>
                  <a:cxn ang="0">
                    <a:pos x="32" y="488"/>
                  </a:cxn>
                  <a:cxn ang="0">
                    <a:pos x="32" y="488"/>
                  </a:cxn>
                  <a:cxn ang="0">
                    <a:pos x="40" y="496"/>
                  </a:cxn>
                </a:cxnLst>
                <a:rect l="0" t="0" r="r" b="b"/>
                <a:pathLst>
                  <a:path w="304" h="504">
                    <a:moveTo>
                      <a:pt x="40" y="496"/>
                    </a:moveTo>
                    <a:lnTo>
                      <a:pt x="40" y="496"/>
                    </a:lnTo>
                    <a:lnTo>
                      <a:pt x="48" y="488"/>
                    </a:lnTo>
                    <a:lnTo>
                      <a:pt x="48" y="488"/>
                    </a:lnTo>
                    <a:lnTo>
                      <a:pt x="40" y="480"/>
                    </a:lnTo>
                    <a:lnTo>
                      <a:pt x="40" y="480"/>
                    </a:lnTo>
                    <a:lnTo>
                      <a:pt x="48" y="448"/>
                    </a:lnTo>
                    <a:lnTo>
                      <a:pt x="48" y="448"/>
                    </a:lnTo>
                    <a:lnTo>
                      <a:pt x="56" y="448"/>
                    </a:lnTo>
                    <a:lnTo>
                      <a:pt x="56" y="448"/>
                    </a:lnTo>
                    <a:lnTo>
                      <a:pt x="56" y="480"/>
                    </a:lnTo>
                    <a:lnTo>
                      <a:pt x="56" y="480"/>
                    </a:lnTo>
                    <a:lnTo>
                      <a:pt x="72" y="496"/>
                    </a:lnTo>
                    <a:lnTo>
                      <a:pt x="72" y="496"/>
                    </a:lnTo>
                    <a:lnTo>
                      <a:pt x="56" y="504"/>
                    </a:lnTo>
                    <a:lnTo>
                      <a:pt x="56" y="504"/>
                    </a:lnTo>
                    <a:lnTo>
                      <a:pt x="64" y="504"/>
                    </a:lnTo>
                    <a:lnTo>
                      <a:pt x="80" y="496"/>
                    </a:lnTo>
                    <a:lnTo>
                      <a:pt x="88" y="496"/>
                    </a:lnTo>
                    <a:lnTo>
                      <a:pt x="88" y="496"/>
                    </a:lnTo>
                    <a:lnTo>
                      <a:pt x="88" y="488"/>
                    </a:lnTo>
                    <a:lnTo>
                      <a:pt x="88" y="488"/>
                    </a:lnTo>
                    <a:lnTo>
                      <a:pt x="96" y="480"/>
                    </a:lnTo>
                    <a:lnTo>
                      <a:pt x="96" y="480"/>
                    </a:lnTo>
                    <a:lnTo>
                      <a:pt x="104" y="472"/>
                    </a:lnTo>
                    <a:lnTo>
                      <a:pt x="96" y="464"/>
                    </a:lnTo>
                    <a:lnTo>
                      <a:pt x="96" y="464"/>
                    </a:lnTo>
                    <a:lnTo>
                      <a:pt x="104" y="464"/>
                    </a:lnTo>
                    <a:lnTo>
                      <a:pt x="104" y="448"/>
                    </a:lnTo>
                    <a:lnTo>
                      <a:pt x="88" y="440"/>
                    </a:lnTo>
                    <a:lnTo>
                      <a:pt x="80" y="440"/>
                    </a:lnTo>
                    <a:lnTo>
                      <a:pt x="80" y="440"/>
                    </a:lnTo>
                    <a:lnTo>
                      <a:pt x="80" y="424"/>
                    </a:lnTo>
                    <a:lnTo>
                      <a:pt x="80" y="424"/>
                    </a:lnTo>
                    <a:lnTo>
                      <a:pt x="304" y="400"/>
                    </a:lnTo>
                    <a:lnTo>
                      <a:pt x="304" y="400"/>
                    </a:lnTo>
                    <a:lnTo>
                      <a:pt x="288" y="368"/>
                    </a:lnTo>
                    <a:lnTo>
                      <a:pt x="288" y="368"/>
                    </a:lnTo>
                    <a:lnTo>
                      <a:pt x="288" y="360"/>
                    </a:lnTo>
                    <a:lnTo>
                      <a:pt x="288" y="344"/>
                    </a:lnTo>
                    <a:lnTo>
                      <a:pt x="280" y="336"/>
                    </a:lnTo>
                    <a:lnTo>
                      <a:pt x="280" y="312"/>
                    </a:lnTo>
                    <a:lnTo>
                      <a:pt x="280" y="304"/>
                    </a:lnTo>
                    <a:lnTo>
                      <a:pt x="280" y="280"/>
                    </a:lnTo>
                    <a:lnTo>
                      <a:pt x="296" y="272"/>
                    </a:lnTo>
                    <a:lnTo>
                      <a:pt x="288" y="264"/>
                    </a:lnTo>
                    <a:lnTo>
                      <a:pt x="288" y="248"/>
                    </a:lnTo>
                    <a:lnTo>
                      <a:pt x="280" y="240"/>
                    </a:lnTo>
                    <a:lnTo>
                      <a:pt x="280" y="240"/>
                    </a:lnTo>
                    <a:lnTo>
                      <a:pt x="264" y="208"/>
                    </a:lnTo>
                    <a:lnTo>
                      <a:pt x="208" y="0"/>
                    </a:lnTo>
                    <a:lnTo>
                      <a:pt x="208" y="0"/>
                    </a:lnTo>
                    <a:lnTo>
                      <a:pt x="0" y="16"/>
                    </a:lnTo>
                    <a:lnTo>
                      <a:pt x="0" y="16"/>
                    </a:lnTo>
                    <a:lnTo>
                      <a:pt x="0" y="336"/>
                    </a:lnTo>
                    <a:lnTo>
                      <a:pt x="0" y="336"/>
                    </a:lnTo>
                    <a:lnTo>
                      <a:pt x="16" y="488"/>
                    </a:lnTo>
                    <a:lnTo>
                      <a:pt x="16" y="488"/>
                    </a:lnTo>
                    <a:lnTo>
                      <a:pt x="32" y="488"/>
                    </a:lnTo>
                    <a:lnTo>
                      <a:pt x="32" y="488"/>
                    </a:lnTo>
                    <a:lnTo>
                      <a:pt x="40" y="496"/>
                    </a:lnTo>
                    <a:close/>
                  </a:path>
                </a:pathLst>
              </a:custGeom>
              <a:solidFill>
                <a:srgbClr val="CCE9AD"/>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47" name="Freeform 143">
                <a:extLst>
                  <a:ext uri="{FF2B5EF4-FFF2-40B4-BE49-F238E27FC236}">
                    <a16:creationId xmlns:a16="http://schemas.microsoft.com/office/drawing/2014/main" id="{C369DBC9-B512-C5C7-AC8A-223DE0054F77}"/>
                  </a:ext>
                </a:extLst>
              </p:cNvPr>
              <p:cNvSpPr>
                <a:spLocks/>
              </p:cNvSpPr>
              <p:nvPr/>
            </p:nvSpPr>
            <p:spPr bwMode="auto">
              <a:xfrm>
                <a:off x="4050870" y="2588572"/>
                <a:ext cx="522792" cy="416225"/>
              </a:xfrm>
              <a:custGeom>
                <a:avLst/>
                <a:gdLst/>
                <a:ahLst/>
                <a:cxnLst>
                  <a:cxn ang="0">
                    <a:pos x="224" y="280"/>
                  </a:cxn>
                  <a:cxn ang="0">
                    <a:pos x="192" y="248"/>
                  </a:cxn>
                  <a:cxn ang="0">
                    <a:pos x="192" y="224"/>
                  </a:cxn>
                  <a:cxn ang="0">
                    <a:pos x="160" y="208"/>
                  </a:cxn>
                  <a:cxn ang="0">
                    <a:pos x="152" y="200"/>
                  </a:cxn>
                  <a:cxn ang="0">
                    <a:pos x="136" y="176"/>
                  </a:cxn>
                  <a:cxn ang="0">
                    <a:pos x="120" y="168"/>
                  </a:cxn>
                  <a:cxn ang="0">
                    <a:pos x="112" y="160"/>
                  </a:cxn>
                  <a:cxn ang="0">
                    <a:pos x="96" y="144"/>
                  </a:cxn>
                  <a:cxn ang="0">
                    <a:pos x="80" y="144"/>
                  </a:cxn>
                  <a:cxn ang="0">
                    <a:pos x="64" y="120"/>
                  </a:cxn>
                  <a:cxn ang="0">
                    <a:pos x="48" y="88"/>
                  </a:cxn>
                  <a:cxn ang="0">
                    <a:pos x="40" y="88"/>
                  </a:cxn>
                  <a:cxn ang="0">
                    <a:pos x="24" y="80"/>
                  </a:cxn>
                  <a:cxn ang="0">
                    <a:pos x="16" y="80"/>
                  </a:cxn>
                  <a:cxn ang="0">
                    <a:pos x="0" y="56"/>
                  </a:cxn>
                  <a:cxn ang="0">
                    <a:pos x="16" y="40"/>
                  </a:cxn>
                  <a:cxn ang="0">
                    <a:pos x="32" y="32"/>
                  </a:cxn>
                  <a:cxn ang="0">
                    <a:pos x="96" y="8"/>
                  </a:cxn>
                  <a:cxn ang="0">
                    <a:pos x="176" y="0"/>
                  </a:cxn>
                  <a:cxn ang="0">
                    <a:pos x="200" y="8"/>
                  </a:cxn>
                  <a:cxn ang="0">
                    <a:pos x="208" y="24"/>
                  </a:cxn>
                  <a:cxn ang="0">
                    <a:pos x="296" y="16"/>
                  </a:cxn>
                  <a:cxn ang="0">
                    <a:pos x="408" y="88"/>
                  </a:cxn>
                  <a:cxn ang="0">
                    <a:pos x="400" y="96"/>
                  </a:cxn>
                  <a:cxn ang="0">
                    <a:pos x="360" y="152"/>
                  </a:cxn>
                  <a:cxn ang="0">
                    <a:pos x="360" y="152"/>
                  </a:cxn>
                  <a:cxn ang="0">
                    <a:pos x="352" y="152"/>
                  </a:cxn>
                  <a:cxn ang="0">
                    <a:pos x="368" y="168"/>
                  </a:cxn>
                  <a:cxn ang="0">
                    <a:pos x="352" y="184"/>
                  </a:cxn>
                  <a:cxn ang="0">
                    <a:pos x="328" y="208"/>
                  </a:cxn>
                  <a:cxn ang="0">
                    <a:pos x="320" y="216"/>
                  </a:cxn>
                  <a:cxn ang="0">
                    <a:pos x="312" y="216"/>
                  </a:cxn>
                  <a:cxn ang="0">
                    <a:pos x="312" y="224"/>
                  </a:cxn>
                  <a:cxn ang="0">
                    <a:pos x="320" y="224"/>
                  </a:cxn>
                  <a:cxn ang="0">
                    <a:pos x="296" y="240"/>
                  </a:cxn>
                  <a:cxn ang="0">
                    <a:pos x="296" y="232"/>
                  </a:cxn>
                  <a:cxn ang="0">
                    <a:pos x="288" y="240"/>
                  </a:cxn>
                  <a:cxn ang="0">
                    <a:pos x="296" y="248"/>
                  </a:cxn>
                  <a:cxn ang="0">
                    <a:pos x="288" y="256"/>
                  </a:cxn>
                  <a:cxn ang="0">
                    <a:pos x="280" y="256"/>
                  </a:cxn>
                  <a:cxn ang="0">
                    <a:pos x="256" y="256"/>
                  </a:cxn>
                  <a:cxn ang="0">
                    <a:pos x="248" y="256"/>
                  </a:cxn>
                  <a:cxn ang="0">
                    <a:pos x="240" y="272"/>
                  </a:cxn>
                  <a:cxn ang="0">
                    <a:pos x="248" y="280"/>
                  </a:cxn>
                  <a:cxn ang="0">
                    <a:pos x="240" y="304"/>
                  </a:cxn>
                  <a:cxn ang="0">
                    <a:pos x="224" y="304"/>
                  </a:cxn>
                </a:cxnLst>
                <a:rect l="0" t="0" r="r" b="b"/>
                <a:pathLst>
                  <a:path w="408" h="304">
                    <a:moveTo>
                      <a:pt x="224" y="296"/>
                    </a:moveTo>
                    <a:lnTo>
                      <a:pt x="224" y="280"/>
                    </a:lnTo>
                    <a:lnTo>
                      <a:pt x="200" y="256"/>
                    </a:lnTo>
                    <a:lnTo>
                      <a:pt x="192" y="248"/>
                    </a:lnTo>
                    <a:lnTo>
                      <a:pt x="192" y="248"/>
                    </a:lnTo>
                    <a:lnTo>
                      <a:pt x="192" y="224"/>
                    </a:lnTo>
                    <a:lnTo>
                      <a:pt x="168" y="216"/>
                    </a:lnTo>
                    <a:lnTo>
                      <a:pt x="160" y="208"/>
                    </a:lnTo>
                    <a:lnTo>
                      <a:pt x="160" y="208"/>
                    </a:lnTo>
                    <a:lnTo>
                      <a:pt x="152" y="200"/>
                    </a:lnTo>
                    <a:lnTo>
                      <a:pt x="136" y="192"/>
                    </a:lnTo>
                    <a:lnTo>
                      <a:pt x="136" y="176"/>
                    </a:lnTo>
                    <a:lnTo>
                      <a:pt x="128" y="168"/>
                    </a:lnTo>
                    <a:lnTo>
                      <a:pt x="120" y="168"/>
                    </a:lnTo>
                    <a:lnTo>
                      <a:pt x="120" y="168"/>
                    </a:lnTo>
                    <a:lnTo>
                      <a:pt x="112" y="160"/>
                    </a:lnTo>
                    <a:lnTo>
                      <a:pt x="104" y="144"/>
                    </a:lnTo>
                    <a:lnTo>
                      <a:pt x="96" y="144"/>
                    </a:lnTo>
                    <a:lnTo>
                      <a:pt x="96" y="144"/>
                    </a:lnTo>
                    <a:lnTo>
                      <a:pt x="80" y="144"/>
                    </a:lnTo>
                    <a:lnTo>
                      <a:pt x="72" y="128"/>
                    </a:lnTo>
                    <a:lnTo>
                      <a:pt x="64" y="120"/>
                    </a:lnTo>
                    <a:lnTo>
                      <a:pt x="56" y="96"/>
                    </a:lnTo>
                    <a:lnTo>
                      <a:pt x="48" y="88"/>
                    </a:lnTo>
                    <a:lnTo>
                      <a:pt x="48" y="88"/>
                    </a:lnTo>
                    <a:lnTo>
                      <a:pt x="40" y="88"/>
                    </a:lnTo>
                    <a:lnTo>
                      <a:pt x="32" y="88"/>
                    </a:lnTo>
                    <a:lnTo>
                      <a:pt x="24" y="80"/>
                    </a:lnTo>
                    <a:lnTo>
                      <a:pt x="16" y="80"/>
                    </a:lnTo>
                    <a:lnTo>
                      <a:pt x="16" y="80"/>
                    </a:lnTo>
                    <a:lnTo>
                      <a:pt x="0" y="80"/>
                    </a:lnTo>
                    <a:lnTo>
                      <a:pt x="0" y="56"/>
                    </a:lnTo>
                    <a:lnTo>
                      <a:pt x="16" y="40"/>
                    </a:lnTo>
                    <a:lnTo>
                      <a:pt x="16" y="40"/>
                    </a:lnTo>
                    <a:lnTo>
                      <a:pt x="24" y="40"/>
                    </a:lnTo>
                    <a:lnTo>
                      <a:pt x="32" y="32"/>
                    </a:lnTo>
                    <a:lnTo>
                      <a:pt x="72" y="8"/>
                    </a:lnTo>
                    <a:lnTo>
                      <a:pt x="96" y="8"/>
                    </a:lnTo>
                    <a:lnTo>
                      <a:pt x="176" y="0"/>
                    </a:lnTo>
                    <a:lnTo>
                      <a:pt x="176" y="0"/>
                    </a:lnTo>
                    <a:lnTo>
                      <a:pt x="192" y="0"/>
                    </a:lnTo>
                    <a:lnTo>
                      <a:pt x="200" y="8"/>
                    </a:lnTo>
                    <a:lnTo>
                      <a:pt x="208" y="16"/>
                    </a:lnTo>
                    <a:lnTo>
                      <a:pt x="208" y="24"/>
                    </a:lnTo>
                    <a:lnTo>
                      <a:pt x="208" y="24"/>
                    </a:lnTo>
                    <a:lnTo>
                      <a:pt x="296" y="16"/>
                    </a:lnTo>
                    <a:lnTo>
                      <a:pt x="296" y="16"/>
                    </a:lnTo>
                    <a:lnTo>
                      <a:pt x="408" y="88"/>
                    </a:lnTo>
                    <a:lnTo>
                      <a:pt x="408" y="88"/>
                    </a:lnTo>
                    <a:lnTo>
                      <a:pt x="400" y="96"/>
                    </a:lnTo>
                    <a:lnTo>
                      <a:pt x="368" y="120"/>
                    </a:lnTo>
                    <a:lnTo>
                      <a:pt x="360" y="152"/>
                    </a:lnTo>
                    <a:lnTo>
                      <a:pt x="360" y="152"/>
                    </a:lnTo>
                    <a:lnTo>
                      <a:pt x="360" y="152"/>
                    </a:lnTo>
                    <a:lnTo>
                      <a:pt x="360" y="152"/>
                    </a:lnTo>
                    <a:lnTo>
                      <a:pt x="352" y="152"/>
                    </a:lnTo>
                    <a:lnTo>
                      <a:pt x="352" y="160"/>
                    </a:lnTo>
                    <a:lnTo>
                      <a:pt x="368" y="168"/>
                    </a:lnTo>
                    <a:lnTo>
                      <a:pt x="368" y="176"/>
                    </a:lnTo>
                    <a:lnTo>
                      <a:pt x="352" y="184"/>
                    </a:lnTo>
                    <a:lnTo>
                      <a:pt x="336" y="184"/>
                    </a:lnTo>
                    <a:lnTo>
                      <a:pt x="328" y="208"/>
                    </a:lnTo>
                    <a:lnTo>
                      <a:pt x="328" y="208"/>
                    </a:lnTo>
                    <a:lnTo>
                      <a:pt x="320" y="216"/>
                    </a:lnTo>
                    <a:lnTo>
                      <a:pt x="320" y="216"/>
                    </a:lnTo>
                    <a:lnTo>
                      <a:pt x="312" y="216"/>
                    </a:lnTo>
                    <a:lnTo>
                      <a:pt x="312" y="216"/>
                    </a:lnTo>
                    <a:lnTo>
                      <a:pt x="312" y="224"/>
                    </a:lnTo>
                    <a:lnTo>
                      <a:pt x="312" y="224"/>
                    </a:lnTo>
                    <a:lnTo>
                      <a:pt x="320" y="224"/>
                    </a:lnTo>
                    <a:lnTo>
                      <a:pt x="320" y="224"/>
                    </a:lnTo>
                    <a:lnTo>
                      <a:pt x="296" y="240"/>
                    </a:lnTo>
                    <a:lnTo>
                      <a:pt x="296" y="240"/>
                    </a:lnTo>
                    <a:lnTo>
                      <a:pt x="296" y="232"/>
                    </a:lnTo>
                    <a:lnTo>
                      <a:pt x="296" y="232"/>
                    </a:lnTo>
                    <a:lnTo>
                      <a:pt x="288" y="240"/>
                    </a:lnTo>
                    <a:lnTo>
                      <a:pt x="288" y="240"/>
                    </a:lnTo>
                    <a:lnTo>
                      <a:pt x="296" y="248"/>
                    </a:lnTo>
                    <a:lnTo>
                      <a:pt x="296" y="248"/>
                    </a:lnTo>
                    <a:lnTo>
                      <a:pt x="288" y="256"/>
                    </a:lnTo>
                    <a:lnTo>
                      <a:pt x="288" y="256"/>
                    </a:lnTo>
                    <a:lnTo>
                      <a:pt x="280" y="256"/>
                    </a:lnTo>
                    <a:lnTo>
                      <a:pt x="264" y="256"/>
                    </a:lnTo>
                    <a:lnTo>
                      <a:pt x="256" y="256"/>
                    </a:lnTo>
                    <a:lnTo>
                      <a:pt x="248" y="256"/>
                    </a:lnTo>
                    <a:lnTo>
                      <a:pt x="248" y="256"/>
                    </a:lnTo>
                    <a:lnTo>
                      <a:pt x="240" y="272"/>
                    </a:lnTo>
                    <a:lnTo>
                      <a:pt x="240" y="272"/>
                    </a:lnTo>
                    <a:lnTo>
                      <a:pt x="248" y="280"/>
                    </a:lnTo>
                    <a:lnTo>
                      <a:pt x="248" y="280"/>
                    </a:lnTo>
                    <a:lnTo>
                      <a:pt x="240" y="304"/>
                    </a:lnTo>
                    <a:lnTo>
                      <a:pt x="240" y="304"/>
                    </a:lnTo>
                    <a:lnTo>
                      <a:pt x="232" y="304"/>
                    </a:lnTo>
                    <a:lnTo>
                      <a:pt x="224" y="304"/>
                    </a:lnTo>
                    <a:lnTo>
                      <a:pt x="224" y="296"/>
                    </a:lnTo>
                    <a:close/>
                  </a:path>
                </a:pathLst>
              </a:custGeom>
              <a:solidFill>
                <a:srgbClr val="CCE9AD"/>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grpSp>
        <p:grpSp>
          <p:nvGrpSpPr>
            <p:cNvPr id="22" name="Group 21">
              <a:extLst>
                <a:ext uri="{FF2B5EF4-FFF2-40B4-BE49-F238E27FC236}">
                  <a16:creationId xmlns:a16="http://schemas.microsoft.com/office/drawing/2014/main" id="{7E4C7358-1714-F966-1339-974CAECCA5F6}"/>
                </a:ext>
              </a:extLst>
            </p:cNvPr>
            <p:cNvGrpSpPr>
              <a:grpSpLocks/>
            </p:cNvGrpSpPr>
            <p:nvPr/>
          </p:nvGrpSpPr>
          <p:grpSpPr bwMode="auto">
            <a:xfrm>
              <a:off x="3982633" y="681592"/>
              <a:ext cx="1264316" cy="1757350"/>
              <a:chOff x="3982633" y="681592"/>
              <a:chExt cx="1264316" cy="1757350"/>
            </a:xfrm>
          </p:grpSpPr>
          <p:sp>
            <p:nvSpPr>
              <p:cNvPr id="23" name="Freeform 121">
                <a:extLst>
                  <a:ext uri="{FF2B5EF4-FFF2-40B4-BE49-F238E27FC236}">
                    <a16:creationId xmlns:a16="http://schemas.microsoft.com/office/drawing/2014/main" id="{46F0BBD9-5609-522C-E799-DF1191C9523A}"/>
                  </a:ext>
                </a:extLst>
              </p:cNvPr>
              <p:cNvSpPr>
                <a:spLocks/>
              </p:cNvSpPr>
              <p:nvPr/>
            </p:nvSpPr>
            <p:spPr bwMode="auto">
              <a:xfrm>
                <a:off x="4798525" y="1348087"/>
                <a:ext cx="311118" cy="181015"/>
              </a:xfrm>
              <a:custGeom>
                <a:avLst/>
                <a:gdLst/>
                <a:ahLst/>
                <a:cxnLst>
                  <a:cxn ang="0">
                    <a:pos x="0" y="128"/>
                  </a:cxn>
                  <a:cxn ang="0">
                    <a:pos x="0" y="56"/>
                  </a:cxn>
                  <a:cxn ang="0">
                    <a:pos x="136" y="24"/>
                  </a:cxn>
                  <a:cxn ang="0">
                    <a:pos x="144" y="16"/>
                  </a:cxn>
                  <a:cxn ang="0">
                    <a:pos x="152" y="0"/>
                  </a:cxn>
                  <a:cxn ang="0">
                    <a:pos x="168" y="0"/>
                  </a:cxn>
                  <a:cxn ang="0">
                    <a:pos x="168" y="8"/>
                  </a:cxn>
                  <a:cxn ang="0">
                    <a:pos x="184" y="16"/>
                  </a:cxn>
                  <a:cxn ang="0">
                    <a:pos x="184" y="24"/>
                  </a:cxn>
                  <a:cxn ang="0">
                    <a:pos x="176" y="32"/>
                  </a:cxn>
                  <a:cxn ang="0">
                    <a:pos x="176" y="32"/>
                  </a:cxn>
                  <a:cxn ang="0">
                    <a:pos x="176" y="40"/>
                  </a:cxn>
                  <a:cxn ang="0">
                    <a:pos x="168" y="56"/>
                  </a:cxn>
                  <a:cxn ang="0">
                    <a:pos x="184" y="56"/>
                  </a:cxn>
                  <a:cxn ang="0">
                    <a:pos x="200" y="64"/>
                  </a:cxn>
                  <a:cxn ang="0">
                    <a:pos x="208" y="64"/>
                  </a:cxn>
                  <a:cxn ang="0">
                    <a:pos x="208" y="72"/>
                  </a:cxn>
                  <a:cxn ang="0">
                    <a:pos x="216" y="80"/>
                  </a:cxn>
                  <a:cxn ang="0">
                    <a:pos x="216" y="88"/>
                  </a:cxn>
                  <a:cxn ang="0">
                    <a:pos x="224" y="96"/>
                  </a:cxn>
                  <a:cxn ang="0">
                    <a:pos x="256" y="88"/>
                  </a:cxn>
                  <a:cxn ang="0">
                    <a:pos x="248" y="72"/>
                  </a:cxn>
                  <a:cxn ang="0">
                    <a:pos x="240" y="64"/>
                  </a:cxn>
                  <a:cxn ang="0">
                    <a:pos x="232" y="64"/>
                  </a:cxn>
                  <a:cxn ang="0">
                    <a:pos x="240" y="56"/>
                  </a:cxn>
                  <a:cxn ang="0">
                    <a:pos x="264" y="72"/>
                  </a:cxn>
                  <a:cxn ang="0">
                    <a:pos x="264" y="96"/>
                  </a:cxn>
                  <a:cxn ang="0">
                    <a:pos x="256" y="96"/>
                  </a:cxn>
                  <a:cxn ang="0">
                    <a:pos x="240" y="104"/>
                  </a:cxn>
                  <a:cxn ang="0">
                    <a:pos x="232" y="120"/>
                  </a:cxn>
                  <a:cxn ang="0">
                    <a:pos x="224" y="128"/>
                  </a:cxn>
                  <a:cxn ang="0">
                    <a:pos x="216" y="120"/>
                  </a:cxn>
                  <a:cxn ang="0">
                    <a:pos x="216" y="112"/>
                  </a:cxn>
                  <a:cxn ang="0">
                    <a:pos x="208" y="104"/>
                  </a:cxn>
                  <a:cxn ang="0">
                    <a:pos x="208" y="120"/>
                  </a:cxn>
                  <a:cxn ang="0">
                    <a:pos x="208" y="112"/>
                  </a:cxn>
                  <a:cxn ang="0">
                    <a:pos x="200" y="120"/>
                  </a:cxn>
                  <a:cxn ang="0">
                    <a:pos x="200" y="136"/>
                  </a:cxn>
                  <a:cxn ang="0">
                    <a:pos x="184" y="136"/>
                  </a:cxn>
                  <a:cxn ang="0">
                    <a:pos x="176" y="120"/>
                  </a:cxn>
                  <a:cxn ang="0">
                    <a:pos x="168" y="112"/>
                  </a:cxn>
                  <a:cxn ang="0">
                    <a:pos x="160" y="104"/>
                  </a:cxn>
                  <a:cxn ang="0">
                    <a:pos x="160" y="104"/>
                  </a:cxn>
                  <a:cxn ang="0">
                    <a:pos x="152" y="88"/>
                  </a:cxn>
                  <a:cxn ang="0">
                    <a:pos x="128" y="96"/>
                  </a:cxn>
                  <a:cxn ang="0">
                    <a:pos x="128" y="96"/>
                  </a:cxn>
                  <a:cxn ang="0">
                    <a:pos x="56" y="112"/>
                  </a:cxn>
                  <a:cxn ang="0">
                    <a:pos x="56" y="120"/>
                  </a:cxn>
                  <a:cxn ang="0">
                    <a:pos x="56" y="112"/>
                  </a:cxn>
                  <a:cxn ang="0">
                    <a:pos x="0" y="128"/>
                  </a:cxn>
                </a:cxnLst>
                <a:rect l="0" t="0" r="r" b="b"/>
                <a:pathLst>
                  <a:path w="264" h="136">
                    <a:moveTo>
                      <a:pt x="0" y="128"/>
                    </a:moveTo>
                    <a:lnTo>
                      <a:pt x="0" y="128"/>
                    </a:lnTo>
                    <a:lnTo>
                      <a:pt x="0" y="56"/>
                    </a:lnTo>
                    <a:lnTo>
                      <a:pt x="0" y="56"/>
                    </a:lnTo>
                    <a:lnTo>
                      <a:pt x="56" y="40"/>
                    </a:lnTo>
                    <a:lnTo>
                      <a:pt x="136" y="24"/>
                    </a:lnTo>
                    <a:lnTo>
                      <a:pt x="136" y="24"/>
                    </a:lnTo>
                    <a:lnTo>
                      <a:pt x="144" y="16"/>
                    </a:lnTo>
                    <a:lnTo>
                      <a:pt x="144" y="8"/>
                    </a:lnTo>
                    <a:lnTo>
                      <a:pt x="152" y="0"/>
                    </a:lnTo>
                    <a:lnTo>
                      <a:pt x="168" y="0"/>
                    </a:lnTo>
                    <a:lnTo>
                      <a:pt x="168" y="0"/>
                    </a:lnTo>
                    <a:lnTo>
                      <a:pt x="168" y="0"/>
                    </a:lnTo>
                    <a:lnTo>
                      <a:pt x="168" y="8"/>
                    </a:lnTo>
                    <a:lnTo>
                      <a:pt x="184" y="16"/>
                    </a:lnTo>
                    <a:lnTo>
                      <a:pt x="184" y="16"/>
                    </a:lnTo>
                    <a:lnTo>
                      <a:pt x="192" y="16"/>
                    </a:lnTo>
                    <a:lnTo>
                      <a:pt x="184" y="24"/>
                    </a:lnTo>
                    <a:lnTo>
                      <a:pt x="176" y="24"/>
                    </a:lnTo>
                    <a:lnTo>
                      <a:pt x="176" y="32"/>
                    </a:lnTo>
                    <a:lnTo>
                      <a:pt x="176" y="32"/>
                    </a:lnTo>
                    <a:lnTo>
                      <a:pt x="176" y="32"/>
                    </a:lnTo>
                    <a:lnTo>
                      <a:pt x="176" y="32"/>
                    </a:lnTo>
                    <a:lnTo>
                      <a:pt x="176" y="40"/>
                    </a:lnTo>
                    <a:lnTo>
                      <a:pt x="168" y="48"/>
                    </a:lnTo>
                    <a:lnTo>
                      <a:pt x="168" y="56"/>
                    </a:lnTo>
                    <a:lnTo>
                      <a:pt x="184" y="56"/>
                    </a:lnTo>
                    <a:lnTo>
                      <a:pt x="184" y="56"/>
                    </a:lnTo>
                    <a:lnTo>
                      <a:pt x="192" y="56"/>
                    </a:lnTo>
                    <a:lnTo>
                      <a:pt x="200" y="64"/>
                    </a:lnTo>
                    <a:lnTo>
                      <a:pt x="200" y="64"/>
                    </a:lnTo>
                    <a:lnTo>
                      <a:pt x="208" y="64"/>
                    </a:lnTo>
                    <a:lnTo>
                      <a:pt x="208" y="64"/>
                    </a:lnTo>
                    <a:lnTo>
                      <a:pt x="208" y="72"/>
                    </a:lnTo>
                    <a:lnTo>
                      <a:pt x="208" y="80"/>
                    </a:lnTo>
                    <a:lnTo>
                      <a:pt x="216" y="80"/>
                    </a:lnTo>
                    <a:lnTo>
                      <a:pt x="216" y="80"/>
                    </a:lnTo>
                    <a:lnTo>
                      <a:pt x="216" y="88"/>
                    </a:lnTo>
                    <a:lnTo>
                      <a:pt x="216" y="88"/>
                    </a:lnTo>
                    <a:lnTo>
                      <a:pt x="224" y="96"/>
                    </a:lnTo>
                    <a:lnTo>
                      <a:pt x="248" y="96"/>
                    </a:lnTo>
                    <a:lnTo>
                      <a:pt x="256" y="88"/>
                    </a:lnTo>
                    <a:lnTo>
                      <a:pt x="256" y="80"/>
                    </a:lnTo>
                    <a:lnTo>
                      <a:pt x="248" y="72"/>
                    </a:lnTo>
                    <a:lnTo>
                      <a:pt x="248" y="64"/>
                    </a:lnTo>
                    <a:lnTo>
                      <a:pt x="240" y="64"/>
                    </a:lnTo>
                    <a:lnTo>
                      <a:pt x="240" y="64"/>
                    </a:lnTo>
                    <a:lnTo>
                      <a:pt x="232" y="64"/>
                    </a:lnTo>
                    <a:lnTo>
                      <a:pt x="232" y="64"/>
                    </a:lnTo>
                    <a:lnTo>
                      <a:pt x="240" y="56"/>
                    </a:lnTo>
                    <a:lnTo>
                      <a:pt x="248" y="56"/>
                    </a:lnTo>
                    <a:lnTo>
                      <a:pt x="264" y="72"/>
                    </a:lnTo>
                    <a:lnTo>
                      <a:pt x="264" y="88"/>
                    </a:lnTo>
                    <a:lnTo>
                      <a:pt x="264" y="96"/>
                    </a:lnTo>
                    <a:lnTo>
                      <a:pt x="264" y="96"/>
                    </a:lnTo>
                    <a:lnTo>
                      <a:pt x="256" y="96"/>
                    </a:lnTo>
                    <a:lnTo>
                      <a:pt x="248" y="104"/>
                    </a:lnTo>
                    <a:lnTo>
                      <a:pt x="240" y="104"/>
                    </a:lnTo>
                    <a:lnTo>
                      <a:pt x="232" y="112"/>
                    </a:lnTo>
                    <a:lnTo>
                      <a:pt x="232" y="120"/>
                    </a:lnTo>
                    <a:lnTo>
                      <a:pt x="224" y="128"/>
                    </a:lnTo>
                    <a:lnTo>
                      <a:pt x="224" y="128"/>
                    </a:lnTo>
                    <a:lnTo>
                      <a:pt x="216" y="120"/>
                    </a:lnTo>
                    <a:lnTo>
                      <a:pt x="216" y="120"/>
                    </a:lnTo>
                    <a:lnTo>
                      <a:pt x="216" y="112"/>
                    </a:lnTo>
                    <a:lnTo>
                      <a:pt x="216" y="112"/>
                    </a:lnTo>
                    <a:lnTo>
                      <a:pt x="216" y="104"/>
                    </a:lnTo>
                    <a:lnTo>
                      <a:pt x="208" y="104"/>
                    </a:lnTo>
                    <a:lnTo>
                      <a:pt x="208" y="120"/>
                    </a:lnTo>
                    <a:lnTo>
                      <a:pt x="208" y="120"/>
                    </a:lnTo>
                    <a:lnTo>
                      <a:pt x="208" y="112"/>
                    </a:lnTo>
                    <a:lnTo>
                      <a:pt x="208" y="112"/>
                    </a:lnTo>
                    <a:lnTo>
                      <a:pt x="200" y="120"/>
                    </a:lnTo>
                    <a:lnTo>
                      <a:pt x="200" y="120"/>
                    </a:lnTo>
                    <a:lnTo>
                      <a:pt x="200" y="120"/>
                    </a:lnTo>
                    <a:lnTo>
                      <a:pt x="200" y="136"/>
                    </a:lnTo>
                    <a:lnTo>
                      <a:pt x="184" y="136"/>
                    </a:lnTo>
                    <a:lnTo>
                      <a:pt x="184" y="136"/>
                    </a:lnTo>
                    <a:lnTo>
                      <a:pt x="184" y="120"/>
                    </a:lnTo>
                    <a:lnTo>
                      <a:pt x="176" y="120"/>
                    </a:lnTo>
                    <a:lnTo>
                      <a:pt x="168" y="112"/>
                    </a:lnTo>
                    <a:lnTo>
                      <a:pt x="168" y="112"/>
                    </a:lnTo>
                    <a:lnTo>
                      <a:pt x="168" y="112"/>
                    </a:lnTo>
                    <a:lnTo>
                      <a:pt x="160" y="104"/>
                    </a:lnTo>
                    <a:lnTo>
                      <a:pt x="160" y="104"/>
                    </a:lnTo>
                    <a:lnTo>
                      <a:pt x="160" y="104"/>
                    </a:lnTo>
                    <a:lnTo>
                      <a:pt x="160" y="104"/>
                    </a:lnTo>
                    <a:lnTo>
                      <a:pt x="152" y="88"/>
                    </a:lnTo>
                    <a:lnTo>
                      <a:pt x="152" y="88"/>
                    </a:lnTo>
                    <a:lnTo>
                      <a:pt x="128" y="96"/>
                    </a:lnTo>
                    <a:lnTo>
                      <a:pt x="128" y="96"/>
                    </a:lnTo>
                    <a:lnTo>
                      <a:pt x="128" y="96"/>
                    </a:lnTo>
                    <a:lnTo>
                      <a:pt x="128" y="96"/>
                    </a:lnTo>
                    <a:lnTo>
                      <a:pt x="56" y="112"/>
                    </a:lnTo>
                    <a:lnTo>
                      <a:pt x="56" y="112"/>
                    </a:lnTo>
                    <a:lnTo>
                      <a:pt x="56" y="120"/>
                    </a:lnTo>
                    <a:lnTo>
                      <a:pt x="56" y="120"/>
                    </a:lnTo>
                    <a:lnTo>
                      <a:pt x="56" y="112"/>
                    </a:lnTo>
                    <a:lnTo>
                      <a:pt x="56" y="112"/>
                    </a:lnTo>
                    <a:lnTo>
                      <a:pt x="0" y="128"/>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26" name="Freeform 122">
                <a:extLst>
                  <a:ext uri="{FF2B5EF4-FFF2-40B4-BE49-F238E27FC236}">
                    <a16:creationId xmlns:a16="http://schemas.microsoft.com/office/drawing/2014/main" id="{2D8742BE-A3F5-506D-60C7-F30C41777485}"/>
                  </a:ext>
                </a:extLst>
              </p:cNvPr>
              <p:cNvSpPr>
                <a:spLocks/>
              </p:cNvSpPr>
              <p:nvPr/>
            </p:nvSpPr>
            <p:spPr bwMode="auto">
              <a:xfrm>
                <a:off x="4665189" y="1846672"/>
                <a:ext cx="95240" cy="190542"/>
              </a:xfrm>
              <a:custGeom>
                <a:avLst/>
                <a:gdLst/>
                <a:ahLst/>
                <a:cxnLst>
                  <a:cxn ang="0">
                    <a:pos x="16" y="16"/>
                  </a:cxn>
                  <a:cxn ang="0">
                    <a:pos x="16" y="24"/>
                  </a:cxn>
                  <a:cxn ang="0">
                    <a:pos x="16" y="24"/>
                  </a:cxn>
                  <a:cxn ang="0">
                    <a:pos x="16" y="32"/>
                  </a:cxn>
                  <a:cxn ang="0">
                    <a:pos x="16" y="40"/>
                  </a:cxn>
                  <a:cxn ang="0">
                    <a:pos x="24" y="56"/>
                  </a:cxn>
                  <a:cxn ang="0">
                    <a:pos x="40" y="56"/>
                  </a:cxn>
                  <a:cxn ang="0">
                    <a:pos x="40" y="72"/>
                  </a:cxn>
                  <a:cxn ang="0">
                    <a:pos x="40" y="72"/>
                  </a:cxn>
                  <a:cxn ang="0">
                    <a:pos x="40" y="72"/>
                  </a:cxn>
                  <a:cxn ang="0">
                    <a:pos x="40" y="80"/>
                  </a:cxn>
                  <a:cxn ang="0">
                    <a:pos x="48" y="88"/>
                  </a:cxn>
                  <a:cxn ang="0">
                    <a:pos x="48" y="88"/>
                  </a:cxn>
                  <a:cxn ang="0">
                    <a:pos x="48" y="96"/>
                  </a:cxn>
                  <a:cxn ang="0">
                    <a:pos x="56" y="96"/>
                  </a:cxn>
                  <a:cxn ang="0">
                    <a:pos x="64" y="104"/>
                  </a:cxn>
                  <a:cxn ang="0">
                    <a:pos x="72" y="104"/>
                  </a:cxn>
                  <a:cxn ang="0">
                    <a:pos x="72" y="104"/>
                  </a:cxn>
                  <a:cxn ang="0">
                    <a:pos x="72" y="104"/>
                  </a:cxn>
                  <a:cxn ang="0">
                    <a:pos x="72" y="112"/>
                  </a:cxn>
                  <a:cxn ang="0">
                    <a:pos x="72" y="112"/>
                  </a:cxn>
                  <a:cxn ang="0">
                    <a:pos x="64" y="112"/>
                  </a:cxn>
                  <a:cxn ang="0">
                    <a:pos x="64" y="112"/>
                  </a:cxn>
                  <a:cxn ang="0">
                    <a:pos x="64" y="120"/>
                  </a:cxn>
                  <a:cxn ang="0">
                    <a:pos x="64" y="120"/>
                  </a:cxn>
                  <a:cxn ang="0">
                    <a:pos x="64" y="120"/>
                  </a:cxn>
                  <a:cxn ang="0">
                    <a:pos x="64" y="120"/>
                  </a:cxn>
                  <a:cxn ang="0">
                    <a:pos x="64" y="120"/>
                  </a:cxn>
                  <a:cxn ang="0">
                    <a:pos x="64" y="128"/>
                  </a:cxn>
                  <a:cxn ang="0">
                    <a:pos x="64" y="128"/>
                  </a:cxn>
                  <a:cxn ang="0">
                    <a:pos x="72" y="120"/>
                  </a:cxn>
                  <a:cxn ang="0">
                    <a:pos x="72" y="120"/>
                  </a:cxn>
                  <a:cxn ang="0">
                    <a:pos x="72" y="120"/>
                  </a:cxn>
                  <a:cxn ang="0">
                    <a:pos x="80" y="120"/>
                  </a:cxn>
                  <a:cxn ang="0">
                    <a:pos x="80" y="120"/>
                  </a:cxn>
                  <a:cxn ang="0">
                    <a:pos x="80" y="128"/>
                  </a:cxn>
                  <a:cxn ang="0">
                    <a:pos x="80" y="128"/>
                  </a:cxn>
                  <a:cxn ang="0">
                    <a:pos x="80" y="136"/>
                  </a:cxn>
                  <a:cxn ang="0">
                    <a:pos x="80" y="136"/>
                  </a:cxn>
                  <a:cxn ang="0">
                    <a:pos x="32" y="144"/>
                  </a:cxn>
                  <a:cxn ang="0">
                    <a:pos x="32" y="144"/>
                  </a:cxn>
                  <a:cxn ang="0">
                    <a:pos x="0" y="16"/>
                  </a:cxn>
                  <a:cxn ang="0">
                    <a:pos x="0" y="24"/>
                  </a:cxn>
                  <a:cxn ang="0">
                    <a:pos x="0" y="0"/>
                  </a:cxn>
                  <a:cxn ang="0">
                    <a:pos x="16" y="0"/>
                  </a:cxn>
                  <a:cxn ang="0">
                    <a:pos x="24" y="8"/>
                  </a:cxn>
                  <a:cxn ang="0">
                    <a:pos x="24" y="8"/>
                  </a:cxn>
                  <a:cxn ang="0">
                    <a:pos x="16" y="8"/>
                  </a:cxn>
                  <a:cxn ang="0">
                    <a:pos x="16" y="16"/>
                  </a:cxn>
                </a:cxnLst>
                <a:rect l="0" t="0" r="r" b="b"/>
                <a:pathLst>
                  <a:path w="80" h="144">
                    <a:moveTo>
                      <a:pt x="16" y="16"/>
                    </a:moveTo>
                    <a:lnTo>
                      <a:pt x="16" y="24"/>
                    </a:lnTo>
                    <a:lnTo>
                      <a:pt x="16" y="24"/>
                    </a:lnTo>
                    <a:lnTo>
                      <a:pt x="16" y="32"/>
                    </a:lnTo>
                    <a:lnTo>
                      <a:pt x="16" y="40"/>
                    </a:lnTo>
                    <a:lnTo>
                      <a:pt x="24" y="56"/>
                    </a:lnTo>
                    <a:lnTo>
                      <a:pt x="40" y="56"/>
                    </a:lnTo>
                    <a:lnTo>
                      <a:pt x="40" y="72"/>
                    </a:lnTo>
                    <a:lnTo>
                      <a:pt x="40" y="72"/>
                    </a:lnTo>
                    <a:lnTo>
                      <a:pt x="40" y="72"/>
                    </a:lnTo>
                    <a:lnTo>
                      <a:pt x="40" y="80"/>
                    </a:lnTo>
                    <a:lnTo>
                      <a:pt x="48" y="88"/>
                    </a:lnTo>
                    <a:lnTo>
                      <a:pt x="48" y="88"/>
                    </a:lnTo>
                    <a:lnTo>
                      <a:pt x="48" y="96"/>
                    </a:lnTo>
                    <a:lnTo>
                      <a:pt x="56" y="96"/>
                    </a:lnTo>
                    <a:lnTo>
                      <a:pt x="64" y="104"/>
                    </a:lnTo>
                    <a:lnTo>
                      <a:pt x="72" y="104"/>
                    </a:lnTo>
                    <a:lnTo>
                      <a:pt x="72" y="104"/>
                    </a:lnTo>
                    <a:lnTo>
                      <a:pt x="72" y="104"/>
                    </a:lnTo>
                    <a:lnTo>
                      <a:pt x="72" y="112"/>
                    </a:lnTo>
                    <a:lnTo>
                      <a:pt x="72" y="112"/>
                    </a:lnTo>
                    <a:lnTo>
                      <a:pt x="64" y="112"/>
                    </a:lnTo>
                    <a:lnTo>
                      <a:pt x="64" y="112"/>
                    </a:lnTo>
                    <a:lnTo>
                      <a:pt x="64" y="120"/>
                    </a:lnTo>
                    <a:lnTo>
                      <a:pt x="64" y="120"/>
                    </a:lnTo>
                    <a:lnTo>
                      <a:pt x="64" y="120"/>
                    </a:lnTo>
                    <a:lnTo>
                      <a:pt x="64" y="120"/>
                    </a:lnTo>
                    <a:lnTo>
                      <a:pt x="64" y="120"/>
                    </a:lnTo>
                    <a:lnTo>
                      <a:pt x="64" y="128"/>
                    </a:lnTo>
                    <a:lnTo>
                      <a:pt x="64" y="128"/>
                    </a:lnTo>
                    <a:lnTo>
                      <a:pt x="72" y="120"/>
                    </a:lnTo>
                    <a:lnTo>
                      <a:pt x="72" y="120"/>
                    </a:lnTo>
                    <a:lnTo>
                      <a:pt x="72" y="120"/>
                    </a:lnTo>
                    <a:lnTo>
                      <a:pt x="80" y="120"/>
                    </a:lnTo>
                    <a:lnTo>
                      <a:pt x="80" y="120"/>
                    </a:lnTo>
                    <a:lnTo>
                      <a:pt x="80" y="128"/>
                    </a:lnTo>
                    <a:lnTo>
                      <a:pt x="80" y="128"/>
                    </a:lnTo>
                    <a:lnTo>
                      <a:pt x="80" y="136"/>
                    </a:lnTo>
                    <a:lnTo>
                      <a:pt x="80" y="136"/>
                    </a:lnTo>
                    <a:lnTo>
                      <a:pt x="32" y="144"/>
                    </a:lnTo>
                    <a:lnTo>
                      <a:pt x="32" y="144"/>
                    </a:lnTo>
                    <a:lnTo>
                      <a:pt x="0" y="16"/>
                    </a:lnTo>
                    <a:lnTo>
                      <a:pt x="0" y="24"/>
                    </a:lnTo>
                    <a:lnTo>
                      <a:pt x="0" y="0"/>
                    </a:lnTo>
                    <a:lnTo>
                      <a:pt x="16" y="0"/>
                    </a:lnTo>
                    <a:lnTo>
                      <a:pt x="24" y="8"/>
                    </a:lnTo>
                    <a:lnTo>
                      <a:pt x="24" y="8"/>
                    </a:lnTo>
                    <a:lnTo>
                      <a:pt x="16" y="8"/>
                    </a:lnTo>
                    <a:lnTo>
                      <a:pt x="16" y="16"/>
                    </a:lnTo>
                    <a:close/>
                  </a:path>
                </a:pathLst>
              </a:custGeom>
              <a:solidFill>
                <a:srgbClr val="CC99FF">
                  <a:alpha val="92000"/>
                </a:srgbClr>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27" name="Freeform 123">
                <a:extLst>
                  <a:ext uri="{FF2B5EF4-FFF2-40B4-BE49-F238E27FC236}">
                    <a16:creationId xmlns:a16="http://schemas.microsoft.com/office/drawing/2014/main" id="{2AD68EE4-30A8-85C6-BBB8-89930D694BA5}"/>
                  </a:ext>
                </a:extLst>
              </p:cNvPr>
              <p:cNvSpPr>
                <a:spLocks/>
              </p:cNvSpPr>
              <p:nvPr/>
            </p:nvSpPr>
            <p:spPr bwMode="auto">
              <a:xfrm>
                <a:off x="4249306" y="1127376"/>
                <a:ext cx="576205" cy="570039"/>
              </a:xfrm>
              <a:custGeom>
                <a:avLst/>
                <a:gdLst/>
                <a:ahLst/>
                <a:cxnLst>
                  <a:cxn ang="0">
                    <a:pos x="320" y="336"/>
                  </a:cxn>
                  <a:cxn ang="0">
                    <a:pos x="336" y="328"/>
                  </a:cxn>
                  <a:cxn ang="0">
                    <a:pos x="352" y="344"/>
                  </a:cxn>
                  <a:cxn ang="0">
                    <a:pos x="360" y="368"/>
                  </a:cxn>
                  <a:cxn ang="0">
                    <a:pos x="376" y="376"/>
                  </a:cxn>
                  <a:cxn ang="0">
                    <a:pos x="464" y="408"/>
                  </a:cxn>
                  <a:cxn ang="0">
                    <a:pos x="464" y="432"/>
                  </a:cxn>
                  <a:cxn ang="0">
                    <a:pos x="472" y="424"/>
                  </a:cxn>
                  <a:cxn ang="0">
                    <a:pos x="480" y="400"/>
                  </a:cxn>
                  <a:cxn ang="0">
                    <a:pos x="472" y="392"/>
                  </a:cxn>
                  <a:cxn ang="0">
                    <a:pos x="488" y="376"/>
                  </a:cxn>
                  <a:cxn ang="0">
                    <a:pos x="480" y="368"/>
                  </a:cxn>
                  <a:cxn ang="0">
                    <a:pos x="464" y="296"/>
                  </a:cxn>
                  <a:cxn ang="0">
                    <a:pos x="464" y="296"/>
                  </a:cxn>
                  <a:cxn ang="0">
                    <a:pos x="464" y="224"/>
                  </a:cxn>
                  <a:cxn ang="0">
                    <a:pos x="456" y="200"/>
                  </a:cxn>
                  <a:cxn ang="0">
                    <a:pos x="448" y="136"/>
                  </a:cxn>
                  <a:cxn ang="0">
                    <a:pos x="440" y="144"/>
                  </a:cxn>
                  <a:cxn ang="0">
                    <a:pos x="432" y="136"/>
                  </a:cxn>
                  <a:cxn ang="0">
                    <a:pos x="424" y="96"/>
                  </a:cxn>
                  <a:cxn ang="0">
                    <a:pos x="424" y="72"/>
                  </a:cxn>
                  <a:cxn ang="0">
                    <a:pos x="408" y="0"/>
                  </a:cxn>
                  <a:cxn ang="0">
                    <a:pos x="320" y="16"/>
                  </a:cxn>
                  <a:cxn ang="0">
                    <a:pos x="264" y="72"/>
                  </a:cxn>
                  <a:cxn ang="0">
                    <a:pos x="240" y="112"/>
                  </a:cxn>
                  <a:cxn ang="0">
                    <a:pos x="216" y="136"/>
                  </a:cxn>
                  <a:cxn ang="0">
                    <a:pos x="224" y="136"/>
                  </a:cxn>
                  <a:cxn ang="0">
                    <a:pos x="232" y="144"/>
                  </a:cxn>
                  <a:cxn ang="0">
                    <a:pos x="232" y="160"/>
                  </a:cxn>
                  <a:cxn ang="0">
                    <a:pos x="224" y="160"/>
                  </a:cxn>
                  <a:cxn ang="0">
                    <a:pos x="232" y="184"/>
                  </a:cxn>
                  <a:cxn ang="0">
                    <a:pos x="232" y="192"/>
                  </a:cxn>
                  <a:cxn ang="0">
                    <a:pos x="208" y="208"/>
                  </a:cxn>
                  <a:cxn ang="0">
                    <a:pos x="184" y="232"/>
                  </a:cxn>
                  <a:cxn ang="0">
                    <a:pos x="176" y="232"/>
                  </a:cxn>
                  <a:cxn ang="0">
                    <a:pos x="160" y="232"/>
                  </a:cxn>
                  <a:cxn ang="0">
                    <a:pos x="152" y="240"/>
                  </a:cxn>
                  <a:cxn ang="0">
                    <a:pos x="136" y="240"/>
                  </a:cxn>
                  <a:cxn ang="0">
                    <a:pos x="128" y="232"/>
                  </a:cxn>
                  <a:cxn ang="0">
                    <a:pos x="48" y="256"/>
                  </a:cxn>
                  <a:cxn ang="0">
                    <a:pos x="40" y="264"/>
                  </a:cxn>
                  <a:cxn ang="0">
                    <a:pos x="48" y="280"/>
                  </a:cxn>
                  <a:cxn ang="0">
                    <a:pos x="56" y="296"/>
                  </a:cxn>
                  <a:cxn ang="0">
                    <a:pos x="56" y="304"/>
                  </a:cxn>
                  <a:cxn ang="0">
                    <a:pos x="56" y="312"/>
                  </a:cxn>
                  <a:cxn ang="0">
                    <a:pos x="40" y="328"/>
                  </a:cxn>
                  <a:cxn ang="0">
                    <a:pos x="32" y="344"/>
                  </a:cxn>
                  <a:cxn ang="0">
                    <a:pos x="32" y="344"/>
                  </a:cxn>
                  <a:cxn ang="0">
                    <a:pos x="8" y="368"/>
                  </a:cxn>
                  <a:cxn ang="0">
                    <a:pos x="0" y="368"/>
                  </a:cxn>
                  <a:cxn ang="0">
                    <a:pos x="8" y="392"/>
                  </a:cxn>
                </a:cxnLst>
                <a:rect l="0" t="0" r="r" b="b"/>
                <a:pathLst>
                  <a:path w="488" h="432">
                    <a:moveTo>
                      <a:pt x="112" y="376"/>
                    </a:moveTo>
                    <a:lnTo>
                      <a:pt x="320" y="336"/>
                    </a:lnTo>
                    <a:lnTo>
                      <a:pt x="328" y="328"/>
                    </a:lnTo>
                    <a:lnTo>
                      <a:pt x="336" y="328"/>
                    </a:lnTo>
                    <a:lnTo>
                      <a:pt x="344" y="344"/>
                    </a:lnTo>
                    <a:lnTo>
                      <a:pt x="352" y="344"/>
                    </a:lnTo>
                    <a:lnTo>
                      <a:pt x="360" y="352"/>
                    </a:lnTo>
                    <a:lnTo>
                      <a:pt x="360" y="368"/>
                    </a:lnTo>
                    <a:lnTo>
                      <a:pt x="368" y="376"/>
                    </a:lnTo>
                    <a:lnTo>
                      <a:pt x="376" y="376"/>
                    </a:lnTo>
                    <a:lnTo>
                      <a:pt x="392" y="384"/>
                    </a:lnTo>
                    <a:lnTo>
                      <a:pt x="464" y="408"/>
                    </a:lnTo>
                    <a:lnTo>
                      <a:pt x="464" y="408"/>
                    </a:lnTo>
                    <a:lnTo>
                      <a:pt x="464" y="432"/>
                    </a:lnTo>
                    <a:lnTo>
                      <a:pt x="464" y="432"/>
                    </a:lnTo>
                    <a:lnTo>
                      <a:pt x="472" y="424"/>
                    </a:lnTo>
                    <a:lnTo>
                      <a:pt x="472" y="424"/>
                    </a:lnTo>
                    <a:lnTo>
                      <a:pt x="480" y="400"/>
                    </a:lnTo>
                    <a:lnTo>
                      <a:pt x="480" y="400"/>
                    </a:lnTo>
                    <a:lnTo>
                      <a:pt x="472" y="392"/>
                    </a:lnTo>
                    <a:lnTo>
                      <a:pt x="472" y="392"/>
                    </a:lnTo>
                    <a:lnTo>
                      <a:pt x="488" y="376"/>
                    </a:lnTo>
                    <a:lnTo>
                      <a:pt x="488" y="376"/>
                    </a:lnTo>
                    <a:lnTo>
                      <a:pt x="480" y="368"/>
                    </a:lnTo>
                    <a:lnTo>
                      <a:pt x="480" y="368"/>
                    </a:lnTo>
                    <a:lnTo>
                      <a:pt x="464" y="296"/>
                    </a:lnTo>
                    <a:lnTo>
                      <a:pt x="464" y="296"/>
                    </a:lnTo>
                    <a:lnTo>
                      <a:pt x="464" y="296"/>
                    </a:lnTo>
                    <a:lnTo>
                      <a:pt x="464" y="296"/>
                    </a:lnTo>
                    <a:lnTo>
                      <a:pt x="464" y="224"/>
                    </a:lnTo>
                    <a:lnTo>
                      <a:pt x="464" y="224"/>
                    </a:lnTo>
                    <a:lnTo>
                      <a:pt x="456" y="200"/>
                    </a:lnTo>
                    <a:lnTo>
                      <a:pt x="448" y="152"/>
                    </a:lnTo>
                    <a:lnTo>
                      <a:pt x="448" y="136"/>
                    </a:lnTo>
                    <a:lnTo>
                      <a:pt x="440" y="136"/>
                    </a:lnTo>
                    <a:lnTo>
                      <a:pt x="440" y="144"/>
                    </a:lnTo>
                    <a:lnTo>
                      <a:pt x="440" y="144"/>
                    </a:lnTo>
                    <a:lnTo>
                      <a:pt x="432" y="136"/>
                    </a:lnTo>
                    <a:lnTo>
                      <a:pt x="432" y="136"/>
                    </a:lnTo>
                    <a:lnTo>
                      <a:pt x="424" y="96"/>
                    </a:lnTo>
                    <a:lnTo>
                      <a:pt x="424" y="72"/>
                    </a:lnTo>
                    <a:lnTo>
                      <a:pt x="424" y="72"/>
                    </a:lnTo>
                    <a:lnTo>
                      <a:pt x="416" y="56"/>
                    </a:lnTo>
                    <a:lnTo>
                      <a:pt x="408" y="0"/>
                    </a:lnTo>
                    <a:lnTo>
                      <a:pt x="408" y="0"/>
                    </a:lnTo>
                    <a:lnTo>
                      <a:pt x="320" y="16"/>
                    </a:lnTo>
                    <a:lnTo>
                      <a:pt x="296" y="24"/>
                    </a:lnTo>
                    <a:lnTo>
                      <a:pt x="264" y="72"/>
                    </a:lnTo>
                    <a:lnTo>
                      <a:pt x="248" y="96"/>
                    </a:lnTo>
                    <a:lnTo>
                      <a:pt x="240" y="112"/>
                    </a:lnTo>
                    <a:lnTo>
                      <a:pt x="216" y="136"/>
                    </a:lnTo>
                    <a:lnTo>
                      <a:pt x="216" y="136"/>
                    </a:lnTo>
                    <a:lnTo>
                      <a:pt x="224" y="136"/>
                    </a:lnTo>
                    <a:lnTo>
                      <a:pt x="224" y="136"/>
                    </a:lnTo>
                    <a:lnTo>
                      <a:pt x="232" y="144"/>
                    </a:lnTo>
                    <a:lnTo>
                      <a:pt x="232" y="144"/>
                    </a:lnTo>
                    <a:lnTo>
                      <a:pt x="232" y="160"/>
                    </a:lnTo>
                    <a:lnTo>
                      <a:pt x="232" y="160"/>
                    </a:lnTo>
                    <a:lnTo>
                      <a:pt x="224" y="160"/>
                    </a:lnTo>
                    <a:lnTo>
                      <a:pt x="224" y="160"/>
                    </a:lnTo>
                    <a:lnTo>
                      <a:pt x="232" y="168"/>
                    </a:lnTo>
                    <a:lnTo>
                      <a:pt x="232" y="184"/>
                    </a:lnTo>
                    <a:lnTo>
                      <a:pt x="232" y="192"/>
                    </a:lnTo>
                    <a:lnTo>
                      <a:pt x="232" y="192"/>
                    </a:lnTo>
                    <a:lnTo>
                      <a:pt x="224" y="192"/>
                    </a:lnTo>
                    <a:lnTo>
                      <a:pt x="208" y="208"/>
                    </a:lnTo>
                    <a:lnTo>
                      <a:pt x="200" y="224"/>
                    </a:lnTo>
                    <a:lnTo>
                      <a:pt x="184" y="232"/>
                    </a:lnTo>
                    <a:lnTo>
                      <a:pt x="184" y="232"/>
                    </a:lnTo>
                    <a:lnTo>
                      <a:pt x="176" y="232"/>
                    </a:lnTo>
                    <a:lnTo>
                      <a:pt x="168" y="232"/>
                    </a:lnTo>
                    <a:lnTo>
                      <a:pt x="160" y="232"/>
                    </a:lnTo>
                    <a:lnTo>
                      <a:pt x="152" y="240"/>
                    </a:lnTo>
                    <a:lnTo>
                      <a:pt x="152" y="240"/>
                    </a:lnTo>
                    <a:lnTo>
                      <a:pt x="136" y="240"/>
                    </a:lnTo>
                    <a:lnTo>
                      <a:pt x="136" y="240"/>
                    </a:lnTo>
                    <a:lnTo>
                      <a:pt x="128" y="232"/>
                    </a:lnTo>
                    <a:lnTo>
                      <a:pt x="128" y="232"/>
                    </a:lnTo>
                    <a:lnTo>
                      <a:pt x="80" y="232"/>
                    </a:lnTo>
                    <a:lnTo>
                      <a:pt x="48" y="256"/>
                    </a:lnTo>
                    <a:lnTo>
                      <a:pt x="40" y="264"/>
                    </a:lnTo>
                    <a:lnTo>
                      <a:pt x="40" y="264"/>
                    </a:lnTo>
                    <a:lnTo>
                      <a:pt x="40" y="272"/>
                    </a:lnTo>
                    <a:lnTo>
                      <a:pt x="48" y="280"/>
                    </a:lnTo>
                    <a:lnTo>
                      <a:pt x="56" y="288"/>
                    </a:lnTo>
                    <a:lnTo>
                      <a:pt x="56" y="296"/>
                    </a:lnTo>
                    <a:lnTo>
                      <a:pt x="56" y="296"/>
                    </a:lnTo>
                    <a:lnTo>
                      <a:pt x="56" y="304"/>
                    </a:lnTo>
                    <a:lnTo>
                      <a:pt x="56" y="312"/>
                    </a:lnTo>
                    <a:lnTo>
                      <a:pt x="56" y="312"/>
                    </a:lnTo>
                    <a:lnTo>
                      <a:pt x="48" y="320"/>
                    </a:lnTo>
                    <a:lnTo>
                      <a:pt x="40" y="328"/>
                    </a:lnTo>
                    <a:lnTo>
                      <a:pt x="32" y="344"/>
                    </a:lnTo>
                    <a:lnTo>
                      <a:pt x="32" y="344"/>
                    </a:lnTo>
                    <a:lnTo>
                      <a:pt x="32" y="344"/>
                    </a:lnTo>
                    <a:lnTo>
                      <a:pt x="32" y="344"/>
                    </a:lnTo>
                    <a:lnTo>
                      <a:pt x="24" y="352"/>
                    </a:lnTo>
                    <a:lnTo>
                      <a:pt x="8" y="368"/>
                    </a:lnTo>
                    <a:lnTo>
                      <a:pt x="0" y="368"/>
                    </a:lnTo>
                    <a:lnTo>
                      <a:pt x="0" y="368"/>
                    </a:lnTo>
                    <a:lnTo>
                      <a:pt x="8" y="392"/>
                    </a:lnTo>
                    <a:lnTo>
                      <a:pt x="8" y="392"/>
                    </a:lnTo>
                    <a:lnTo>
                      <a:pt x="112" y="376"/>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28" name="Freeform 124">
                <a:extLst>
                  <a:ext uri="{FF2B5EF4-FFF2-40B4-BE49-F238E27FC236}">
                    <a16:creationId xmlns:a16="http://schemas.microsoft.com/office/drawing/2014/main" id="{97D9B14B-B329-5B42-DAD1-203E252525E3}"/>
                  </a:ext>
                </a:extLst>
              </p:cNvPr>
              <p:cNvSpPr>
                <a:spLocks/>
              </p:cNvSpPr>
              <p:nvPr/>
            </p:nvSpPr>
            <p:spPr bwMode="auto">
              <a:xfrm>
                <a:off x="4192163" y="1564035"/>
                <a:ext cx="549219" cy="403315"/>
              </a:xfrm>
              <a:custGeom>
                <a:avLst/>
                <a:gdLst/>
                <a:ahLst/>
                <a:cxnLst>
                  <a:cxn ang="0">
                    <a:pos x="120" y="288"/>
                  </a:cxn>
                  <a:cxn ang="0">
                    <a:pos x="400" y="240"/>
                  </a:cxn>
                  <a:cxn ang="0">
                    <a:pos x="400" y="240"/>
                  </a:cxn>
                  <a:cxn ang="0">
                    <a:pos x="400" y="216"/>
                  </a:cxn>
                  <a:cxn ang="0">
                    <a:pos x="416" y="216"/>
                  </a:cxn>
                  <a:cxn ang="0">
                    <a:pos x="424" y="224"/>
                  </a:cxn>
                  <a:cxn ang="0">
                    <a:pos x="424" y="224"/>
                  </a:cxn>
                  <a:cxn ang="0">
                    <a:pos x="440" y="208"/>
                  </a:cxn>
                  <a:cxn ang="0">
                    <a:pos x="440" y="208"/>
                  </a:cxn>
                  <a:cxn ang="0">
                    <a:pos x="440" y="200"/>
                  </a:cxn>
                  <a:cxn ang="0">
                    <a:pos x="456" y="184"/>
                  </a:cxn>
                  <a:cxn ang="0">
                    <a:pos x="464" y="176"/>
                  </a:cxn>
                  <a:cxn ang="0">
                    <a:pos x="464" y="176"/>
                  </a:cxn>
                  <a:cxn ang="0">
                    <a:pos x="464" y="168"/>
                  </a:cxn>
                  <a:cxn ang="0">
                    <a:pos x="464" y="168"/>
                  </a:cxn>
                  <a:cxn ang="0">
                    <a:pos x="432" y="144"/>
                  </a:cxn>
                  <a:cxn ang="0">
                    <a:pos x="416" y="136"/>
                  </a:cxn>
                  <a:cxn ang="0">
                    <a:pos x="416" y="120"/>
                  </a:cxn>
                  <a:cxn ang="0">
                    <a:pos x="424" y="120"/>
                  </a:cxn>
                  <a:cxn ang="0">
                    <a:pos x="424" y="112"/>
                  </a:cxn>
                  <a:cxn ang="0">
                    <a:pos x="424" y="112"/>
                  </a:cxn>
                  <a:cxn ang="0">
                    <a:pos x="416" y="96"/>
                  </a:cxn>
                  <a:cxn ang="0">
                    <a:pos x="416" y="96"/>
                  </a:cxn>
                  <a:cxn ang="0">
                    <a:pos x="432" y="80"/>
                  </a:cxn>
                  <a:cxn ang="0">
                    <a:pos x="432" y="80"/>
                  </a:cxn>
                  <a:cxn ang="0">
                    <a:pos x="432" y="64"/>
                  </a:cxn>
                  <a:cxn ang="0">
                    <a:pos x="440" y="56"/>
                  </a:cxn>
                  <a:cxn ang="0">
                    <a:pos x="440" y="56"/>
                  </a:cxn>
                  <a:cxn ang="0">
                    <a:pos x="424" y="48"/>
                  </a:cxn>
                  <a:cxn ang="0">
                    <a:pos x="416" y="48"/>
                  </a:cxn>
                  <a:cxn ang="0">
                    <a:pos x="408" y="40"/>
                  </a:cxn>
                  <a:cxn ang="0">
                    <a:pos x="408" y="24"/>
                  </a:cxn>
                  <a:cxn ang="0">
                    <a:pos x="400" y="16"/>
                  </a:cxn>
                  <a:cxn ang="0">
                    <a:pos x="392" y="16"/>
                  </a:cxn>
                  <a:cxn ang="0">
                    <a:pos x="384" y="0"/>
                  </a:cxn>
                  <a:cxn ang="0">
                    <a:pos x="376" y="0"/>
                  </a:cxn>
                  <a:cxn ang="0">
                    <a:pos x="328" y="8"/>
                  </a:cxn>
                  <a:cxn ang="0">
                    <a:pos x="216" y="32"/>
                  </a:cxn>
                  <a:cxn ang="0">
                    <a:pos x="96" y="56"/>
                  </a:cxn>
                  <a:cxn ang="0">
                    <a:pos x="56" y="64"/>
                  </a:cxn>
                  <a:cxn ang="0">
                    <a:pos x="56" y="64"/>
                  </a:cxn>
                  <a:cxn ang="0">
                    <a:pos x="48" y="40"/>
                  </a:cxn>
                  <a:cxn ang="0">
                    <a:pos x="48" y="40"/>
                  </a:cxn>
                  <a:cxn ang="0">
                    <a:pos x="40" y="48"/>
                  </a:cxn>
                  <a:cxn ang="0">
                    <a:pos x="16" y="72"/>
                  </a:cxn>
                  <a:cxn ang="0">
                    <a:pos x="0" y="80"/>
                  </a:cxn>
                  <a:cxn ang="0">
                    <a:pos x="0" y="80"/>
                  </a:cxn>
                  <a:cxn ang="0">
                    <a:pos x="24" y="216"/>
                  </a:cxn>
                  <a:cxn ang="0">
                    <a:pos x="40" y="304"/>
                  </a:cxn>
                  <a:cxn ang="0">
                    <a:pos x="40" y="304"/>
                  </a:cxn>
                  <a:cxn ang="0">
                    <a:pos x="120" y="288"/>
                  </a:cxn>
                </a:cxnLst>
                <a:rect l="0" t="0" r="r" b="b"/>
                <a:pathLst>
                  <a:path w="464" h="304">
                    <a:moveTo>
                      <a:pt x="120" y="288"/>
                    </a:moveTo>
                    <a:lnTo>
                      <a:pt x="400" y="240"/>
                    </a:lnTo>
                    <a:lnTo>
                      <a:pt x="400" y="240"/>
                    </a:lnTo>
                    <a:lnTo>
                      <a:pt x="400" y="216"/>
                    </a:lnTo>
                    <a:lnTo>
                      <a:pt x="416" y="216"/>
                    </a:lnTo>
                    <a:lnTo>
                      <a:pt x="424" y="224"/>
                    </a:lnTo>
                    <a:lnTo>
                      <a:pt x="424" y="224"/>
                    </a:lnTo>
                    <a:lnTo>
                      <a:pt x="440" y="208"/>
                    </a:lnTo>
                    <a:lnTo>
                      <a:pt x="440" y="208"/>
                    </a:lnTo>
                    <a:lnTo>
                      <a:pt x="440" y="200"/>
                    </a:lnTo>
                    <a:lnTo>
                      <a:pt x="456" y="184"/>
                    </a:lnTo>
                    <a:lnTo>
                      <a:pt x="464" y="176"/>
                    </a:lnTo>
                    <a:lnTo>
                      <a:pt x="464" y="176"/>
                    </a:lnTo>
                    <a:lnTo>
                      <a:pt x="464" y="168"/>
                    </a:lnTo>
                    <a:lnTo>
                      <a:pt x="464" y="168"/>
                    </a:lnTo>
                    <a:lnTo>
                      <a:pt x="432" y="144"/>
                    </a:lnTo>
                    <a:lnTo>
                      <a:pt x="416" y="136"/>
                    </a:lnTo>
                    <a:lnTo>
                      <a:pt x="416" y="120"/>
                    </a:lnTo>
                    <a:lnTo>
                      <a:pt x="424" y="120"/>
                    </a:lnTo>
                    <a:lnTo>
                      <a:pt x="424" y="112"/>
                    </a:lnTo>
                    <a:lnTo>
                      <a:pt x="424" y="112"/>
                    </a:lnTo>
                    <a:lnTo>
                      <a:pt x="416" y="96"/>
                    </a:lnTo>
                    <a:lnTo>
                      <a:pt x="416" y="96"/>
                    </a:lnTo>
                    <a:lnTo>
                      <a:pt x="432" y="80"/>
                    </a:lnTo>
                    <a:lnTo>
                      <a:pt x="432" y="80"/>
                    </a:lnTo>
                    <a:lnTo>
                      <a:pt x="432" y="64"/>
                    </a:lnTo>
                    <a:lnTo>
                      <a:pt x="440" y="56"/>
                    </a:lnTo>
                    <a:lnTo>
                      <a:pt x="440" y="56"/>
                    </a:lnTo>
                    <a:lnTo>
                      <a:pt x="424" y="48"/>
                    </a:lnTo>
                    <a:lnTo>
                      <a:pt x="416" y="48"/>
                    </a:lnTo>
                    <a:lnTo>
                      <a:pt x="408" y="40"/>
                    </a:lnTo>
                    <a:lnTo>
                      <a:pt x="408" y="24"/>
                    </a:lnTo>
                    <a:lnTo>
                      <a:pt x="400" y="16"/>
                    </a:lnTo>
                    <a:lnTo>
                      <a:pt x="392" y="16"/>
                    </a:lnTo>
                    <a:lnTo>
                      <a:pt x="384" y="0"/>
                    </a:lnTo>
                    <a:lnTo>
                      <a:pt x="376" y="0"/>
                    </a:lnTo>
                    <a:lnTo>
                      <a:pt x="328" y="8"/>
                    </a:lnTo>
                    <a:lnTo>
                      <a:pt x="216" y="32"/>
                    </a:lnTo>
                    <a:lnTo>
                      <a:pt x="96" y="56"/>
                    </a:lnTo>
                    <a:lnTo>
                      <a:pt x="56" y="64"/>
                    </a:lnTo>
                    <a:lnTo>
                      <a:pt x="56" y="64"/>
                    </a:lnTo>
                    <a:lnTo>
                      <a:pt x="48" y="40"/>
                    </a:lnTo>
                    <a:lnTo>
                      <a:pt x="48" y="40"/>
                    </a:lnTo>
                    <a:lnTo>
                      <a:pt x="40" y="48"/>
                    </a:lnTo>
                    <a:lnTo>
                      <a:pt x="16" y="72"/>
                    </a:lnTo>
                    <a:lnTo>
                      <a:pt x="0" y="80"/>
                    </a:lnTo>
                    <a:lnTo>
                      <a:pt x="0" y="80"/>
                    </a:lnTo>
                    <a:lnTo>
                      <a:pt x="24" y="216"/>
                    </a:lnTo>
                    <a:lnTo>
                      <a:pt x="40" y="304"/>
                    </a:lnTo>
                    <a:lnTo>
                      <a:pt x="40" y="304"/>
                    </a:lnTo>
                    <a:lnTo>
                      <a:pt x="120" y="288"/>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29" name="Freeform 125">
                <a:extLst>
                  <a:ext uri="{FF2B5EF4-FFF2-40B4-BE49-F238E27FC236}">
                    <a16:creationId xmlns:a16="http://schemas.microsoft.com/office/drawing/2014/main" id="{51942375-7B51-8D8A-C3BE-8BFEF5562AA3}"/>
                  </a:ext>
                </a:extLst>
              </p:cNvPr>
              <p:cNvSpPr>
                <a:spLocks/>
              </p:cNvSpPr>
              <p:nvPr/>
            </p:nvSpPr>
            <p:spPr bwMode="auto">
              <a:xfrm>
                <a:off x="4731857" y="1084503"/>
                <a:ext cx="150798" cy="338213"/>
              </a:xfrm>
              <a:custGeom>
                <a:avLst/>
                <a:gdLst/>
                <a:ahLst/>
                <a:cxnLst>
                  <a:cxn ang="0">
                    <a:pos x="48" y="232"/>
                  </a:cxn>
                  <a:cxn ang="0">
                    <a:pos x="40" y="184"/>
                  </a:cxn>
                  <a:cxn ang="0">
                    <a:pos x="40" y="168"/>
                  </a:cxn>
                  <a:cxn ang="0">
                    <a:pos x="32" y="168"/>
                  </a:cxn>
                  <a:cxn ang="0">
                    <a:pos x="32" y="176"/>
                  </a:cxn>
                  <a:cxn ang="0">
                    <a:pos x="32" y="176"/>
                  </a:cxn>
                  <a:cxn ang="0">
                    <a:pos x="24" y="168"/>
                  </a:cxn>
                  <a:cxn ang="0">
                    <a:pos x="24" y="168"/>
                  </a:cxn>
                  <a:cxn ang="0">
                    <a:pos x="16" y="128"/>
                  </a:cxn>
                  <a:cxn ang="0">
                    <a:pos x="16" y="104"/>
                  </a:cxn>
                  <a:cxn ang="0">
                    <a:pos x="16" y="104"/>
                  </a:cxn>
                  <a:cxn ang="0">
                    <a:pos x="8" y="88"/>
                  </a:cxn>
                  <a:cxn ang="0">
                    <a:pos x="0" y="32"/>
                  </a:cxn>
                  <a:cxn ang="0">
                    <a:pos x="0" y="32"/>
                  </a:cxn>
                  <a:cxn ang="0">
                    <a:pos x="128" y="0"/>
                  </a:cxn>
                  <a:cxn ang="0">
                    <a:pos x="128" y="0"/>
                  </a:cxn>
                  <a:cxn ang="0">
                    <a:pos x="128" y="8"/>
                  </a:cxn>
                  <a:cxn ang="0">
                    <a:pos x="128" y="8"/>
                  </a:cxn>
                  <a:cxn ang="0">
                    <a:pos x="128" y="16"/>
                  </a:cxn>
                  <a:cxn ang="0">
                    <a:pos x="120" y="24"/>
                  </a:cxn>
                  <a:cxn ang="0">
                    <a:pos x="120" y="24"/>
                  </a:cxn>
                  <a:cxn ang="0">
                    <a:pos x="128" y="32"/>
                  </a:cxn>
                  <a:cxn ang="0">
                    <a:pos x="128" y="56"/>
                  </a:cxn>
                  <a:cxn ang="0">
                    <a:pos x="128" y="64"/>
                  </a:cxn>
                  <a:cxn ang="0">
                    <a:pos x="112" y="72"/>
                  </a:cxn>
                  <a:cxn ang="0">
                    <a:pos x="112" y="72"/>
                  </a:cxn>
                  <a:cxn ang="0">
                    <a:pos x="112" y="72"/>
                  </a:cxn>
                  <a:cxn ang="0">
                    <a:pos x="112" y="72"/>
                  </a:cxn>
                  <a:cxn ang="0">
                    <a:pos x="104" y="80"/>
                  </a:cxn>
                  <a:cxn ang="0">
                    <a:pos x="104" y="80"/>
                  </a:cxn>
                  <a:cxn ang="0">
                    <a:pos x="112" y="88"/>
                  </a:cxn>
                  <a:cxn ang="0">
                    <a:pos x="112" y="104"/>
                  </a:cxn>
                  <a:cxn ang="0">
                    <a:pos x="112" y="128"/>
                  </a:cxn>
                  <a:cxn ang="0">
                    <a:pos x="104" y="136"/>
                  </a:cxn>
                  <a:cxn ang="0">
                    <a:pos x="104" y="144"/>
                  </a:cxn>
                  <a:cxn ang="0">
                    <a:pos x="104" y="152"/>
                  </a:cxn>
                  <a:cxn ang="0">
                    <a:pos x="96" y="160"/>
                  </a:cxn>
                  <a:cxn ang="0">
                    <a:pos x="96" y="176"/>
                  </a:cxn>
                  <a:cxn ang="0">
                    <a:pos x="104" y="184"/>
                  </a:cxn>
                  <a:cxn ang="0">
                    <a:pos x="104" y="192"/>
                  </a:cxn>
                  <a:cxn ang="0">
                    <a:pos x="112" y="208"/>
                  </a:cxn>
                  <a:cxn ang="0">
                    <a:pos x="112" y="216"/>
                  </a:cxn>
                  <a:cxn ang="0">
                    <a:pos x="104" y="224"/>
                  </a:cxn>
                  <a:cxn ang="0">
                    <a:pos x="104" y="240"/>
                  </a:cxn>
                  <a:cxn ang="0">
                    <a:pos x="112" y="240"/>
                  </a:cxn>
                  <a:cxn ang="0">
                    <a:pos x="112" y="240"/>
                  </a:cxn>
                  <a:cxn ang="0">
                    <a:pos x="56" y="256"/>
                  </a:cxn>
                  <a:cxn ang="0">
                    <a:pos x="56" y="256"/>
                  </a:cxn>
                  <a:cxn ang="0">
                    <a:pos x="48" y="232"/>
                  </a:cxn>
                </a:cxnLst>
                <a:rect l="0" t="0" r="r" b="b"/>
                <a:pathLst>
                  <a:path w="128" h="256">
                    <a:moveTo>
                      <a:pt x="48" y="232"/>
                    </a:moveTo>
                    <a:lnTo>
                      <a:pt x="40" y="184"/>
                    </a:lnTo>
                    <a:lnTo>
                      <a:pt x="40" y="168"/>
                    </a:lnTo>
                    <a:lnTo>
                      <a:pt x="32" y="168"/>
                    </a:lnTo>
                    <a:lnTo>
                      <a:pt x="32" y="176"/>
                    </a:lnTo>
                    <a:lnTo>
                      <a:pt x="32" y="176"/>
                    </a:lnTo>
                    <a:lnTo>
                      <a:pt x="24" y="168"/>
                    </a:lnTo>
                    <a:lnTo>
                      <a:pt x="24" y="168"/>
                    </a:lnTo>
                    <a:lnTo>
                      <a:pt x="16" y="128"/>
                    </a:lnTo>
                    <a:lnTo>
                      <a:pt x="16" y="104"/>
                    </a:lnTo>
                    <a:lnTo>
                      <a:pt x="16" y="104"/>
                    </a:lnTo>
                    <a:lnTo>
                      <a:pt x="8" y="88"/>
                    </a:lnTo>
                    <a:lnTo>
                      <a:pt x="0" y="32"/>
                    </a:lnTo>
                    <a:lnTo>
                      <a:pt x="0" y="32"/>
                    </a:lnTo>
                    <a:lnTo>
                      <a:pt x="128" y="0"/>
                    </a:lnTo>
                    <a:lnTo>
                      <a:pt x="128" y="0"/>
                    </a:lnTo>
                    <a:lnTo>
                      <a:pt x="128" y="8"/>
                    </a:lnTo>
                    <a:lnTo>
                      <a:pt x="128" y="8"/>
                    </a:lnTo>
                    <a:lnTo>
                      <a:pt x="128" y="16"/>
                    </a:lnTo>
                    <a:lnTo>
                      <a:pt x="120" y="24"/>
                    </a:lnTo>
                    <a:lnTo>
                      <a:pt x="120" y="24"/>
                    </a:lnTo>
                    <a:lnTo>
                      <a:pt x="128" y="32"/>
                    </a:lnTo>
                    <a:lnTo>
                      <a:pt x="128" y="56"/>
                    </a:lnTo>
                    <a:lnTo>
                      <a:pt x="128" y="64"/>
                    </a:lnTo>
                    <a:lnTo>
                      <a:pt x="112" y="72"/>
                    </a:lnTo>
                    <a:lnTo>
                      <a:pt x="112" y="72"/>
                    </a:lnTo>
                    <a:lnTo>
                      <a:pt x="112" y="72"/>
                    </a:lnTo>
                    <a:lnTo>
                      <a:pt x="112" y="72"/>
                    </a:lnTo>
                    <a:lnTo>
                      <a:pt x="104" y="80"/>
                    </a:lnTo>
                    <a:lnTo>
                      <a:pt x="104" y="80"/>
                    </a:lnTo>
                    <a:lnTo>
                      <a:pt x="112" y="88"/>
                    </a:lnTo>
                    <a:lnTo>
                      <a:pt x="112" y="104"/>
                    </a:lnTo>
                    <a:lnTo>
                      <a:pt x="112" y="128"/>
                    </a:lnTo>
                    <a:lnTo>
                      <a:pt x="104" y="136"/>
                    </a:lnTo>
                    <a:lnTo>
                      <a:pt x="104" y="144"/>
                    </a:lnTo>
                    <a:lnTo>
                      <a:pt x="104" y="152"/>
                    </a:lnTo>
                    <a:lnTo>
                      <a:pt x="96" y="160"/>
                    </a:lnTo>
                    <a:lnTo>
                      <a:pt x="96" y="176"/>
                    </a:lnTo>
                    <a:lnTo>
                      <a:pt x="104" y="184"/>
                    </a:lnTo>
                    <a:lnTo>
                      <a:pt x="104" y="192"/>
                    </a:lnTo>
                    <a:lnTo>
                      <a:pt x="112" y="208"/>
                    </a:lnTo>
                    <a:lnTo>
                      <a:pt x="112" y="216"/>
                    </a:lnTo>
                    <a:lnTo>
                      <a:pt x="104" y="224"/>
                    </a:lnTo>
                    <a:lnTo>
                      <a:pt x="104" y="240"/>
                    </a:lnTo>
                    <a:lnTo>
                      <a:pt x="112" y="240"/>
                    </a:lnTo>
                    <a:lnTo>
                      <a:pt x="112" y="240"/>
                    </a:lnTo>
                    <a:lnTo>
                      <a:pt x="56" y="256"/>
                    </a:lnTo>
                    <a:lnTo>
                      <a:pt x="56" y="256"/>
                    </a:lnTo>
                    <a:lnTo>
                      <a:pt x="48" y="232"/>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30" name="Freeform 126">
                <a:extLst>
                  <a:ext uri="{FF2B5EF4-FFF2-40B4-BE49-F238E27FC236}">
                    <a16:creationId xmlns:a16="http://schemas.microsoft.com/office/drawing/2014/main" id="{F7DA598A-DD6A-90E4-A21B-851852293A64}"/>
                  </a:ext>
                </a:extLst>
              </p:cNvPr>
              <p:cNvSpPr>
                <a:spLocks/>
              </p:cNvSpPr>
              <p:nvPr/>
            </p:nvSpPr>
            <p:spPr bwMode="auto">
              <a:xfrm>
                <a:off x="4068349" y="1846672"/>
                <a:ext cx="434931" cy="474768"/>
              </a:xfrm>
              <a:custGeom>
                <a:avLst/>
                <a:gdLst/>
                <a:ahLst/>
                <a:cxnLst>
                  <a:cxn ang="0">
                    <a:pos x="48" y="320"/>
                  </a:cxn>
                  <a:cxn ang="0">
                    <a:pos x="32" y="312"/>
                  </a:cxn>
                  <a:cxn ang="0">
                    <a:pos x="8" y="272"/>
                  </a:cxn>
                  <a:cxn ang="0">
                    <a:pos x="0" y="248"/>
                  </a:cxn>
                  <a:cxn ang="0">
                    <a:pos x="0" y="240"/>
                  </a:cxn>
                  <a:cxn ang="0">
                    <a:pos x="16" y="240"/>
                  </a:cxn>
                  <a:cxn ang="0">
                    <a:pos x="32" y="224"/>
                  </a:cxn>
                  <a:cxn ang="0">
                    <a:pos x="32" y="192"/>
                  </a:cxn>
                  <a:cxn ang="0">
                    <a:pos x="48" y="192"/>
                  </a:cxn>
                  <a:cxn ang="0">
                    <a:pos x="56" y="176"/>
                  </a:cxn>
                  <a:cxn ang="0">
                    <a:pos x="80" y="136"/>
                  </a:cxn>
                  <a:cxn ang="0">
                    <a:pos x="80" y="136"/>
                  </a:cxn>
                  <a:cxn ang="0">
                    <a:pos x="112" y="112"/>
                  </a:cxn>
                  <a:cxn ang="0">
                    <a:pos x="120" y="80"/>
                  </a:cxn>
                  <a:cxn ang="0">
                    <a:pos x="128" y="40"/>
                  </a:cxn>
                  <a:cxn ang="0">
                    <a:pos x="120" y="0"/>
                  </a:cxn>
                  <a:cxn ang="0">
                    <a:pos x="128" y="0"/>
                  </a:cxn>
                  <a:cxn ang="0">
                    <a:pos x="224" y="72"/>
                  </a:cxn>
                  <a:cxn ang="0">
                    <a:pos x="232" y="120"/>
                  </a:cxn>
                  <a:cxn ang="0">
                    <a:pos x="256" y="96"/>
                  </a:cxn>
                  <a:cxn ang="0">
                    <a:pos x="280" y="80"/>
                  </a:cxn>
                  <a:cxn ang="0">
                    <a:pos x="296" y="80"/>
                  </a:cxn>
                  <a:cxn ang="0">
                    <a:pos x="312" y="64"/>
                  </a:cxn>
                  <a:cxn ang="0">
                    <a:pos x="344" y="64"/>
                  </a:cxn>
                  <a:cxn ang="0">
                    <a:pos x="352" y="64"/>
                  </a:cxn>
                  <a:cxn ang="0">
                    <a:pos x="368" y="88"/>
                  </a:cxn>
                  <a:cxn ang="0">
                    <a:pos x="360" y="104"/>
                  </a:cxn>
                  <a:cxn ang="0">
                    <a:pos x="328" y="96"/>
                  </a:cxn>
                  <a:cxn ang="0">
                    <a:pos x="312" y="88"/>
                  </a:cxn>
                  <a:cxn ang="0">
                    <a:pos x="304" y="120"/>
                  </a:cxn>
                  <a:cxn ang="0">
                    <a:pos x="296" y="144"/>
                  </a:cxn>
                  <a:cxn ang="0">
                    <a:pos x="288" y="160"/>
                  </a:cxn>
                  <a:cxn ang="0">
                    <a:pos x="264" y="160"/>
                  </a:cxn>
                  <a:cxn ang="0">
                    <a:pos x="264" y="192"/>
                  </a:cxn>
                  <a:cxn ang="0">
                    <a:pos x="232" y="192"/>
                  </a:cxn>
                  <a:cxn ang="0">
                    <a:pos x="224" y="208"/>
                  </a:cxn>
                  <a:cxn ang="0">
                    <a:pos x="224" y="224"/>
                  </a:cxn>
                  <a:cxn ang="0">
                    <a:pos x="216" y="240"/>
                  </a:cxn>
                  <a:cxn ang="0">
                    <a:pos x="208" y="264"/>
                  </a:cxn>
                  <a:cxn ang="0">
                    <a:pos x="200" y="296"/>
                  </a:cxn>
                  <a:cxn ang="0">
                    <a:pos x="192" y="304"/>
                  </a:cxn>
                  <a:cxn ang="0">
                    <a:pos x="200" y="312"/>
                  </a:cxn>
                  <a:cxn ang="0">
                    <a:pos x="184" y="320"/>
                  </a:cxn>
                  <a:cxn ang="0">
                    <a:pos x="168" y="328"/>
                  </a:cxn>
                  <a:cxn ang="0">
                    <a:pos x="152" y="336"/>
                  </a:cxn>
                  <a:cxn ang="0">
                    <a:pos x="144" y="344"/>
                  </a:cxn>
                  <a:cxn ang="0">
                    <a:pos x="120" y="344"/>
                  </a:cxn>
                  <a:cxn ang="0">
                    <a:pos x="112" y="344"/>
                  </a:cxn>
                  <a:cxn ang="0">
                    <a:pos x="88" y="352"/>
                  </a:cxn>
                  <a:cxn ang="0">
                    <a:pos x="64" y="336"/>
                  </a:cxn>
                  <a:cxn ang="0">
                    <a:pos x="56" y="328"/>
                  </a:cxn>
                </a:cxnLst>
                <a:rect l="0" t="0" r="r" b="b"/>
                <a:pathLst>
                  <a:path w="368" h="360">
                    <a:moveTo>
                      <a:pt x="56" y="328"/>
                    </a:moveTo>
                    <a:lnTo>
                      <a:pt x="56" y="328"/>
                    </a:lnTo>
                    <a:lnTo>
                      <a:pt x="48" y="320"/>
                    </a:lnTo>
                    <a:lnTo>
                      <a:pt x="40" y="320"/>
                    </a:lnTo>
                    <a:lnTo>
                      <a:pt x="40" y="320"/>
                    </a:lnTo>
                    <a:lnTo>
                      <a:pt x="32" y="312"/>
                    </a:lnTo>
                    <a:lnTo>
                      <a:pt x="16" y="288"/>
                    </a:lnTo>
                    <a:lnTo>
                      <a:pt x="8" y="272"/>
                    </a:lnTo>
                    <a:lnTo>
                      <a:pt x="8" y="272"/>
                    </a:lnTo>
                    <a:lnTo>
                      <a:pt x="8" y="264"/>
                    </a:lnTo>
                    <a:lnTo>
                      <a:pt x="8" y="256"/>
                    </a:lnTo>
                    <a:lnTo>
                      <a:pt x="0" y="248"/>
                    </a:lnTo>
                    <a:lnTo>
                      <a:pt x="0" y="240"/>
                    </a:lnTo>
                    <a:lnTo>
                      <a:pt x="0" y="240"/>
                    </a:lnTo>
                    <a:lnTo>
                      <a:pt x="0" y="240"/>
                    </a:lnTo>
                    <a:lnTo>
                      <a:pt x="8" y="240"/>
                    </a:lnTo>
                    <a:lnTo>
                      <a:pt x="8" y="240"/>
                    </a:lnTo>
                    <a:lnTo>
                      <a:pt x="16" y="240"/>
                    </a:lnTo>
                    <a:lnTo>
                      <a:pt x="24" y="224"/>
                    </a:lnTo>
                    <a:lnTo>
                      <a:pt x="32" y="224"/>
                    </a:lnTo>
                    <a:lnTo>
                      <a:pt x="32" y="224"/>
                    </a:lnTo>
                    <a:lnTo>
                      <a:pt x="32" y="208"/>
                    </a:lnTo>
                    <a:lnTo>
                      <a:pt x="32" y="200"/>
                    </a:lnTo>
                    <a:lnTo>
                      <a:pt x="32" y="192"/>
                    </a:lnTo>
                    <a:lnTo>
                      <a:pt x="32" y="176"/>
                    </a:lnTo>
                    <a:lnTo>
                      <a:pt x="48" y="176"/>
                    </a:lnTo>
                    <a:lnTo>
                      <a:pt x="48" y="192"/>
                    </a:lnTo>
                    <a:lnTo>
                      <a:pt x="56" y="192"/>
                    </a:lnTo>
                    <a:lnTo>
                      <a:pt x="56" y="176"/>
                    </a:lnTo>
                    <a:lnTo>
                      <a:pt x="56" y="176"/>
                    </a:lnTo>
                    <a:lnTo>
                      <a:pt x="64" y="152"/>
                    </a:lnTo>
                    <a:lnTo>
                      <a:pt x="64" y="152"/>
                    </a:lnTo>
                    <a:lnTo>
                      <a:pt x="80" y="136"/>
                    </a:lnTo>
                    <a:lnTo>
                      <a:pt x="80" y="136"/>
                    </a:lnTo>
                    <a:lnTo>
                      <a:pt x="80" y="136"/>
                    </a:lnTo>
                    <a:lnTo>
                      <a:pt x="80" y="136"/>
                    </a:lnTo>
                    <a:lnTo>
                      <a:pt x="88" y="136"/>
                    </a:lnTo>
                    <a:lnTo>
                      <a:pt x="96" y="128"/>
                    </a:lnTo>
                    <a:lnTo>
                      <a:pt x="112" y="112"/>
                    </a:lnTo>
                    <a:lnTo>
                      <a:pt x="120" y="104"/>
                    </a:lnTo>
                    <a:lnTo>
                      <a:pt x="120" y="88"/>
                    </a:lnTo>
                    <a:lnTo>
                      <a:pt x="120" y="80"/>
                    </a:lnTo>
                    <a:lnTo>
                      <a:pt x="120" y="40"/>
                    </a:lnTo>
                    <a:lnTo>
                      <a:pt x="120" y="40"/>
                    </a:lnTo>
                    <a:lnTo>
                      <a:pt x="128" y="40"/>
                    </a:lnTo>
                    <a:lnTo>
                      <a:pt x="128" y="24"/>
                    </a:lnTo>
                    <a:lnTo>
                      <a:pt x="120" y="8"/>
                    </a:lnTo>
                    <a:lnTo>
                      <a:pt x="120" y="0"/>
                    </a:lnTo>
                    <a:lnTo>
                      <a:pt x="120" y="0"/>
                    </a:lnTo>
                    <a:lnTo>
                      <a:pt x="128" y="0"/>
                    </a:lnTo>
                    <a:lnTo>
                      <a:pt x="128" y="0"/>
                    </a:lnTo>
                    <a:lnTo>
                      <a:pt x="144" y="88"/>
                    </a:lnTo>
                    <a:lnTo>
                      <a:pt x="144" y="88"/>
                    </a:lnTo>
                    <a:lnTo>
                      <a:pt x="224" y="72"/>
                    </a:lnTo>
                    <a:lnTo>
                      <a:pt x="224" y="72"/>
                    </a:lnTo>
                    <a:lnTo>
                      <a:pt x="232" y="120"/>
                    </a:lnTo>
                    <a:lnTo>
                      <a:pt x="232" y="120"/>
                    </a:lnTo>
                    <a:lnTo>
                      <a:pt x="256" y="96"/>
                    </a:lnTo>
                    <a:lnTo>
                      <a:pt x="256" y="96"/>
                    </a:lnTo>
                    <a:lnTo>
                      <a:pt x="256" y="96"/>
                    </a:lnTo>
                    <a:lnTo>
                      <a:pt x="264" y="96"/>
                    </a:lnTo>
                    <a:lnTo>
                      <a:pt x="272" y="88"/>
                    </a:lnTo>
                    <a:lnTo>
                      <a:pt x="280" y="80"/>
                    </a:lnTo>
                    <a:lnTo>
                      <a:pt x="280" y="80"/>
                    </a:lnTo>
                    <a:lnTo>
                      <a:pt x="280" y="80"/>
                    </a:lnTo>
                    <a:lnTo>
                      <a:pt x="296" y="80"/>
                    </a:lnTo>
                    <a:lnTo>
                      <a:pt x="304" y="80"/>
                    </a:lnTo>
                    <a:lnTo>
                      <a:pt x="312" y="64"/>
                    </a:lnTo>
                    <a:lnTo>
                      <a:pt x="312" y="64"/>
                    </a:lnTo>
                    <a:lnTo>
                      <a:pt x="328" y="64"/>
                    </a:lnTo>
                    <a:lnTo>
                      <a:pt x="336" y="64"/>
                    </a:lnTo>
                    <a:lnTo>
                      <a:pt x="344" y="64"/>
                    </a:lnTo>
                    <a:lnTo>
                      <a:pt x="344" y="64"/>
                    </a:lnTo>
                    <a:lnTo>
                      <a:pt x="352" y="64"/>
                    </a:lnTo>
                    <a:lnTo>
                      <a:pt x="352" y="64"/>
                    </a:lnTo>
                    <a:lnTo>
                      <a:pt x="352" y="72"/>
                    </a:lnTo>
                    <a:lnTo>
                      <a:pt x="352" y="72"/>
                    </a:lnTo>
                    <a:lnTo>
                      <a:pt x="368" y="88"/>
                    </a:lnTo>
                    <a:lnTo>
                      <a:pt x="368" y="96"/>
                    </a:lnTo>
                    <a:lnTo>
                      <a:pt x="360" y="96"/>
                    </a:lnTo>
                    <a:lnTo>
                      <a:pt x="360" y="104"/>
                    </a:lnTo>
                    <a:lnTo>
                      <a:pt x="360" y="104"/>
                    </a:lnTo>
                    <a:lnTo>
                      <a:pt x="352" y="104"/>
                    </a:lnTo>
                    <a:lnTo>
                      <a:pt x="328" y="96"/>
                    </a:lnTo>
                    <a:lnTo>
                      <a:pt x="320" y="96"/>
                    </a:lnTo>
                    <a:lnTo>
                      <a:pt x="312" y="88"/>
                    </a:lnTo>
                    <a:lnTo>
                      <a:pt x="312" y="88"/>
                    </a:lnTo>
                    <a:lnTo>
                      <a:pt x="312" y="112"/>
                    </a:lnTo>
                    <a:lnTo>
                      <a:pt x="312" y="112"/>
                    </a:lnTo>
                    <a:lnTo>
                      <a:pt x="304" y="120"/>
                    </a:lnTo>
                    <a:lnTo>
                      <a:pt x="304" y="128"/>
                    </a:lnTo>
                    <a:lnTo>
                      <a:pt x="296" y="144"/>
                    </a:lnTo>
                    <a:lnTo>
                      <a:pt x="296" y="144"/>
                    </a:lnTo>
                    <a:lnTo>
                      <a:pt x="288" y="144"/>
                    </a:lnTo>
                    <a:lnTo>
                      <a:pt x="288" y="152"/>
                    </a:lnTo>
                    <a:lnTo>
                      <a:pt x="288" y="160"/>
                    </a:lnTo>
                    <a:lnTo>
                      <a:pt x="280" y="160"/>
                    </a:lnTo>
                    <a:lnTo>
                      <a:pt x="272" y="160"/>
                    </a:lnTo>
                    <a:lnTo>
                      <a:pt x="264" y="160"/>
                    </a:lnTo>
                    <a:lnTo>
                      <a:pt x="264" y="176"/>
                    </a:lnTo>
                    <a:lnTo>
                      <a:pt x="264" y="184"/>
                    </a:lnTo>
                    <a:lnTo>
                      <a:pt x="264" y="192"/>
                    </a:lnTo>
                    <a:lnTo>
                      <a:pt x="264" y="200"/>
                    </a:lnTo>
                    <a:lnTo>
                      <a:pt x="248" y="200"/>
                    </a:lnTo>
                    <a:lnTo>
                      <a:pt x="232" y="192"/>
                    </a:lnTo>
                    <a:lnTo>
                      <a:pt x="224" y="192"/>
                    </a:lnTo>
                    <a:lnTo>
                      <a:pt x="224" y="200"/>
                    </a:lnTo>
                    <a:lnTo>
                      <a:pt x="224" y="208"/>
                    </a:lnTo>
                    <a:lnTo>
                      <a:pt x="224" y="216"/>
                    </a:lnTo>
                    <a:lnTo>
                      <a:pt x="224" y="216"/>
                    </a:lnTo>
                    <a:lnTo>
                      <a:pt x="224" y="224"/>
                    </a:lnTo>
                    <a:lnTo>
                      <a:pt x="216" y="232"/>
                    </a:lnTo>
                    <a:lnTo>
                      <a:pt x="216" y="232"/>
                    </a:lnTo>
                    <a:lnTo>
                      <a:pt x="216" y="240"/>
                    </a:lnTo>
                    <a:lnTo>
                      <a:pt x="216" y="256"/>
                    </a:lnTo>
                    <a:lnTo>
                      <a:pt x="216" y="256"/>
                    </a:lnTo>
                    <a:lnTo>
                      <a:pt x="208" y="264"/>
                    </a:lnTo>
                    <a:lnTo>
                      <a:pt x="200" y="280"/>
                    </a:lnTo>
                    <a:lnTo>
                      <a:pt x="200" y="288"/>
                    </a:lnTo>
                    <a:lnTo>
                      <a:pt x="200" y="296"/>
                    </a:lnTo>
                    <a:lnTo>
                      <a:pt x="200" y="296"/>
                    </a:lnTo>
                    <a:lnTo>
                      <a:pt x="200" y="296"/>
                    </a:lnTo>
                    <a:lnTo>
                      <a:pt x="192" y="304"/>
                    </a:lnTo>
                    <a:lnTo>
                      <a:pt x="192" y="304"/>
                    </a:lnTo>
                    <a:lnTo>
                      <a:pt x="200" y="312"/>
                    </a:lnTo>
                    <a:lnTo>
                      <a:pt x="200" y="312"/>
                    </a:lnTo>
                    <a:lnTo>
                      <a:pt x="184" y="320"/>
                    </a:lnTo>
                    <a:lnTo>
                      <a:pt x="184" y="320"/>
                    </a:lnTo>
                    <a:lnTo>
                      <a:pt x="184" y="320"/>
                    </a:lnTo>
                    <a:lnTo>
                      <a:pt x="168" y="320"/>
                    </a:lnTo>
                    <a:lnTo>
                      <a:pt x="168" y="328"/>
                    </a:lnTo>
                    <a:lnTo>
                      <a:pt x="168" y="328"/>
                    </a:lnTo>
                    <a:lnTo>
                      <a:pt x="160" y="328"/>
                    </a:lnTo>
                    <a:lnTo>
                      <a:pt x="152" y="328"/>
                    </a:lnTo>
                    <a:lnTo>
                      <a:pt x="152" y="336"/>
                    </a:lnTo>
                    <a:lnTo>
                      <a:pt x="152" y="336"/>
                    </a:lnTo>
                    <a:lnTo>
                      <a:pt x="152" y="336"/>
                    </a:lnTo>
                    <a:lnTo>
                      <a:pt x="144" y="344"/>
                    </a:lnTo>
                    <a:lnTo>
                      <a:pt x="136" y="344"/>
                    </a:lnTo>
                    <a:lnTo>
                      <a:pt x="128" y="344"/>
                    </a:lnTo>
                    <a:lnTo>
                      <a:pt x="120" y="344"/>
                    </a:lnTo>
                    <a:lnTo>
                      <a:pt x="120" y="344"/>
                    </a:lnTo>
                    <a:lnTo>
                      <a:pt x="120" y="344"/>
                    </a:lnTo>
                    <a:lnTo>
                      <a:pt x="112" y="344"/>
                    </a:lnTo>
                    <a:lnTo>
                      <a:pt x="104" y="360"/>
                    </a:lnTo>
                    <a:lnTo>
                      <a:pt x="96" y="360"/>
                    </a:lnTo>
                    <a:lnTo>
                      <a:pt x="88" y="352"/>
                    </a:lnTo>
                    <a:lnTo>
                      <a:pt x="88" y="352"/>
                    </a:lnTo>
                    <a:lnTo>
                      <a:pt x="72" y="352"/>
                    </a:lnTo>
                    <a:lnTo>
                      <a:pt x="64" y="336"/>
                    </a:lnTo>
                    <a:lnTo>
                      <a:pt x="64" y="328"/>
                    </a:lnTo>
                    <a:lnTo>
                      <a:pt x="64" y="328"/>
                    </a:lnTo>
                    <a:lnTo>
                      <a:pt x="56" y="328"/>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31" name="Freeform 127">
                <a:extLst>
                  <a:ext uri="{FF2B5EF4-FFF2-40B4-BE49-F238E27FC236}">
                    <a16:creationId xmlns:a16="http://schemas.microsoft.com/office/drawing/2014/main" id="{C7C17571-FE85-F3D4-0C61-C419EE6420B7}"/>
                  </a:ext>
                </a:extLst>
              </p:cNvPr>
              <p:cNvSpPr>
                <a:spLocks/>
              </p:cNvSpPr>
              <p:nvPr/>
            </p:nvSpPr>
            <p:spPr bwMode="auto">
              <a:xfrm>
                <a:off x="4844559" y="1041631"/>
                <a:ext cx="161909" cy="360442"/>
              </a:xfrm>
              <a:custGeom>
                <a:avLst/>
                <a:gdLst/>
                <a:ahLst/>
                <a:cxnLst>
                  <a:cxn ang="0">
                    <a:pos x="104" y="240"/>
                  </a:cxn>
                  <a:cxn ang="0">
                    <a:pos x="128" y="232"/>
                  </a:cxn>
                  <a:cxn ang="0">
                    <a:pos x="128" y="224"/>
                  </a:cxn>
                  <a:cxn ang="0">
                    <a:pos x="136" y="216"/>
                  </a:cxn>
                  <a:cxn ang="0">
                    <a:pos x="136" y="208"/>
                  </a:cxn>
                  <a:cxn ang="0">
                    <a:pos x="128" y="200"/>
                  </a:cxn>
                  <a:cxn ang="0">
                    <a:pos x="128" y="192"/>
                  </a:cxn>
                  <a:cxn ang="0">
                    <a:pos x="112" y="184"/>
                  </a:cxn>
                  <a:cxn ang="0">
                    <a:pos x="56" y="0"/>
                  </a:cxn>
                  <a:cxn ang="0">
                    <a:pos x="48" y="0"/>
                  </a:cxn>
                  <a:cxn ang="0">
                    <a:pos x="32" y="8"/>
                  </a:cxn>
                  <a:cxn ang="0">
                    <a:pos x="32" y="8"/>
                  </a:cxn>
                  <a:cxn ang="0">
                    <a:pos x="32" y="16"/>
                  </a:cxn>
                  <a:cxn ang="0">
                    <a:pos x="32" y="16"/>
                  </a:cxn>
                  <a:cxn ang="0">
                    <a:pos x="32" y="24"/>
                  </a:cxn>
                  <a:cxn ang="0">
                    <a:pos x="24" y="32"/>
                  </a:cxn>
                  <a:cxn ang="0">
                    <a:pos x="32" y="40"/>
                  </a:cxn>
                  <a:cxn ang="0">
                    <a:pos x="32" y="48"/>
                  </a:cxn>
                  <a:cxn ang="0">
                    <a:pos x="24" y="56"/>
                  </a:cxn>
                  <a:cxn ang="0">
                    <a:pos x="32" y="88"/>
                  </a:cxn>
                  <a:cxn ang="0">
                    <a:pos x="16" y="104"/>
                  </a:cxn>
                  <a:cxn ang="0">
                    <a:pos x="16" y="104"/>
                  </a:cxn>
                  <a:cxn ang="0">
                    <a:pos x="8" y="112"/>
                  </a:cxn>
                  <a:cxn ang="0">
                    <a:pos x="16" y="120"/>
                  </a:cxn>
                  <a:cxn ang="0">
                    <a:pos x="16" y="160"/>
                  </a:cxn>
                  <a:cxn ang="0">
                    <a:pos x="8" y="176"/>
                  </a:cxn>
                  <a:cxn ang="0">
                    <a:pos x="0" y="192"/>
                  </a:cxn>
                  <a:cxn ang="0">
                    <a:pos x="8" y="216"/>
                  </a:cxn>
                  <a:cxn ang="0">
                    <a:pos x="16" y="240"/>
                  </a:cxn>
                  <a:cxn ang="0">
                    <a:pos x="8" y="256"/>
                  </a:cxn>
                  <a:cxn ang="0">
                    <a:pos x="16" y="272"/>
                  </a:cxn>
                  <a:cxn ang="0">
                    <a:pos x="96" y="256"/>
                  </a:cxn>
                  <a:cxn ang="0">
                    <a:pos x="104" y="248"/>
                  </a:cxn>
                </a:cxnLst>
                <a:rect l="0" t="0" r="r" b="b"/>
                <a:pathLst>
                  <a:path w="136" h="272">
                    <a:moveTo>
                      <a:pt x="104" y="248"/>
                    </a:moveTo>
                    <a:lnTo>
                      <a:pt x="104" y="240"/>
                    </a:lnTo>
                    <a:lnTo>
                      <a:pt x="112" y="232"/>
                    </a:lnTo>
                    <a:lnTo>
                      <a:pt x="128" y="232"/>
                    </a:lnTo>
                    <a:lnTo>
                      <a:pt x="128" y="232"/>
                    </a:lnTo>
                    <a:lnTo>
                      <a:pt x="128" y="224"/>
                    </a:lnTo>
                    <a:lnTo>
                      <a:pt x="128" y="224"/>
                    </a:lnTo>
                    <a:lnTo>
                      <a:pt x="136" y="216"/>
                    </a:lnTo>
                    <a:lnTo>
                      <a:pt x="136" y="208"/>
                    </a:lnTo>
                    <a:lnTo>
                      <a:pt x="136" y="208"/>
                    </a:lnTo>
                    <a:lnTo>
                      <a:pt x="128" y="208"/>
                    </a:lnTo>
                    <a:lnTo>
                      <a:pt x="128" y="200"/>
                    </a:lnTo>
                    <a:lnTo>
                      <a:pt x="128" y="200"/>
                    </a:lnTo>
                    <a:lnTo>
                      <a:pt x="128" y="192"/>
                    </a:lnTo>
                    <a:lnTo>
                      <a:pt x="120" y="184"/>
                    </a:lnTo>
                    <a:lnTo>
                      <a:pt x="112" y="184"/>
                    </a:lnTo>
                    <a:lnTo>
                      <a:pt x="104" y="176"/>
                    </a:lnTo>
                    <a:lnTo>
                      <a:pt x="56" y="0"/>
                    </a:lnTo>
                    <a:lnTo>
                      <a:pt x="56" y="0"/>
                    </a:lnTo>
                    <a:lnTo>
                      <a:pt x="48" y="0"/>
                    </a:lnTo>
                    <a:lnTo>
                      <a:pt x="32" y="0"/>
                    </a:lnTo>
                    <a:lnTo>
                      <a:pt x="32" y="8"/>
                    </a:lnTo>
                    <a:lnTo>
                      <a:pt x="32" y="8"/>
                    </a:lnTo>
                    <a:lnTo>
                      <a:pt x="32" y="8"/>
                    </a:lnTo>
                    <a:lnTo>
                      <a:pt x="32" y="16"/>
                    </a:lnTo>
                    <a:lnTo>
                      <a:pt x="32" y="16"/>
                    </a:lnTo>
                    <a:lnTo>
                      <a:pt x="32" y="16"/>
                    </a:lnTo>
                    <a:lnTo>
                      <a:pt x="32" y="16"/>
                    </a:lnTo>
                    <a:lnTo>
                      <a:pt x="32" y="24"/>
                    </a:lnTo>
                    <a:lnTo>
                      <a:pt x="32" y="24"/>
                    </a:lnTo>
                    <a:lnTo>
                      <a:pt x="24" y="24"/>
                    </a:lnTo>
                    <a:lnTo>
                      <a:pt x="24" y="32"/>
                    </a:lnTo>
                    <a:lnTo>
                      <a:pt x="32" y="32"/>
                    </a:lnTo>
                    <a:lnTo>
                      <a:pt x="32" y="40"/>
                    </a:lnTo>
                    <a:lnTo>
                      <a:pt x="32" y="40"/>
                    </a:lnTo>
                    <a:lnTo>
                      <a:pt x="32" y="48"/>
                    </a:lnTo>
                    <a:lnTo>
                      <a:pt x="24" y="56"/>
                    </a:lnTo>
                    <a:lnTo>
                      <a:pt x="24" y="56"/>
                    </a:lnTo>
                    <a:lnTo>
                      <a:pt x="32" y="64"/>
                    </a:lnTo>
                    <a:lnTo>
                      <a:pt x="32" y="88"/>
                    </a:lnTo>
                    <a:lnTo>
                      <a:pt x="32" y="96"/>
                    </a:lnTo>
                    <a:lnTo>
                      <a:pt x="16" y="104"/>
                    </a:lnTo>
                    <a:lnTo>
                      <a:pt x="16" y="104"/>
                    </a:lnTo>
                    <a:lnTo>
                      <a:pt x="16" y="104"/>
                    </a:lnTo>
                    <a:lnTo>
                      <a:pt x="16" y="104"/>
                    </a:lnTo>
                    <a:lnTo>
                      <a:pt x="8" y="112"/>
                    </a:lnTo>
                    <a:lnTo>
                      <a:pt x="8" y="112"/>
                    </a:lnTo>
                    <a:lnTo>
                      <a:pt x="16" y="120"/>
                    </a:lnTo>
                    <a:lnTo>
                      <a:pt x="16" y="136"/>
                    </a:lnTo>
                    <a:lnTo>
                      <a:pt x="16" y="160"/>
                    </a:lnTo>
                    <a:lnTo>
                      <a:pt x="8" y="168"/>
                    </a:lnTo>
                    <a:lnTo>
                      <a:pt x="8" y="176"/>
                    </a:lnTo>
                    <a:lnTo>
                      <a:pt x="8" y="184"/>
                    </a:lnTo>
                    <a:lnTo>
                      <a:pt x="0" y="192"/>
                    </a:lnTo>
                    <a:lnTo>
                      <a:pt x="0" y="208"/>
                    </a:lnTo>
                    <a:lnTo>
                      <a:pt x="8" y="216"/>
                    </a:lnTo>
                    <a:lnTo>
                      <a:pt x="8" y="224"/>
                    </a:lnTo>
                    <a:lnTo>
                      <a:pt x="16" y="240"/>
                    </a:lnTo>
                    <a:lnTo>
                      <a:pt x="16" y="248"/>
                    </a:lnTo>
                    <a:lnTo>
                      <a:pt x="8" y="256"/>
                    </a:lnTo>
                    <a:lnTo>
                      <a:pt x="8" y="272"/>
                    </a:lnTo>
                    <a:lnTo>
                      <a:pt x="16" y="272"/>
                    </a:lnTo>
                    <a:lnTo>
                      <a:pt x="16" y="272"/>
                    </a:lnTo>
                    <a:lnTo>
                      <a:pt x="96" y="256"/>
                    </a:lnTo>
                    <a:lnTo>
                      <a:pt x="96" y="256"/>
                    </a:lnTo>
                    <a:lnTo>
                      <a:pt x="104" y="248"/>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32" name="Freeform 128">
                <a:extLst>
                  <a:ext uri="{FF2B5EF4-FFF2-40B4-BE49-F238E27FC236}">
                    <a16:creationId xmlns:a16="http://schemas.microsoft.com/office/drawing/2014/main" id="{C7B64CFC-BBF4-3C49-F721-777AB122569B}"/>
                  </a:ext>
                </a:extLst>
              </p:cNvPr>
              <p:cNvSpPr>
                <a:spLocks/>
              </p:cNvSpPr>
              <p:nvPr/>
            </p:nvSpPr>
            <p:spPr bwMode="auto">
              <a:xfrm>
                <a:off x="4896148" y="681592"/>
                <a:ext cx="350801" cy="625614"/>
              </a:xfrm>
              <a:custGeom>
                <a:avLst/>
                <a:gdLst/>
                <a:ahLst/>
                <a:cxnLst>
                  <a:cxn ang="0">
                    <a:pos x="80" y="456"/>
                  </a:cxn>
                  <a:cxn ang="0">
                    <a:pos x="56" y="440"/>
                  </a:cxn>
                  <a:cxn ang="0">
                    <a:pos x="0" y="264"/>
                  </a:cxn>
                  <a:cxn ang="0">
                    <a:pos x="16" y="256"/>
                  </a:cxn>
                  <a:cxn ang="0">
                    <a:pos x="16" y="256"/>
                  </a:cxn>
                  <a:cxn ang="0">
                    <a:pos x="24" y="240"/>
                  </a:cxn>
                  <a:cxn ang="0">
                    <a:pos x="24" y="240"/>
                  </a:cxn>
                  <a:cxn ang="0">
                    <a:pos x="24" y="216"/>
                  </a:cxn>
                  <a:cxn ang="0">
                    <a:pos x="32" y="200"/>
                  </a:cxn>
                  <a:cxn ang="0">
                    <a:pos x="40" y="184"/>
                  </a:cxn>
                  <a:cxn ang="0">
                    <a:pos x="32" y="136"/>
                  </a:cxn>
                  <a:cxn ang="0">
                    <a:pos x="40" y="120"/>
                  </a:cxn>
                  <a:cxn ang="0">
                    <a:pos x="48" y="80"/>
                  </a:cxn>
                  <a:cxn ang="0">
                    <a:pos x="72" y="8"/>
                  </a:cxn>
                  <a:cxn ang="0">
                    <a:pos x="96" y="32"/>
                  </a:cxn>
                  <a:cxn ang="0">
                    <a:pos x="120" y="8"/>
                  </a:cxn>
                  <a:cxn ang="0">
                    <a:pos x="128" y="0"/>
                  </a:cxn>
                  <a:cxn ang="0">
                    <a:pos x="168" y="16"/>
                  </a:cxn>
                  <a:cxn ang="0">
                    <a:pos x="208" y="136"/>
                  </a:cxn>
                  <a:cxn ang="0">
                    <a:pos x="224" y="160"/>
                  </a:cxn>
                  <a:cxn ang="0">
                    <a:pos x="240" y="160"/>
                  </a:cxn>
                  <a:cxn ang="0">
                    <a:pos x="248" y="184"/>
                  </a:cxn>
                  <a:cxn ang="0">
                    <a:pos x="264" y="200"/>
                  </a:cxn>
                  <a:cxn ang="0">
                    <a:pos x="280" y="208"/>
                  </a:cxn>
                  <a:cxn ang="0">
                    <a:pos x="280" y="216"/>
                  </a:cxn>
                  <a:cxn ang="0">
                    <a:pos x="288" y="224"/>
                  </a:cxn>
                  <a:cxn ang="0">
                    <a:pos x="296" y="224"/>
                  </a:cxn>
                  <a:cxn ang="0">
                    <a:pos x="280" y="248"/>
                  </a:cxn>
                  <a:cxn ang="0">
                    <a:pos x="272" y="240"/>
                  </a:cxn>
                  <a:cxn ang="0">
                    <a:pos x="272" y="248"/>
                  </a:cxn>
                  <a:cxn ang="0">
                    <a:pos x="264" y="248"/>
                  </a:cxn>
                  <a:cxn ang="0">
                    <a:pos x="264" y="256"/>
                  </a:cxn>
                  <a:cxn ang="0">
                    <a:pos x="248" y="264"/>
                  </a:cxn>
                  <a:cxn ang="0">
                    <a:pos x="248" y="264"/>
                  </a:cxn>
                  <a:cxn ang="0">
                    <a:pos x="248" y="280"/>
                  </a:cxn>
                  <a:cxn ang="0">
                    <a:pos x="232" y="296"/>
                  </a:cxn>
                  <a:cxn ang="0">
                    <a:pos x="232" y="280"/>
                  </a:cxn>
                  <a:cxn ang="0">
                    <a:pos x="216" y="272"/>
                  </a:cxn>
                  <a:cxn ang="0">
                    <a:pos x="216" y="280"/>
                  </a:cxn>
                  <a:cxn ang="0">
                    <a:pos x="200" y="296"/>
                  </a:cxn>
                  <a:cxn ang="0">
                    <a:pos x="200" y="304"/>
                  </a:cxn>
                  <a:cxn ang="0">
                    <a:pos x="192" y="296"/>
                  </a:cxn>
                  <a:cxn ang="0">
                    <a:pos x="184" y="296"/>
                  </a:cxn>
                  <a:cxn ang="0">
                    <a:pos x="176" y="288"/>
                  </a:cxn>
                  <a:cxn ang="0">
                    <a:pos x="176" y="336"/>
                  </a:cxn>
                  <a:cxn ang="0">
                    <a:pos x="168" y="360"/>
                  </a:cxn>
                  <a:cxn ang="0">
                    <a:pos x="160" y="352"/>
                  </a:cxn>
                  <a:cxn ang="0">
                    <a:pos x="152" y="368"/>
                  </a:cxn>
                  <a:cxn ang="0">
                    <a:pos x="144" y="368"/>
                  </a:cxn>
                  <a:cxn ang="0">
                    <a:pos x="136" y="368"/>
                  </a:cxn>
                  <a:cxn ang="0">
                    <a:pos x="128" y="360"/>
                  </a:cxn>
                  <a:cxn ang="0">
                    <a:pos x="128" y="392"/>
                  </a:cxn>
                  <a:cxn ang="0">
                    <a:pos x="128" y="376"/>
                  </a:cxn>
                  <a:cxn ang="0">
                    <a:pos x="120" y="376"/>
                  </a:cxn>
                  <a:cxn ang="0">
                    <a:pos x="104" y="392"/>
                  </a:cxn>
                  <a:cxn ang="0">
                    <a:pos x="104" y="408"/>
                  </a:cxn>
                  <a:cxn ang="0">
                    <a:pos x="104" y="416"/>
                  </a:cxn>
                  <a:cxn ang="0">
                    <a:pos x="104" y="432"/>
                  </a:cxn>
                  <a:cxn ang="0">
                    <a:pos x="88" y="440"/>
                  </a:cxn>
                  <a:cxn ang="0">
                    <a:pos x="80" y="472"/>
                  </a:cxn>
                </a:cxnLst>
                <a:rect l="0" t="0" r="r" b="b"/>
                <a:pathLst>
                  <a:path w="296" h="472">
                    <a:moveTo>
                      <a:pt x="80" y="464"/>
                    </a:moveTo>
                    <a:lnTo>
                      <a:pt x="80" y="464"/>
                    </a:lnTo>
                    <a:lnTo>
                      <a:pt x="80" y="456"/>
                    </a:lnTo>
                    <a:lnTo>
                      <a:pt x="72" y="448"/>
                    </a:lnTo>
                    <a:lnTo>
                      <a:pt x="64" y="448"/>
                    </a:lnTo>
                    <a:lnTo>
                      <a:pt x="56" y="440"/>
                    </a:lnTo>
                    <a:lnTo>
                      <a:pt x="8" y="264"/>
                    </a:lnTo>
                    <a:lnTo>
                      <a:pt x="0" y="264"/>
                    </a:lnTo>
                    <a:lnTo>
                      <a:pt x="0" y="264"/>
                    </a:lnTo>
                    <a:lnTo>
                      <a:pt x="0" y="248"/>
                    </a:lnTo>
                    <a:lnTo>
                      <a:pt x="8" y="248"/>
                    </a:lnTo>
                    <a:lnTo>
                      <a:pt x="16" y="256"/>
                    </a:lnTo>
                    <a:lnTo>
                      <a:pt x="16" y="256"/>
                    </a:lnTo>
                    <a:lnTo>
                      <a:pt x="16" y="256"/>
                    </a:lnTo>
                    <a:lnTo>
                      <a:pt x="16" y="256"/>
                    </a:lnTo>
                    <a:lnTo>
                      <a:pt x="16" y="240"/>
                    </a:lnTo>
                    <a:lnTo>
                      <a:pt x="16" y="240"/>
                    </a:lnTo>
                    <a:lnTo>
                      <a:pt x="24" y="240"/>
                    </a:lnTo>
                    <a:lnTo>
                      <a:pt x="24" y="240"/>
                    </a:lnTo>
                    <a:lnTo>
                      <a:pt x="24" y="240"/>
                    </a:lnTo>
                    <a:lnTo>
                      <a:pt x="24" y="240"/>
                    </a:lnTo>
                    <a:lnTo>
                      <a:pt x="24" y="232"/>
                    </a:lnTo>
                    <a:lnTo>
                      <a:pt x="24" y="216"/>
                    </a:lnTo>
                    <a:lnTo>
                      <a:pt x="24" y="216"/>
                    </a:lnTo>
                    <a:lnTo>
                      <a:pt x="40" y="200"/>
                    </a:lnTo>
                    <a:lnTo>
                      <a:pt x="40" y="200"/>
                    </a:lnTo>
                    <a:lnTo>
                      <a:pt x="32" y="200"/>
                    </a:lnTo>
                    <a:lnTo>
                      <a:pt x="32" y="192"/>
                    </a:lnTo>
                    <a:lnTo>
                      <a:pt x="40" y="184"/>
                    </a:lnTo>
                    <a:lnTo>
                      <a:pt x="40" y="184"/>
                    </a:lnTo>
                    <a:lnTo>
                      <a:pt x="40" y="176"/>
                    </a:lnTo>
                    <a:lnTo>
                      <a:pt x="32" y="160"/>
                    </a:lnTo>
                    <a:lnTo>
                      <a:pt x="32" y="136"/>
                    </a:lnTo>
                    <a:lnTo>
                      <a:pt x="40" y="136"/>
                    </a:lnTo>
                    <a:lnTo>
                      <a:pt x="40" y="136"/>
                    </a:lnTo>
                    <a:lnTo>
                      <a:pt x="40" y="120"/>
                    </a:lnTo>
                    <a:lnTo>
                      <a:pt x="40" y="88"/>
                    </a:lnTo>
                    <a:lnTo>
                      <a:pt x="48" y="80"/>
                    </a:lnTo>
                    <a:lnTo>
                      <a:pt x="48" y="80"/>
                    </a:lnTo>
                    <a:lnTo>
                      <a:pt x="64" y="16"/>
                    </a:lnTo>
                    <a:lnTo>
                      <a:pt x="64" y="16"/>
                    </a:lnTo>
                    <a:lnTo>
                      <a:pt x="72" y="8"/>
                    </a:lnTo>
                    <a:lnTo>
                      <a:pt x="80" y="8"/>
                    </a:lnTo>
                    <a:lnTo>
                      <a:pt x="88" y="32"/>
                    </a:lnTo>
                    <a:lnTo>
                      <a:pt x="96" y="32"/>
                    </a:lnTo>
                    <a:lnTo>
                      <a:pt x="104" y="24"/>
                    </a:lnTo>
                    <a:lnTo>
                      <a:pt x="120" y="8"/>
                    </a:lnTo>
                    <a:lnTo>
                      <a:pt x="120" y="8"/>
                    </a:lnTo>
                    <a:lnTo>
                      <a:pt x="128" y="8"/>
                    </a:lnTo>
                    <a:lnTo>
                      <a:pt x="128" y="8"/>
                    </a:lnTo>
                    <a:lnTo>
                      <a:pt x="128" y="0"/>
                    </a:lnTo>
                    <a:lnTo>
                      <a:pt x="136" y="0"/>
                    </a:lnTo>
                    <a:lnTo>
                      <a:pt x="144" y="8"/>
                    </a:lnTo>
                    <a:lnTo>
                      <a:pt x="168" y="16"/>
                    </a:lnTo>
                    <a:lnTo>
                      <a:pt x="176" y="24"/>
                    </a:lnTo>
                    <a:lnTo>
                      <a:pt x="176" y="24"/>
                    </a:lnTo>
                    <a:lnTo>
                      <a:pt x="208" y="136"/>
                    </a:lnTo>
                    <a:lnTo>
                      <a:pt x="208" y="136"/>
                    </a:lnTo>
                    <a:lnTo>
                      <a:pt x="208" y="144"/>
                    </a:lnTo>
                    <a:lnTo>
                      <a:pt x="224" y="160"/>
                    </a:lnTo>
                    <a:lnTo>
                      <a:pt x="240" y="160"/>
                    </a:lnTo>
                    <a:lnTo>
                      <a:pt x="240" y="160"/>
                    </a:lnTo>
                    <a:lnTo>
                      <a:pt x="240" y="160"/>
                    </a:lnTo>
                    <a:lnTo>
                      <a:pt x="240" y="176"/>
                    </a:lnTo>
                    <a:lnTo>
                      <a:pt x="240" y="176"/>
                    </a:lnTo>
                    <a:lnTo>
                      <a:pt x="248" y="184"/>
                    </a:lnTo>
                    <a:lnTo>
                      <a:pt x="248" y="184"/>
                    </a:lnTo>
                    <a:lnTo>
                      <a:pt x="256" y="200"/>
                    </a:lnTo>
                    <a:lnTo>
                      <a:pt x="264" y="200"/>
                    </a:lnTo>
                    <a:lnTo>
                      <a:pt x="264" y="192"/>
                    </a:lnTo>
                    <a:lnTo>
                      <a:pt x="264" y="192"/>
                    </a:lnTo>
                    <a:lnTo>
                      <a:pt x="280" y="208"/>
                    </a:lnTo>
                    <a:lnTo>
                      <a:pt x="288" y="208"/>
                    </a:lnTo>
                    <a:lnTo>
                      <a:pt x="288" y="208"/>
                    </a:lnTo>
                    <a:lnTo>
                      <a:pt x="280" y="216"/>
                    </a:lnTo>
                    <a:lnTo>
                      <a:pt x="280" y="216"/>
                    </a:lnTo>
                    <a:lnTo>
                      <a:pt x="288" y="224"/>
                    </a:lnTo>
                    <a:lnTo>
                      <a:pt x="288" y="224"/>
                    </a:lnTo>
                    <a:lnTo>
                      <a:pt x="296" y="216"/>
                    </a:lnTo>
                    <a:lnTo>
                      <a:pt x="296" y="224"/>
                    </a:lnTo>
                    <a:lnTo>
                      <a:pt x="296" y="224"/>
                    </a:lnTo>
                    <a:lnTo>
                      <a:pt x="288" y="240"/>
                    </a:lnTo>
                    <a:lnTo>
                      <a:pt x="288" y="240"/>
                    </a:lnTo>
                    <a:lnTo>
                      <a:pt x="280" y="248"/>
                    </a:lnTo>
                    <a:lnTo>
                      <a:pt x="280" y="248"/>
                    </a:lnTo>
                    <a:lnTo>
                      <a:pt x="272" y="240"/>
                    </a:lnTo>
                    <a:lnTo>
                      <a:pt x="272" y="240"/>
                    </a:lnTo>
                    <a:lnTo>
                      <a:pt x="272" y="240"/>
                    </a:lnTo>
                    <a:lnTo>
                      <a:pt x="272" y="240"/>
                    </a:lnTo>
                    <a:lnTo>
                      <a:pt x="272" y="248"/>
                    </a:lnTo>
                    <a:lnTo>
                      <a:pt x="272" y="248"/>
                    </a:lnTo>
                    <a:lnTo>
                      <a:pt x="272" y="256"/>
                    </a:lnTo>
                    <a:lnTo>
                      <a:pt x="264" y="248"/>
                    </a:lnTo>
                    <a:lnTo>
                      <a:pt x="264" y="256"/>
                    </a:lnTo>
                    <a:lnTo>
                      <a:pt x="264" y="256"/>
                    </a:lnTo>
                    <a:lnTo>
                      <a:pt x="264" y="256"/>
                    </a:lnTo>
                    <a:lnTo>
                      <a:pt x="264" y="264"/>
                    </a:lnTo>
                    <a:lnTo>
                      <a:pt x="248" y="264"/>
                    </a:lnTo>
                    <a:lnTo>
                      <a:pt x="248" y="264"/>
                    </a:lnTo>
                    <a:lnTo>
                      <a:pt x="248" y="264"/>
                    </a:lnTo>
                    <a:lnTo>
                      <a:pt x="248" y="264"/>
                    </a:lnTo>
                    <a:lnTo>
                      <a:pt x="248" y="264"/>
                    </a:lnTo>
                    <a:lnTo>
                      <a:pt x="248" y="264"/>
                    </a:lnTo>
                    <a:lnTo>
                      <a:pt x="248" y="272"/>
                    </a:lnTo>
                    <a:lnTo>
                      <a:pt x="248" y="280"/>
                    </a:lnTo>
                    <a:lnTo>
                      <a:pt x="240" y="288"/>
                    </a:lnTo>
                    <a:lnTo>
                      <a:pt x="232" y="296"/>
                    </a:lnTo>
                    <a:lnTo>
                      <a:pt x="232" y="296"/>
                    </a:lnTo>
                    <a:lnTo>
                      <a:pt x="232" y="288"/>
                    </a:lnTo>
                    <a:lnTo>
                      <a:pt x="232" y="288"/>
                    </a:lnTo>
                    <a:lnTo>
                      <a:pt x="232" y="280"/>
                    </a:lnTo>
                    <a:lnTo>
                      <a:pt x="232" y="280"/>
                    </a:lnTo>
                    <a:lnTo>
                      <a:pt x="224" y="272"/>
                    </a:lnTo>
                    <a:lnTo>
                      <a:pt x="216" y="272"/>
                    </a:lnTo>
                    <a:lnTo>
                      <a:pt x="216" y="280"/>
                    </a:lnTo>
                    <a:lnTo>
                      <a:pt x="216" y="280"/>
                    </a:lnTo>
                    <a:lnTo>
                      <a:pt x="216" y="280"/>
                    </a:lnTo>
                    <a:lnTo>
                      <a:pt x="216" y="288"/>
                    </a:lnTo>
                    <a:lnTo>
                      <a:pt x="208" y="288"/>
                    </a:lnTo>
                    <a:lnTo>
                      <a:pt x="200" y="296"/>
                    </a:lnTo>
                    <a:lnTo>
                      <a:pt x="200" y="296"/>
                    </a:lnTo>
                    <a:lnTo>
                      <a:pt x="200" y="304"/>
                    </a:lnTo>
                    <a:lnTo>
                      <a:pt x="200" y="304"/>
                    </a:lnTo>
                    <a:lnTo>
                      <a:pt x="184" y="304"/>
                    </a:lnTo>
                    <a:lnTo>
                      <a:pt x="184" y="304"/>
                    </a:lnTo>
                    <a:lnTo>
                      <a:pt x="192" y="296"/>
                    </a:lnTo>
                    <a:lnTo>
                      <a:pt x="192" y="296"/>
                    </a:lnTo>
                    <a:lnTo>
                      <a:pt x="184" y="296"/>
                    </a:lnTo>
                    <a:lnTo>
                      <a:pt x="184" y="296"/>
                    </a:lnTo>
                    <a:lnTo>
                      <a:pt x="176" y="288"/>
                    </a:lnTo>
                    <a:lnTo>
                      <a:pt x="176" y="288"/>
                    </a:lnTo>
                    <a:lnTo>
                      <a:pt x="176" y="288"/>
                    </a:lnTo>
                    <a:lnTo>
                      <a:pt x="176" y="296"/>
                    </a:lnTo>
                    <a:lnTo>
                      <a:pt x="176" y="312"/>
                    </a:lnTo>
                    <a:lnTo>
                      <a:pt x="176" y="336"/>
                    </a:lnTo>
                    <a:lnTo>
                      <a:pt x="176" y="336"/>
                    </a:lnTo>
                    <a:lnTo>
                      <a:pt x="168" y="344"/>
                    </a:lnTo>
                    <a:lnTo>
                      <a:pt x="168" y="360"/>
                    </a:lnTo>
                    <a:lnTo>
                      <a:pt x="168" y="360"/>
                    </a:lnTo>
                    <a:lnTo>
                      <a:pt x="160" y="352"/>
                    </a:lnTo>
                    <a:lnTo>
                      <a:pt x="160" y="352"/>
                    </a:lnTo>
                    <a:lnTo>
                      <a:pt x="152" y="352"/>
                    </a:lnTo>
                    <a:lnTo>
                      <a:pt x="152" y="352"/>
                    </a:lnTo>
                    <a:lnTo>
                      <a:pt x="152" y="368"/>
                    </a:lnTo>
                    <a:lnTo>
                      <a:pt x="152" y="368"/>
                    </a:lnTo>
                    <a:lnTo>
                      <a:pt x="144" y="368"/>
                    </a:lnTo>
                    <a:lnTo>
                      <a:pt x="144" y="368"/>
                    </a:lnTo>
                    <a:lnTo>
                      <a:pt x="144" y="368"/>
                    </a:lnTo>
                    <a:lnTo>
                      <a:pt x="144" y="368"/>
                    </a:lnTo>
                    <a:lnTo>
                      <a:pt x="136" y="368"/>
                    </a:lnTo>
                    <a:lnTo>
                      <a:pt x="136" y="368"/>
                    </a:lnTo>
                    <a:lnTo>
                      <a:pt x="136" y="368"/>
                    </a:lnTo>
                    <a:lnTo>
                      <a:pt x="128" y="360"/>
                    </a:lnTo>
                    <a:lnTo>
                      <a:pt x="128" y="368"/>
                    </a:lnTo>
                    <a:lnTo>
                      <a:pt x="128" y="384"/>
                    </a:lnTo>
                    <a:lnTo>
                      <a:pt x="128" y="392"/>
                    </a:lnTo>
                    <a:lnTo>
                      <a:pt x="128" y="392"/>
                    </a:lnTo>
                    <a:lnTo>
                      <a:pt x="128" y="384"/>
                    </a:lnTo>
                    <a:lnTo>
                      <a:pt x="128" y="376"/>
                    </a:lnTo>
                    <a:lnTo>
                      <a:pt x="120" y="376"/>
                    </a:lnTo>
                    <a:lnTo>
                      <a:pt x="120" y="376"/>
                    </a:lnTo>
                    <a:lnTo>
                      <a:pt x="120" y="376"/>
                    </a:lnTo>
                    <a:lnTo>
                      <a:pt x="112" y="384"/>
                    </a:lnTo>
                    <a:lnTo>
                      <a:pt x="104" y="392"/>
                    </a:lnTo>
                    <a:lnTo>
                      <a:pt x="104" y="392"/>
                    </a:lnTo>
                    <a:lnTo>
                      <a:pt x="104" y="408"/>
                    </a:lnTo>
                    <a:lnTo>
                      <a:pt x="104" y="408"/>
                    </a:lnTo>
                    <a:lnTo>
                      <a:pt x="104" y="408"/>
                    </a:lnTo>
                    <a:lnTo>
                      <a:pt x="104" y="408"/>
                    </a:lnTo>
                    <a:lnTo>
                      <a:pt x="104" y="416"/>
                    </a:lnTo>
                    <a:lnTo>
                      <a:pt x="104" y="416"/>
                    </a:lnTo>
                    <a:lnTo>
                      <a:pt x="96" y="416"/>
                    </a:lnTo>
                    <a:lnTo>
                      <a:pt x="96" y="424"/>
                    </a:lnTo>
                    <a:lnTo>
                      <a:pt x="104" y="432"/>
                    </a:lnTo>
                    <a:lnTo>
                      <a:pt x="104" y="432"/>
                    </a:lnTo>
                    <a:lnTo>
                      <a:pt x="88" y="440"/>
                    </a:lnTo>
                    <a:lnTo>
                      <a:pt x="88" y="440"/>
                    </a:lnTo>
                    <a:lnTo>
                      <a:pt x="88" y="464"/>
                    </a:lnTo>
                    <a:lnTo>
                      <a:pt x="88" y="464"/>
                    </a:lnTo>
                    <a:lnTo>
                      <a:pt x="80" y="472"/>
                    </a:lnTo>
                    <a:lnTo>
                      <a:pt x="80" y="472"/>
                    </a:lnTo>
                    <a:lnTo>
                      <a:pt x="80" y="464"/>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33" name="Freeform 129">
                <a:extLst>
                  <a:ext uri="{FF2B5EF4-FFF2-40B4-BE49-F238E27FC236}">
                    <a16:creationId xmlns:a16="http://schemas.microsoft.com/office/drawing/2014/main" id="{3A121FF2-BD52-3626-F13F-D5670FD61BA2}"/>
                  </a:ext>
                </a:extLst>
              </p:cNvPr>
              <p:cNvSpPr>
                <a:spLocks/>
              </p:cNvSpPr>
              <p:nvPr/>
            </p:nvSpPr>
            <p:spPr bwMode="auto">
              <a:xfrm>
                <a:off x="4798525" y="1475115"/>
                <a:ext cx="169846" cy="181015"/>
              </a:xfrm>
              <a:custGeom>
                <a:avLst/>
                <a:gdLst/>
                <a:ahLst/>
                <a:cxnLst>
                  <a:cxn ang="0">
                    <a:pos x="104" y="88"/>
                  </a:cxn>
                  <a:cxn ang="0">
                    <a:pos x="88" y="96"/>
                  </a:cxn>
                  <a:cxn ang="0">
                    <a:pos x="64" y="96"/>
                  </a:cxn>
                  <a:cxn ang="0">
                    <a:pos x="64" y="96"/>
                  </a:cxn>
                  <a:cxn ang="0">
                    <a:pos x="40" y="112"/>
                  </a:cxn>
                  <a:cxn ang="0">
                    <a:pos x="40" y="112"/>
                  </a:cxn>
                  <a:cxn ang="0">
                    <a:pos x="24" y="136"/>
                  </a:cxn>
                  <a:cxn ang="0">
                    <a:pos x="16" y="136"/>
                  </a:cxn>
                  <a:cxn ang="0">
                    <a:pos x="16" y="136"/>
                  </a:cxn>
                  <a:cxn ang="0">
                    <a:pos x="8" y="128"/>
                  </a:cxn>
                  <a:cxn ang="0">
                    <a:pos x="8" y="128"/>
                  </a:cxn>
                  <a:cxn ang="0">
                    <a:pos x="24" y="112"/>
                  </a:cxn>
                  <a:cxn ang="0">
                    <a:pos x="24" y="112"/>
                  </a:cxn>
                  <a:cxn ang="0">
                    <a:pos x="16" y="104"/>
                  </a:cxn>
                  <a:cxn ang="0">
                    <a:pos x="16" y="104"/>
                  </a:cxn>
                  <a:cxn ang="0">
                    <a:pos x="0" y="32"/>
                  </a:cxn>
                  <a:cxn ang="0">
                    <a:pos x="0" y="32"/>
                  </a:cxn>
                  <a:cxn ang="0">
                    <a:pos x="56" y="16"/>
                  </a:cxn>
                  <a:cxn ang="0">
                    <a:pos x="56" y="16"/>
                  </a:cxn>
                  <a:cxn ang="0">
                    <a:pos x="56" y="24"/>
                  </a:cxn>
                  <a:cxn ang="0">
                    <a:pos x="56" y="24"/>
                  </a:cxn>
                  <a:cxn ang="0">
                    <a:pos x="56" y="16"/>
                  </a:cxn>
                  <a:cxn ang="0">
                    <a:pos x="56" y="16"/>
                  </a:cxn>
                  <a:cxn ang="0">
                    <a:pos x="128" y="0"/>
                  </a:cxn>
                  <a:cxn ang="0">
                    <a:pos x="128" y="0"/>
                  </a:cxn>
                  <a:cxn ang="0">
                    <a:pos x="128" y="0"/>
                  </a:cxn>
                  <a:cxn ang="0">
                    <a:pos x="144" y="56"/>
                  </a:cxn>
                  <a:cxn ang="0">
                    <a:pos x="144" y="56"/>
                  </a:cxn>
                  <a:cxn ang="0">
                    <a:pos x="136" y="64"/>
                  </a:cxn>
                  <a:cxn ang="0">
                    <a:pos x="136" y="64"/>
                  </a:cxn>
                  <a:cxn ang="0">
                    <a:pos x="136" y="72"/>
                  </a:cxn>
                  <a:cxn ang="0">
                    <a:pos x="136" y="72"/>
                  </a:cxn>
                  <a:cxn ang="0">
                    <a:pos x="136" y="72"/>
                  </a:cxn>
                  <a:cxn ang="0">
                    <a:pos x="104" y="88"/>
                  </a:cxn>
                </a:cxnLst>
                <a:rect l="0" t="0" r="r" b="b"/>
                <a:pathLst>
                  <a:path w="144" h="136">
                    <a:moveTo>
                      <a:pt x="104" y="88"/>
                    </a:moveTo>
                    <a:lnTo>
                      <a:pt x="88" y="96"/>
                    </a:lnTo>
                    <a:lnTo>
                      <a:pt x="64" y="96"/>
                    </a:lnTo>
                    <a:lnTo>
                      <a:pt x="64" y="96"/>
                    </a:lnTo>
                    <a:lnTo>
                      <a:pt x="40" y="112"/>
                    </a:lnTo>
                    <a:lnTo>
                      <a:pt x="40" y="112"/>
                    </a:lnTo>
                    <a:lnTo>
                      <a:pt x="24" y="136"/>
                    </a:lnTo>
                    <a:lnTo>
                      <a:pt x="16" y="136"/>
                    </a:lnTo>
                    <a:lnTo>
                      <a:pt x="16" y="136"/>
                    </a:lnTo>
                    <a:lnTo>
                      <a:pt x="8" y="128"/>
                    </a:lnTo>
                    <a:lnTo>
                      <a:pt x="8" y="128"/>
                    </a:lnTo>
                    <a:lnTo>
                      <a:pt x="24" y="112"/>
                    </a:lnTo>
                    <a:lnTo>
                      <a:pt x="24" y="112"/>
                    </a:lnTo>
                    <a:lnTo>
                      <a:pt x="16" y="104"/>
                    </a:lnTo>
                    <a:lnTo>
                      <a:pt x="16" y="104"/>
                    </a:lnTo>
                    <a:lnTo>
                      <a:pt x="0" y="32"/>
                    </a:lnTo>
                    <a:lnTo>
                      <a:pt x="0" y="32"/>
                    </a:lnTo>
                    <a:lnTo>
                      <a:pt x="56" y="16"/>
                    </a:lnTo>
                    <a:lnTo>
                      <a:pt x="56" y="16"/>
                    </a:lnTo>
                    <a:lnTo>
                      <a:pt x="56" y="24"/>
                    </a:lnTo>
                    <a:lnTo>
                      <a:pt x="56" y="24"/>
                    </a:lnTo>
                    <a:lnTo>
                      <a:pt x="56" y="16"/>
                    </a:lnTo>
                    <a:lnTo>
                      <a:pt x="56" y="16"/>
                    </a:lnTo>
                    <a:lnTo>
                      <a:pt x="128" y="0"/>
                    </a:lnTo>
                    <a:lnTo>
                      <a:pt x="128" y="0"/>
                    </a:lnTo>
                    <a:lnTo>
                      <a:pt x="128" y="0"/>
                    </a:lnTo>
                    <a:lnTo>
                      <a:pt x="144" y="56"/>
                    </a:lnTo>
                    <a:lnTo>
                      <a:pt x="144" y="56"/>
                    </a:lnTo>
                    <a:lnTo>
                      <a:pt x="136" y="64"/>
                    </a:lnTo>
                    <a:lnTo>
                      <a:pt x="136" y="64"/>
                    </a:lnTo>
                    <a:lnTo>
                      <a:pt x="136" y="72"/>
                    </a:lnTo>
                    <a:lnTo>
                      <a:pt x="136" y="72"/>
                    </a:lnTo>
                    <a:lnTo>
                      <a:pt x="136" y="72"/>
                    </a:lnTo>
                    <a:lnTo>
                      <a:pt x="104" y="88"/>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34" name="Freeform 130">
                <a:extLst>
                  <a:ext uri="{FF2B5EF4-FFF2-40B4-BE49-F238E27FC236}">
                    <a16:creationId xmlns:a16="http://schemas.microsoft.com/office/drawing/2014/main" id="{0915FD84-F749-9FF1-0860-328308DCF1A9}"/>
                  </a:ext>
                </a:extLst>
              </p:cNvPr>
              <p:cNvSpPr>
                <a:spLocks/>
              </p:cNvSpPr>
              <p:nvPr/>
            </p:nvSpPr>
            <p:spPr bwMode="auto">
              <a:xfrm>
                <a:off x="4684237" y="1633900"/>
                <a:ext cx="122226" cy="317571"/>
              </a:xfrm>
              <a:custGeom>
                <a:avLst/>
                <a:gdLst/>
                <a:ahLst/>
                <a:cxnLst>
                  <a:cxn ang="0">
                    <a:pos x="24" y="152"/>
                  </a:cxn>
                  <a:cxn ang="0">
                    <a:pos x="40" y="128"/>
                  </a:cxn>
                  <a:cxn ang="0">
                    <a:pos x="48" y="120"/>
                  </a:cxn>
                  <a:cxn ang="0">
                    <a:pos x="48" y="112"/>
                  </a:cxn>
                  <a:cxn ang="0">
                    <a:pos x="0" y="80"/>
                  </a:cxn>
                  <a:cxn ang="0">
                    <a:pos x="8" y="64"/>
                  </a:cxn>
                  <a:cxn ang="0">
                    <a:pos x="8" y="56"/>
                  </a:cxn>
                  <a:cxn ang="0">
                    <a:pos x="0" y="40"/>
                  </a:cxn>
                  <a:cxn ang="0">
                    <a:pos x="16" y="24"/>
                  </a:cxn>
                  <a:cxn ang="0">
                    <a:pos x="24" y="0"/>
                  </a:cxn>
                  <a:cxn ang="0">
                    <a:pos x="96" y="24"/>
                  </a:cxn>
                  <a:cxn ang="0">
                    <a:pos x="96" y="48"/>
                  </a:cxn>
                  <a:cxn ang="0">
                    <a:pos x="88" y="56"/>
                  </a:cxn>
                  <a:cxn ang="0">
                    <a:pos x="88" y="72"/>
                  </a:cxn>
                  <a:cxn ang="0">
                    <a:pos x="80" y="80"/>
                  </a:cxn>
                  <a:cxn ang="0">
                    <a:pos x="96" y="80"/>
                  </a:cxn>
                  <a:cxn ang="0">
                    <a:pos x="96" y="80"/>
                  </a:cxn>
                  <a:cxn ang="0">
                    <a:pos x="96" y="80"/>
                  </a:cxn>
                  <a:cxn ang="0">
                    <a:pos x="104" y="80"/>
                  </a:cxn>
                  <a:cxn ang="0">
                    <a:pos x="104" y="112"/>
                  </a:cxn>
                  <a:cxn ang="0">
                    <a:pos x="104" y="128"/>
                  </a:cxn>
                  <a:cxn ang="0">
                    <a:pos x="104" y="144"/>
                  </a:cxn>
                  <a:cxn ang="0">
                    <a:pos x="104" y="144"/>
                  </a:cxn>
                  <a:cxn ang="0">
                    <a:pos x="104" y="120"/>
                  </a:cxn>
                  <a:cxn ang="0">
                    <a:pos x="96" y="120"/>
                  </a:cxn>
                  <a:cxn ang="0">
                    <a:pos x="96" y="136"/>
                  </a:cxn>
                  <a:cxn ang="0">
                    <a:pos x="96" y="152"/>
                  </a:cxn>
                  <a:cxn ang="0">
                    <a:pos x="96" y="168"/>
                  </a:cxn>
                  <a:cxn ang="0">
                    <a:pos x="88" y="176"/>
                  </a:cxn>
                  <a:cxn ang="0">
                    <a:pos x="88" y="184"/>
                  </a:cxn>
                  <a:cxn ang="0">
                    <a:pos x="80" y="200"/>
                  </a:cxn>
                  <a:cxn ang="0">
                    <a:pos x="80" y="200"/>
                  </a:cxn>
                  <a:cxn ang="0">
                    <a:pos x="72" y="224"/>
                  </a:cxn>
                  <a:cxn ang="0">
                    <a:pos x="64" y="240"/>
                  </a:cxn>
                  <a:cxn ang="0">
                    <a:pos x="56" y="232"/>
                  </a:cxn>
                  <a:cxn ang="0">
                    <a:pos x="56" y="216"/>
                  </a:cxn>
                  <a:cxn ang="0">
                    <a:pos x="48" y="224"/>
                  </a:cxn>
                  <a:cxn ang="0">
                    <a:pos x="40" y="224"/>
                  </a:cxn>
                  <a:cxn ang="0">
                    <a:pos x="32" y="216"/>
                  </a:cxn>
                  <a:cxn ang="0">
                    <a:pos x="24" y="216"/>
                  </a:cxn>
                  <a:cxn ang="0">
                    <a:pos x="8" y="200"/>
                  </a:cxn>
                  <a:cxn ang="0">
                    <a:pos x="8" y="192"/>
                  </a:cxn>
                  <a:cxn ang="0">
                    <a:pos x="0" y="184"/>
                  </a:cxn>
                  <a:cxn ang="0">
                    <a:pos x="8" y="176"/>
                  </a:cxn>
                  <a:cxn ang="0">
                    <a:pos x="8" y="168"/>
                  </a:cxn>
                  <a:cxn ang="0">
                    <a:pos x="8" y="168"/>
                  </a:cxn>
                  <a:cxn ang="0">
                    <a:pos x="8" y="168"/>
                  </a:cxn>
                </a:cxnLst>
                <a:rect l="0" t="0" r="r" b="b"/>
                <a:pathLst>
                  <a:path w="104" h="240">
                    <a:moveTo>
                      <a:pt x="24" y="152"/>
                    </a:moveTo>
                    <a:lnTo>
                      <a:pt x="24" y="152"/>
                    </a:lnTo>
                    <a:lnTo>
                      <a:pt x="24" y="144"/>
                    </a:lnTo>
                    <a:lnTo>
                      <a:pt x="40" y="128"/>
                    </a:lnTo>
                    <a:lnTo>
                      <a:pt x="48" y="120"/>
                    </a:lnTo>
                    <a:lnTo>
                      <a:pt x="48" y="120"/>
                    </a:lnTo>
                    <a:lnTo>
                      <a:pt x="48" y="112"/>
                    </a:lnTo>
                    <a:lnTo>
                      <a:pt x="48" y="112"/>
                    </a:lnTo>
                    <a:lnTo>
                      <a:pt x="16" y="88"/>
                    </a:lnTo>
                    <a:lnTo>
                      <a:pt x="0" y="80"/>
                    </a:lnTo>
                    <a:lnTo>
                      <a:pt x="0" y="64"/>
                    </a:lnTo>
                    <a:lnTo>
                      <a:pt x="8" y="64"/>
                    </a:lnTo>
                    <a:lnTo>
                      <a:pt x="8" y="56"/>
                    </a:lnTo>
                    <a:lnTo>
                      <a:pt x="8" y="56"/>
                    </a:lnTo>
                    <a:lnTo>
                      <a:pt x="0" y="40"/>
                    </a:lnTo>
                    <a:lnTo>
                      <a:pt x="0" y="40"/>
                    </a:lnTo>
                    <a:lnTo>
                      <a:pt x="16" y="24"/>
                    </a:lnTo>
                    <a:lnTo>
                      <a:pt x="16" y="24"/>
                    </a:lnTo>
                    <a:lnTo>
                      <a:pt x="16" y="8"/>
                    </a:lnTo>
                    <a:lnTo>
                      <a:pt x="24" y="0"/>
                    </a:lnTo>
                    <a:lnTo>
                      <a:pt x="24" y="0"/>
                    </a:lnTo>
                    <a:lnTo>
                      <a:pt x="96" y="24"/>
                    </a:lnTo>
                    <a:lnTo>
                      <a:pt x="96" y="24"/>
                    </a:lnTo>
                    <a:lnTo>
                      <a:pt x="96" y="48"/>
                    </a:lnTo>
                    <a:lnTo>
                      <a:pt x="96" y="48"/>
                    </a:lnTo>
                    <a:lnTo>
                      <a:pt x="88" y="56"/>
                    </a:lnTo>
                    <a:lnTo>
                      <a:pt x="88" y="64"/>
                    </a:lnTo>
                    <a:lnTo>
                      <a:pt x="88" y="72"/>
                    </a:lnTo>
                    <a:lnTo>
                      <a:pt x="80" y="80"/>
                    </a:lnTo>
                    <a:lnTo>
                      <a:pt x="80" y="80"/>
                    </a:lnTo>
                    <a:lnTo>
                      <a:pt x="80" y="80"/>
                    </a:lnTo>
                    <a:lnTo>
                      <a:pt x="96" y="80"/>
                    </a:lnTo>
                    <a:lnTo>
                      <a:pt x="96" y="80"/>
                    </a:lnTo>
                    <a:lnTo>
                      <a:pt x="96" y="80"/>
                    </a:lnTo>
                    <a:lnTo>
                      <a:pt x="96" y="80"/>
                    </a:lnTo>
                    <a:lnTo>
                      <a:pt x="96" y="80"/>
                    </a:lnTo>
                    <a:lnTo>
                      <a:pt x="96" y="72"/>
                    </a:lnTo>
                    <a:lnTo>
                      <a:pt x="104" y="80"/>
                    </a:lnTo>
                    <a:lnTo>
                      <a:pt x="104" y="104"/>
                    </a:lnTo>
                    <a:lnTo>
                      <a:pt x="104" y="112"/>
                    </a:lnTo>
                    <a:lnTo>
                      <a:pt x="104" y="120"/>
                    </a:lnTo>
                    <a:lnTo>
                      <a:pt x="104" y="128"/>
                    </a:lnTo>
                    <a:lnTo>
                      <a:pt x="104" y="144"/>
                    </a:lnTo>
                    <a:lnTo>
                      <a:pt x="104" y="144"/>
                    </a:lnTo>
                    <a:lnTo>
                      <a:pt x="104" y="144"/>
                    </a:lnTo>
                    <a:lnTo>
                      <a:pt x="104" y="144"/>
                    </a:lnTo>
                    <a:lnTo>
                      <a:pt x="104" y="128"/>
                    </a:lnTo>
                    <a:lnTo>
                      <a:pt x="104" y="120"/>
                    </a:lnTo>
                    <a:lnTo>
                      <a:pt x="96" y="120"/>
                    </a:lnTo>
                    <a:lnTo>
                      <a:pt x="96" y="120"/>
                    </a:lnTo>
                    <a:lnTo>
                      <a:pt x="96" y="128"/>
                    </a:lnTo>
                    <a:lnTo>
                      <a:pt x="96" y="136"/>
                    </a:lnTo>
                    <a:lnTo>
                      <a:pt x="96" y="152"/>
                    </a:lnTo>
                    <a:lnTo>
                      <a:pt x="96" y="152"/>
                    </a:lnTo>
                    <a:lnTo>
                      <a:pt x="104" y="160"/>
                    </a:lnTo>
                    <a:lnTo>
                      <a:pt x="96" y="168"/>
                    </a:lnTo>
                    <a:lnTo>
                      <a:pt x="96" y="168"/>
                    </a:lnTo>
                    <a:lnTo>
                      <a:pt x="88" y="176"/>
                    </a:lnTo>
                    <a:lnTo>
                      <a:pt x="88" y="176"/>
                    </a:lnTo>
                    <a:lnTo>
                      <a:pt x="88" y="184"/>
                    </a:lnTo>
                    <a:lnTo>
                      <a:pt x="88" y="184"/>
                    </a:lnTo>
                    <a:lnTo>
                      <a:pt x="80" y="200"/>
                    </a:lnTo>
                    <a:lnTo>
                      <a:pt x="80" y="200"/>
                    </a:lnTo>
                    <a:lnTo>
                      <a:pt x="80" y="200"/>
                    </a:lnTo>
                    <a:lnTo>
                      <a:pt x="80" y="208"/>
                    </a:lnTo>
                    <a:lnTo>
                      <a:pt x="72" y="224"/>
                    </a:lnTo>
                    <a:lnTo>
                      <a:pt x="72" y="232"/>
                    </a:lnTo>
                    <a:lnTo>
                      <a:pt x="64" y="240"/>
                    </a:lnTo>
                    <a:lnTo>
                      <a:pt x="56" y="240"/>
                    </a:lnTo>
                    <a:lnTo>
                      <a:pt x="56" y="232"/>
                    </a:lnTo>
                    <a:lnTo>
                      <a:pt x="64" y="224"/>
                    </a:lnTo>
                    <a:lnTo>
                      <a:pt x="56" y="216"/>
                    </a:lnTo>
                    <a:lnTo>
                      <a:pt x="56" y="216"/>
                    </a:lnTo>
                    <a:lnTo>
                      <a:pt x="48" y="224"/>
                    </a:lnTo>
                    <a:lnTo>
                      <a:pt x="40" y="224"/>
                    </a:lnTo>
                    <a:lnTo>
                      <a:pt x="40" y="224"/>
                    </a:lnTo>
                    <a:lnTo>
                      <a:pt x="40" y="224"/>
                    </a:lnTo>
                    <a:lnTo>
                      <a:pt x="32" y="216"/>
                    </a:lnTo>
                    <a:lnTo>
                      <a:pt x="24" y="216"/>
                    </a:lnTo>
                    <a:lnTo>
                      <a:pt x="24" y="216"/>
                    </a:lnTo>
                    <a:lnTo>
                      <a:pt x="16" y="208"/>
                    </a:lnTo>
                    <a:lnTo>
                      <a:pt x="8" y="200"/>
                    </a:lnTo>
                    <a:lnTo>
                      <a:pt x="8" y="200"/>
                    </a:lnTo>
                    <a:lnTo>
                      <a:pt x="8" y="192"/>
                    </a:lnTo>
                    <a:lnTo>
                      <a:pt x="0" y="192"/>
                    </a:lnTo>
                    <a:lnTo>
                      <a:pt x="0" y="184"/>
                    </a:lnTo>
                    <a:lnTo>
                      <a:pt x="0" y="176"/>
                    </a:lnTo>
                    <a:lnTo>
                      <a:pt x="8" y="176"/>
                    </a:lnTo>
                    <a:lnTo>
                      <a:pt x="8" y="176"/>
                    </a:lnTo>
                    <a:lnTo>
                      <a:pt x="8" y="168"/>
                    </a:lnTo>
                    <a:lnTo>
                      <a:pt x="8" y="168"/>
                    </a:lnTo>
                    <a:lnTo>
                      <a:pt x="8" y="168"/>
                    </a:lnTo>
                    <a:lnTo>
                      <a:pt x="8" y="168"/>
                    </a:lnTo>
                    <a:lnTo>
                      <a:pt x="8" y="168"/>
                    </a:lnTo>
                    <a:lnTo>
                      <a:pt x="24" y="152"/>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35" name="Freeform 131">
                <a:extLst>
                  <a:ext uri="{FF2B5EF4-FFF2-40B4-BE49-F238E27FC236}">
                    <a16:creationId xmlns:a16="http://schemas.microsoft.com/office/drawing/2014/main" id="{48120778-A19F-9307-61F3-571D840EFF38}"/>
                  </a:ext>
                </a:extLst>
              </p:cNvPr>
              <p:cNvSpPr>
                <a:spLocks/>
              </p:cNvSpPr>
              <p:nvPr/>
            </p:nvSpPr>
            <p:spPr bwMode="auto">
              <a:xfrm>
                <a:off x="3982633" y="1962586"/>
                <a:ext cx="749224" cy="476356"/>
              </a:xfrm>
              <a:custGeom>
                <a:avLst/>
                <a:gdLst/>
                <a:ahLst/>
                <a:cxnLst>
                  <a:cxn ang="0">
                    <a:pos x="624" y="240"/>
                  </a:cxn>
                  <a:cxn ang="0">
                    <a:pos x="632" y="248"/>
                  </a:cxn>
                  <a:cxn ang="0">
                    <a:pos x="608" y="216"/>
                  </a:cxn>
                  <a:cxn ang="0">
                    <a:pos x="600" y="216"/>
                  </a:cxn>
                  <a:cxn ang="0">
                    <a:pos x="592" y="224"/>
                  </a:cxn>
                  <a:cxn ang="0">
                    <a:pos x="576" y="224"/>
                  </a:cxn>
                  <a:cxn ang="0">
                    <a:pos x="568" y="216"/>
                  </a:cxn>
                  <a:cxn ang="0">
                    <a:pos x="536" y="200"/>
                  </a:cxn>
                  <a:cxn ang="0">
                    <a:pos x="560" y="200"/>
                  </a:cxn>
                  <a:cxn ang="0">
                    <a:pos x="592" y="208"/>
                  </a:cxn>
                  <a:cxn ang="0">
                    <a:pos x="560" y="192"/>
                  </a:cxn>
                  <a:cxn ang="0">
                    <a:pos x="560" y="184"/>
                  </a:cxn>
                  <a:cxn ang="0">
                    <a:pos x="576" y="184"/>
                  </a:cxn>
                  <a:cxn ang="0">
                    <a:pos x="568" y="176"/>
                  </a:cxn>
                  <a:cxn ang="0">
                    <a:pos x="584" y="168"/>
                  </a:cxn>
                  <a:cxn ang="0">
                    <a:pos x="560" y="152"/>
                  </a:cxn>
                  <a:cxn ang="0">
                    <a:pos x="520" y="120"/>
                  </a:cxn>
                  <a:cxn ang="0">
                    <a:pos x="560" y="152"/>
                  </a:cxn>
                  <a:cxn ang="0">
                    <a:pos x="576" y="136"/>
                  </a:cxn>
                  <a:cxn ang="0">
                    <a:pos x="568" y="120"/>
                  </a:cxn>
                  <a:cxn ang="0">
                    <a:pos x="520" y="104"/>
                  </a:cxn>
                  <a:cxn ang="0">
                    <a:pos x="488" y="96"/>
                  </a:cxn>
                  <a:cxn ang="0">
                    <a:pos x="488" y="64"/>
                  </a:cxn>
                  <a:cxn ang="0">
                    <a:pos x="456" y="24"/>
                  </a:cxn>
                  <a:cxn ang="0">
                    <a:pos x="440" y="0"/>
                  </a:cxn>
                  <a:cxn ang="0">
                    <a:pos x="432" y="16"/>
                  </a:cxn>
                  <a:cxn ang="0">
                    <a:pos x="392" y="8"/>
                  </a:cxn>
                  <a:cxn ang="0">
                    <a:pos x="384" y="24"/>
                  </a:cxn>
                  <a:cxn ang="0">
                    <a:pos x="368" y="56"/>
                  </a:cxn>
                  <a:cxn ang="0">
                    <a:pos x="352" y="72"/>
                  </a:cxn>
                  <a:cxn ang="0">
                    <a:pos x="336" y="96"/>
                  </a:cxn>
                  <a:cxn ang="0">
                    <a:pos x="304" y="104"/>
                  </a:cxn>
                  <a:cxn ang="0">
                    <a:pos x="296" y="128"/>
                  </a:cxn>
                  <a:cxn ang="0">
                    <a:pos x="288" y="144"/>
                  </a:cxn>
                  <a:cxn ang="0">
                    <a:pos x="280" y="176"/>
                  </a:cxn>
                  <a:cxn ang="0">
                    <a:pos x="272" y="208"/>
                  </a:cxn>
                  <a:cxn ang="0">
                    <a:pos x="272" y="224"/>
                  </a:cxn>
                  <a:cxn ang="0">
                    <a:pos x="256" y="232"/>
                  </a:cxn>
                  <a:cxn ang="0">
                    <a:pos x="232" y="240"/>
                  </a:cxn>
                  <a:cxn ang="0">
                    <a:pos x="224" y="248"/>
                  </a:cxn>
                  <a:cxn ang="0">
                    <a:pos x="192" y="256"/>
                  </a:cxn>
                  <a:cxn ang="0">
                    <a:pos x="176" y="272"/>
                  </a:cxn>
                  <a:cxn ang="0">
                    <a:pos x="144" y="264"/>
                  </a:cxn>
                  <a:cxn ang="0">
                    <a:pos x="120" y="264"/>
                  </a:cxn>
                  <a:cxn ang="0">
                    <a:pos x="88" y="288"/>
                  </a:cxn>
                  <a:cxn ang="0">
                    <a:pos x="56" y="320"/>
                  </a:cxn>
                  <a:cxn ang="0">
                    <a:pos x="0" y="360"/>
                  </a:cxn>
                  <a:cxn ang="0">
                    <a:pos x="160" y="328"/>
                  </a:cxn>
                  <a:cxn ang="0">
                    <a:pos x="616" y="256"/>
                  </a:cxn>
                </a:cxnLst>
                <a:rect l="0" t="0" r="r" b="b"/>
                <a:pathLst>
                  <a:path w="632" h="360">
                    <a:moveTo>
                      <a:pt x="624" y="256"/>
                    </a:moveTo>
                    <a:lnTo>
                      <a:pt x="624" y="256"/>
                    </a:lnTo>
                    <a:lnTo>
                      <a:pt x="624" y="240"/>
                    </a:lnTo>
                    <a:lnTo>
                      <a:pt x="624" y="240"/>
                    </a:lnTo>
                    <a:lnTo>
                      <a:pt x="624" y="240"/>
                    </a:lnTo>
                    <a:lnTo>
                      <a:pt x="632" y="256"/>
                    </a:lnTo>
                    <a:lnTo>
                      <a:pt x="632" y="256"/>
                    </a:lnTo>
                    <a:lnTo>
                      <a:pt x="632" y="248"/>
                    </a:lnTo>
                    <a:lnTo>
                      <a:pt x="632" y="248"/>
                    </a:lnTo>
                    <a:lnTo>
                      <a:pt x="616" y="216"/>
                    </a:lnTo>
                    <a:lnTo>
                      <a:pt x="616" y="216"/>
                    </a:lnTo>
                    <a:lnTo>
                      <a:pt x="608" y="216"/>
                    </a:lnTo>
                    <a:lnTo>
                      <a:pt x="608" y="216"/>
                    </a:lnTo>
                    <a:lnTo>
                      <a:pt x="608" y="216"/>
                    </a:lnTo>
                    <a:lnTo>
                      <a:pt x="608" y="216"/>
                    </a:lnTo>
                    <a:lnTo>
                      <a:pt x="600" y="216"/>
                    </a:lnTo>
                    <a:lnTo>
                      <a:pt x="600" y="216"/>
                    </a:lnTo>
                    <a:lnTo>
                      <a:pt x="592" y="216"/>
                    </a:lnTo>
                    <a:lnTo>
                      <a:pt x="592" y="224"/>
                    </a:lnTo>
                    <a:lnTo>
                      <a:pt x="592" y="224"/>
                    </a:lnTo>
                    <a:lnTo>
                      <a:pt x="592" y="224"/>
                    </a:lnTo>
                    <a:lnTo>
                      <a:pt x="592" y="224"/>
                    </a:lnTo>
                    <a:lnTo>
                      <a:pt x="584" y="224"/>
                    </a:lnTo>
                    <a:lnTo>
                      <a:pt x="576" y="224"/>
                    </a:lnTo>
                    <a:lnTo>
                      <a:pt x="576" y="224"/>
                    </a:lnTo>
                    <a:lnTo>
                      <a:pt x="576" y="216"/>
                    </a:lnTo>
                    <a:lnTo>
                      <a:pt x="568" y="216"/>
                    </a:lnTo>
                    <a:lnTo>
                      <a:pt x="568" y="216"/>
                    </a:lnTo>
                    <a:lnTo>
                      <a:pt x="560" y="208"/>
                    </a:lnTo>
                    <a:lnTo>
                      <a:pt x="560" y="208"/>
                    </a:lnTo>
                    <a:lnTo>
                      <a:pt x="544" y="200"/>
                    </a:lnTo>
                    <a:lnTo>
                      <a:pt x="536" y="200"/>
                    </a:lnTo>
                    <a:lnTo>
                      <a:pt x="520" y="200"/>
                    </a:lnTo>
                    <a:lnTo>
                      <a:pt x="520" y="200"/>
                    </a:lnTo>
                    <a:lnTo>
                      <a:pt x="528" y="192"/>
                    </a:lnTo>
                    <a:lnTo>
                      <a:pt x="560" y="200"/>
                    </a:lnTo>
                    <a:lnTo>
                      <a:pt x="560" y="200"/>
                    </a:lnTo>
                    <a:lnTo>
                      <a:pt x="584" y="216"/>
                    </a:lnTo>
                    <a:lnTo>
                      <a:pt x="584" y="216"/>
                    </a:lnTo>
                    <a:lnTo>
                      <a:pt x="592" y="208"/>
                    </a:lnTo>
                    <a:lnTo>
                      <a:pt x="592" y="208"/>
                    </a:lnTo>
                    <a:lnTo>
                      <a:pt x="576" y="192"/>
                    </a:lnTo>
                    <a:lnTo>
                      <a:pt x="560" y="192"/>
                    </a:lnTo>
                    <a:lnTo>
                      <a:pt x="560" y="192"/>
                    </a:lnTo>
                    <a:lnTo>
                      <a:pt x="544" y="176"/>
                    </a:lnTo>
                    <a:lnTo>
                      <a:pt x="544" y="176"/>
                    </a:lnTo>
                    <a:lnTo>
                      <a:pt x="544" y="176"/>
                    </a:lnTo>
                    <a:lnTo>
                      <a:pt x="560" y="184"/>
                    </a:lnTo>
                    <a:lnTo>
                      <a:pt x="568" y="192"/>
                    </a:lnTo>
                    <a:lnTo>
                      <a:pt x="568" y="192"/>
                    </a:lnTo>
                    <a:lnTo>
                      <a:pt x="576" y="184"/>
                    </a:lnTo>
                    <a:lnTo>
                      <a:pt x="576" y="184"/>
                    </a:lnTo>
                    <a:lnTo>
                      <a:pt x="568" y="184"/>
                    </a:lnTo>
                    <a:lnTo>
                      <a:pt x="568" y="184"/>
                    </a:lnTo>
                    <a:lnTo>
                      <a:pt x="568" y="176"/>
                    </a:lnTo>
                    <a:lnTo>
                      <a:pt x="568" y="176"/>
                    </a:lnTo>
                    <a:lnTo>
                      <a:pt x="584" y="176"/>
                    </a:lnTo>
                    <a:lnTo>
                      <a:pt x="584" y="176"/>
                    </a:lnTo>
                    <a:lnTo>
                      <a:pt x="584" y="168"/>
                    </a:lnTo>
                    <a:lnTo>
                      <a:pt x="584" y="168"/>
                    </a:lnTo>
                    <a:lnTo>
                      <a:pt x="576" y="160"/>
                    </a:lnTo>
                    <a:lnTo>
                      <a:pt x="576" y="152"/>
                    </a:lnTo>
                    <a:lnTo>
                      <a:pt x="576" y="152"/>
                    </a:lnTo>
                    <a:lnTo>
                      <a:pt x="560" y="152"/>
                    </a:lnTo>
                    <a:lnTo>
                      <a:pt x="560" y="152"/>
                    </a:lnTo>
                    <a:lnTo>
                      <a:pt x="536" y="136"/>
                    </a:lnTo>
                    <a:lnTo>
                      <a:pt x="536" y="136"/>
                    </a:lnTo>
                    <a:lnTo>
                      <a:pt x="520" y="120"/>
                    </a:lnTo>
                    <a:lnTo>
                      <a:pt x="520" y="120"/>
                    </a:lnTo>
                    <a:lnTo>
                      <a:pt x="544" y="136"/>
                    </a:lnTo>
                    <a:lnTo>
                      <a:pt x="560" y="152"/>
                    </a:lnTo>
                    <a:lnTo>
                      <a:pt x="560" y="152"/>
                    </a:lnTo>
                    <a:lnTo>
                      <a:pt x="568" y="152"/>
                    </a:lnTo>
                    <a:lnTo>
                      <a:pt x="568" y="152"/>
                    </a:lnTo>
                    <a:lnTo>
                      <a:pt x="576" y="136"/>
                    </a:lnTo>
                    <a:lnTo>
                      <a:pt x="576" y="136"/>
                    </a:lnTo>
                    <a:lnTo>
                      <a:pt x="576" y="128"/>
                    </a:lnTo>
                    <a:lnTo>
                      <a:pt x="576" y="120"/>
                    </a:lnTo>
                    <a:lnTo>
                      <a:pt x="576" y="120"/>
                    </a:lnTo>
                    <a:lnTo>
                      <a:pt x="568" y="120"/>
                    </a:lnTo>
                    <a:lnTo>
                      <a:pt x="552" y="112"/>
                    </a:lnTo>
                    <a:lnTo>
                      <a:pt x="536" y="104"/>
                    </a:lnTo>
                    <a:lnTo>
                      <a:pt x="536" y="104"/>
                    </a:lnTo>
                    <a:lnTo>
                      <a:pt x="520" y="104"/>
                    </a:lnTo>
                    <a:lnTo>
                      <a:pt x="504" y="96"/>
                    </a:lnTo>
                    <a:lnTo>
                      <a:pt x="504" y="88"/>
                    </a:lnTo>
                    <a:lnTo>
                      <a:pt x="504" y="88"/>
                    </a:lnTo>
                    <a:lnTo>
                      <a:pt x="488" y="96"/>
                    </a:lnTo>
                    <a:lnTo>
                      <a:pt x="480" y="96"/>
                    </a:lnTo>
                    <a:lnTo>
                      <a:pt x="480" y="80"/>
                    </a:lnTo>
                    <a:lnTo>
                      <a:pt x="480" y="72"/>
                    </a:lnTo>
                    <a:lnTo>
                      <a:pt x="488" y="64"/>
                    </a:lnTo>
                    <a:lnTo>
                      <a:pt x="496" y="56"/>
                    </a:lnTo>
                    <a:lnTo>
                      <a:pt x="496" y="40"/>
                    </a:lnTo>
                    <a:lnTo>
                      <a:pt x="480" y="24"/>
                    </a:lnTo>
                    <a:lnTo>
                      <a:pt x="456" y="24"/>
                    </a:lnTo>
                    <a:lnTo>
                      <a:pt x="456" y="16"/>
                    </a:lnTo>
                    <a:lnTo>
                      <a:pt x="456" y="8"/>
                    </a:lnTo>
                    <a:lnTo>
                      <a:pt x="456" y="0"/>
                    </a:lnTo>
                    <a:lnTo>
                      <a:pt x="440" y="0"/>
                    </a:lnTo>
                    <a:lnTo>
                      <a:pt x="432" y="8"/>
                    </a:lnTo>
                    <a:lnTo>
                      <a:pt x="432" y="8"/>
                    </a:lnTo>
                    <a:lnTo>
                      <a:pt x="432" y="8"/>
                    </a:lnTo>
                    <a:lnTo>
                      <a:pt x="432" y="16"/>
                    </a:lnTo>
                    <a:lnTo>
                      <a:pt x="432" y="16"/>
                    </a:lnTo>
                    <a:lnTo>
                      <a:pt x="424" y="16"/>
                    </a:lnTo>
                    <a:lnTo>
                      <a:pt x="400" y="8"/>
                    </a:lnTo>
                    <a:lnTo>
                      <a:pt x="392" y="8"/>
                    </a:lnTo>
                    <a:lnTo>
                      <a:pt x="384" y="0"/>
                    </a:lnTo>
                    <a:lnTo>
                      <a:pt x="384" y="0"/>
                    </a:lnTo>
                    <a:lnTo>
                      <a:pt x="384" y="24"/>
                    </a:lnTo>
                    <a:lnTo>
                      <a:pt x="384" y="24"/>
                    </a:lnTo>
                    <a:lnTo>
                      <a:pt x="376" y="32"/>
                    </a:lnTo>
                    <a:lnTo>
                      <a:pt x="376" y="40"/>
                    </a:lnTo>
                    <a:lnTo>
                      <a:pt x="368" y="56"/>
                    </a:lnTo>
                    <a:lnTo>
                      <a:pt x="368" y="56"/>
                    </a:lnTo>
                    <a:lnTo>
                      <a:pt x="360" y="56"/>
                    </a:lnTo>
                    <a:lnTo>
                      <a:pt x="360" y="64"/>
                    </a:lnTo>
                    <a:lnTo>
                      <a:pt x="360" y="72"/>
                    </a:lnTo>
                    <a:lnTo>
                      <a:pt x="352" y="72"/>
                    </a:lnTo>
                    <a:lnTo>
                      <a:pt x="344" y="72"/>
                    </a:lnTo>
                    <a:lnTo>
                      <a:pt x="336" y="72"/>
                    </a:lnTo>
                    <a:lnTo>
                      <a:pt x="336" y="88"/>
                    </a:lnTo>
                    <a:lnTo>
                      <a:pt x="336" y="96"/>
                    </a:lnTo>
                    <a:lnTo>
                      <a:pt x="336" y="104"/>
                    </a:lnTo>
                    <a:lnTo>
                      <a:pt x="336" y="112"/>
                    </a:lnTo>
                    <a:lnTo>
                      <a:pt x="320" y="112"/>
                    </a:lnTo>
                    <a:lnTo>
                      <a:pt x="304" y="104"/>
                    </a:lnTo>
                    <a:lnTo>
                      <a:pt x="296" y="104"/>
                    </a:lnTo>
                    <a:lnTo>
                      <a:pt x="296" y="112"/>
                    </a:lnTo>
                    <a:lnTo>
                      <a:pt x="296" y="120"/>
                    </a:lnTo>
                    <a:lnTo>
                      <a:pt x="296" y="128"/>
                    </a:lnTo>
                    <a:lnTo>
                      <a:pt x="296" y="128"/>
                    </a:lnTo>
                    <a:lnTo>
                      <a:pt x="296" y="136"/>
                    </a:lnTo>
                    <a:lnTo>
                      <a:pt x="288" y="144"/>
                    </a:lnTo>
                    <a:lnTo>
                      <a:pt x="288" y="144"/>
                    </a:lnTo>
                    <a:lnTo>
                      <a:pt x="288" y="152"/>
                    </a:lnTo>
                    <a:lnTo>
                      <a:pt x="288" y="168"/>
                    </a:lnTo>
                    <a:lnTo>
                      <a:pt x="288" y="168"/>
                    </a:lnTo>
                    <a:lnTo>
                      <a:pt x="280" y="176"/>
                    </a:lnTo>
                    <a:lnTo>
                      <a:pt x="272" y="192"/>
                    </a:lnTo>
                    <a:lnTo>
                      <a:pt x="272" y="200"/>
                    </a:lnTo>
                    <a:lnTo>
                      <a:pt x="272" y="208"/>
                    </a:lnTo>
                    <a:lnTo>
                      <a:pt x="272" y="208"/>
                    </a:lnTo>
                    <a:lnTo>
                      <a:pt x="272" y="208"/>
                    </a:lnTo>
                    <a:lnTo>
                      <a:pt x="264" y="216"/>
                    </a:lnTo>
                    <a:lnTo>
                      <a:pt x="264" y="216"/>
                    </a:lnTo>
                    <a:lnTo>
                      <a:pt x="272" y="224"/>
                    </a:lnTo>
                    <a:lnTo>
                      <a:pt x="272" y="224"/>
                    </a:lnTo>
                    <a:lnTo>
                      <a:pt x="256" y="232"/>
                    </a:lnTo>
                    <a:lnTo>
                      <a:pt x="256" y="232"/>
                    </a:lnTo>
                    <a:lnTo>
                      <a:pt x="256" y="232"/>
                    </a:lnTo>
                    <a:lnTo>
                      <a:pt x="240" y="232"/>
                    </a:lnTo>
                    <a:lnTo>
                      <a:pt x="240" y="240"/>
                    </a:lnTo>
                    <a:lnTo>
                      <a:pt x="240" y="240"/>
                    </a:lnTo>
                    <a:lnTo>
                      <a:pt x="232" y="240"/>
                    </a:lnTo>
                    <a:lnTo>
                      <a:pt x="224" y="240"/>
                    </a:lnTo>
                    <a:lnTo>
                      <a:pt x="224" y="248"/>
                    </a:lnTo>
                    <a:lnTo>
                      <a:pt x="224" y="248"/>
                    </a:lnTo>
                    <a:lnTo>
                      <a:pt x="224" y="248"/>
                    </a:lnTo>
                    <a:lnTo>
                      <a:pt x="216" y="256"/>
                    </a:lnTo>
                    <a:lnTo>
                      <a:pt x="208" y="256"/>
                    </a:lnTo>
                    <a:lnTo>
                      <a:pt x="200" y="256"/>
                    </a:lnTo>
                    <a:lnTo>
                      <a:pt x="192" y="256"/>
                    </a:lnTo>
                    <a:lnTo>
                      <a:pt x="192" y="256"/>
                    </a:lnTo>
                    <a:lnTo>
                      <a:pt x="192" y="256"/>
                    </a:lnTo>
                    <a:lnTo>
                      <a:pt x="184" y="256"/>
                    </a:lnTo>
                    <a:lnTo>
                      <a:pt x="176" y="272"/>
                    </a:lnTo>
                    <a:lnTo>
                      <a:pt x="168" y="272"/>
                    </a:lnTo>
                    <a:lnTo>
                      <a:pt x="160" y="264"/>
                    </a:lnTo>
                    <a:lnTo>
                      <a:pt x="160" y="264"/>
                    </a:lnTo>
                    <a:lnTo>
                      <a:pt x="144" y="264"/>
                    </a:lnTo>
                    <a:lnTo>
                      <a:pt x="136" y="248"/>
                    </a:lnTo>
                    <a:lnTo>
                      <a:pt x="136" y="240"/>
                    </a:lnTo>
                    <a:lnTo>
                      <a:pt x="136" y="240"/>
                    </a:lnTo>
                    <a:lnTo>
                      <a:pt x="120" y="264"/>
                    </a:lnTo>
                    <a:lnTo>
                      <a:pt x="120" y="256"/>
                    </a:lnTo>
                    <a:lnTo>
                      <a:pt x="120" y="264"/>
                    </a:lnTo>
                    <a:lnTo>
                      <a:pt x="112" y="272"/>
                    </a:lnTo>
                    <a:lnTo>
                      <a:pt x="88" y="288"/>
                    </a:lnTo>
                    <a:lnTo>
                      <a:pt x="88" y="296"/>
                    </a:lnTo>
                    <a:lnTo>
                      <a:pt x="80" y="304"/>
                    </a:lnTo>
                    <a:lnTo>
                      <a:pt x="72" y="320"/>
                    </a:lnTo>
                    <a:lnTo>
                      <a:pt x="56" y="320"/>
                    </a:lnTo>
                    <a:lnTo>
                      <a:pt x="56" y="328"/>
                    </a:lnTo>
                    <a:lnTo>
                      <a:pt x="40" y="344"/>
                    </a:lnTo>
                    <a:lnTo>
                      <a:pt x="16" y="352"/>
                    </a:lnTo>
                    <a:lnTo>
                      <a:pt x="0" y="360"/>
                    </a:lnTo>
                    <a:lnTo>
                      <a:pt x="0" y="360"/>
                    </a:lnTo>
                    <a:lnTo>
                      <a:pt x="152" y="336"/>
                    </a:lnTo>
                    <a:lnTo>
                      <a:pt x="160" y="328"/>
                    </a:lnTo>
                    <a:lnTo>
                      <a:pt x="160" y="328"/>
                    </a:lnTo>
                    <a:lnTo>
                      <a:pt x="168" y="328"/>
                    </a:lnTo>
                    <a:lnTo>
                      <a:pt x="240" y="328"/>
                    </a:lnTo>
                    <a:lnTo>
                      <a:pt x="448" y="296"/>
                    </a:lnTo>
                    <a:lnTo>
                      <a:pt x="616" y="256"/>
                    </a:lnTo>
                    <a:lnTo>
                      <a:pt x="624" y="256"/>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36" name="Freeform 132">
                <a:extLst>
                  <a:ext uri="{FF2B5EF4-FFF2-40B4-BE49-F238E27FC236}">
                    <a16:creationId xmlns:a16="http://schemas.microsoft.com/office/drawing/2014/main" id="{FB4FB2F3-8F72-EC65-D7E8-FC42B0C409C2}"/>
                  </a:ext>
                </a:extLst>
              </p:cNvPr>
              <p:cNvSpPr>
                <a:spLocks/>
              </p:cNvSpPr>
              <p:nvPr/>
            </p:nvSpPr>
            <p:spPr bwMode="auto">
              <a:xfrm>
                <a:off x="4333435" y="1867315"/>
                <a:ext cx="426994" cy="242941"/>
              </a:xfrm>
              <a:custGeom>
                <a:avLst/>
                <a:gdLst/>
                <a:ahLst/>
                <a:cxnLst>
                  <a:cxn ang="0">
                    <a:pos x="200" y="120"/>
                  </a:cxn>
                  <a:cxn ang="0">
                    <a:pos x="200" y="160"/>
                  </a:cxn>
                  <a:cxn ang="0">
                    <a:pos x="208" y="152"/>
                  </a:cxn>
                  <a:cxn ang="0">
                    <a:pos x="224" y="160"/>
                  </a:cxn>
                  <a:cxn ang="0">
                    <a:pos x="232" y="168"/>
                  </a:cxn>
                  <a:cxn ang="0">
                    <a:pos x="264" y="176"/>
                  </a:cxn>
                  <a:cxn ang="0">
                    <a:pos x="272" y="176"/>
                  </a:cxn>
                  <a:cxn ang="0">
                    <a:pos x="248" y="160"/>
                  </a:cxn>
                  <a:cxn ang="0">
                    <a:pos x="232" y="136"/>
                  </a:cxn>
                  <a:cxn ang="0">
                    <a:pos x="256" y="152"/>
                  </a:cxn>
                  <a:cxn ang="0">
                    <a:pos x="240" y="120"/>
                  </a:cxn>
                  <a:cxn ang="0">
                    <a:pos x="232" y="64"/>
                  </a:cxn>
                  <a:cxn ang="0">
                    <a:pos x="240" y="64"/>
                  </a:cxn>
                  <a:cxn ang="0">
                    <a:pos x="240" y="48"/>
                  </a:cxn>
                  <a:cxn ang="0">
                    <a:pos x="248" y="48"/>
                  </a:cxn>
                  <a:cxn ang="0">
                    <a:pos x="256" y="40"/>
                  </a:cxn>
                  <a:cxn ang="0">
                    <a:pos x="264" y="24"/>
                  </a:cxn>
                  <a:cxn ang="0">
                    <a:pos x="264" y="32"/>
                  </a:cxn>
                  <a:cxn ang="0">
                    <a:pos x="272" y="32"/>
                  </a:cxn>
                  <a:cxn ang="0">
                    <a:pos x="256" y="48"/>
                  </a:cxn>
                  <a:cxn ang="0">
                    <a:pos x="256" y="80"/>
                  </a:cxn>
                  <a:cxn ang="0">
                    <a:pos x="272" y="72"/>
                  </a:cxn>
                  <a:cxn ang="0">
                    <a:pos x="264" y="96"/>
                  </a:cxn>
                  <a:cxn ang="0">
                    <a:pos x="272" y="120"/>
                  </a:cxn>
                  <a:cxn ang="0">
                    <a:pos x="264" y="128"/>
                  </a:cxn>
                  <a:cxn ang="0">
                    <a:pos x="272" y="128"/>
                  </a:cxn>
                  <a:cxn ang="0">
                    <a:pos x="272" y="152"/>
                  </a:cxn>
                  <a:cxn ang="0">
                    <a:pos x="280" y="152"/>
                  </a:cxn>
                  <a:cxn ang="0">
                    <a:pos x="288" y="152"/>
                  </a:cxn>
                  <a:cxn ang="0">
                    <a:pos x="288" y="144"/>
                  </a:cxn>
                  <a:cxn ang="0">
                    <a:pos x="296" y="152"/>
                  </a:cxn>
                  <a:cxn ang="0">
                    <a:pos x="296" y="160"/>
                  </a:cxn>
                  <a:cxn ang="0">
                    <a:pos x="304" y="160"/>
                  </a:cxn>
                  <a:cxn ang="0">
                    <a:pos x="304" y="176"/>
                  </a:cxn>
                  <a:cxn ang="0">
                    <a:pos x="320" y="184"/>
                  </a:cxn>
                  <a:cxn ang="0">
                    <a:pos x="344" y="168"/>
                  </a:cxn>
                  <a:cxn ang="0">
                    <a:pos x="344" y="144"/>
                  </a:cxn>
                  <a:cxn ang="0">
                    <a:pos x="360" y="120"/>
                  </a:cxn>
                  <a:cxn ang="0">
                    <a:pos x="352" y="176"/>
                  </a:cxn>
                  <a:cxn ang="0">
                    <a:pos x="360" y="168"/>
                  </a:cxn>
                  <a:cxn ang="0">
                    <a:pos x="312" y="128"/>
                  </a:cxn>
                  <a:cxn ang="0">
                    <a:pos x="0" y="56"/>
                  </a:cxn>
                  <a:cxn ang="0">
                    <a:pos x="32" y="80"/>
                  </a:cxn>
                  <a:cxn ang="0">
                    <a:pos x="48" y="72"/>
                  </a:cxn>
                  <a:cxn ang="0">
                    <a:pos x="72" y="64"/>
                  </a:cxn>
                  <a:cxn ang="0">
                    <a:pos x="104" y="48"/>
                  </a:cxn>
                  <a:cxn ang="0">
                    <a:pos x="128" y="48"/>
                  </a:cxn>
                  <a:cxn ang="0">
                    <a:pos x="144" y="64"/>
                  </a:cxn>
                  <a:cxn ang="0">
                    <a:pos x="160" y="72"/>
                  </a:cxn>
                  <a:cxn ang="0">
                    <a:pos x="160" y="96"/>
                  </a:cxn>
                  <a:cxn ang="0">
                    <a:pos x="192" y="104"/>
                  </a:cxn>
                </a:cxnLst>
                <a:rect l="0" t="0" r="r" b="b"/>
                <a:pathLst>
                  <a:path w="360" h="184">
                    <a:moveTo>
                      <a:pt x="208" y="104"/>
                    </a:moveTo>
                    <a:lnTo>
                      <a:pt x="208" y="104"/>
                    </a:lnTo>
                    <a:lnTo>
                      <a:pt x="200" y="120"/>
                    </a:lnTo>
                    <a:lnTo>
                      <a:pt x="200" y="120"/>
                    </a:lnTo>
                    <a:lnTo>
                      <a:pt x="192" y="152"/>
                    </a:lnTo>
                    <a:lnTo>
                      <a:pt x="192" y="152"/>
                    </a:lnTo>
                    <a:lnTo>
                      <a:pt x="192" y="160"/>
                    </a:lnTo>
                    <a:lnTo>
                      <a:pt x="200" y="160"/>
                    </a:lnTo>
                    <a:lnTo>
                      <a:pt x="200" y="152"/>
                    </a:lnTo>
                    <a:lnTo>
                      <a:pt x="208" y="152"/>
                    </a:lnTo>
                    <a:lnTo>
                      <a:pt x="208" y="152"/>
                    </a:lnTo>
                    <a:lnTo>
                      <a:pt x="208" y="152"/>
                    </a:lnTo>
                    <a:lnTo>
                      <a:pt x="208" y="160"/>
                    </a:lnTo>
                    <a:lnTo>
                      <a:pt x="224" y="168"/>
                    </a:lnTo>
                    <a:lnTo>
                      <a:pt x="224" y="168"/>
                    </a:lnTo>
                    <a:lnTo>
                      <a:pt x="224" y="160"/>
                    </a:lnTo>
                    <a:lnTo>
                      <a:pt x="224" y="160"/>
                    </a:lnTo>
                    <a:lnTo>
                      <a:pt x="224" y="160"/>
                    </a:lnTo>
                    <a:lnTo>
                      <a:pt x="224" y="160"/>
                    </a:lnTo>
                    <a:lnTo>
                      <a:pt x="232" y="168"/>
                    </a:lnTo>
                    <a:lnTo>
                      <a:pt x="232" y="168"/>
                    </a:lnTo>
                    <a:lnTo>
                      <a:pt x="240" y="168"/>
                    </a:lnTo>
                    <a:lnTo>
                      <a:pt x="248" y="168"/>
                    </a:lnTo>
                    <a:lnTo>
                      <a:pt x="264" y="176"/>
                    </a:lnTo>
                    <a:lnTo>
                      <a:pt x="264" y="184"/>
                    </a:lnTo>
                    <a:lnTo>
                      <a:pt x="264" y="184"/>
                    </a:lnTo>
                    <a:lnTo>
                      <a:pt x="272" y="176"/>
                    </a:lnTo>
                    <a:lnTo>
                      <a:pt x="272" y="176"/>
                    </a:lnTo>
                    <a:lnTo>
                      <a:pt x="264" y="168"/>
                    </a:lnTo>
                    <a:lnTo>
                      <a:pt x="264" y="160"/>
                    </a:lnTo>
                    <a:lnTo>
                      <a:pt x="264" y="160"/>
                    </a:lnTo>
                    <a:lnTo>
                      <a:pt x="248" y="160"/>
                    </a:lnTo>
                    <a:lnTo>
                      <a:pt x="240" y="152"/>
                    </a:lnTo>
                    <a:lnTo>
                      <a:pt x="232" y="144"/>
                    </a:lnTo>
                    <a:lnTo>
                      <a:pt x="232" y="136"/>
                    </a:lnTo>
                    <a:lnTo>
                      <a:pt x="232" y="136"/>
                    </a:lnTo>
                    <a:lnTo>
                      <a:pt x="240" y="144"/>
                    </a:lnTo>
                    <a:lnTo>
                      <a:pt x="248" y="152"/>
                    </a:lnTo>
                    <a:lnTo>
                      <a:pt x="256" y="152"/>
                    </a:lnTo>
                    <a:lnTo>
                      <a:pt x="256" y="152"/>
                    </a:lnTo>
                    <a:lnTo>
                      <a:pt x="256" y="152"/>
                    </a:lnTo>
                    <a:lnTo>
                      <a:pt x="256" y="144"/>
                    </a:lnTo>
                    <a:lnTo>
                      <a:pt x="248" y="136"/>
                    </a:lnTo>
                    <a:lnTo>
                      <a:pt x="240" y="120"/>
                    </a:lnTo>
                    <a:lnTo>
                      <a:pt x="240" y="104"/>
                    </a:lnTo>
                    <a:lnTo>
                      <a:pt x="240" y="96"/>
                    </a:lnTo>
                    <a:lnTo>
                      <a:pt x="240" y="80"/>
                    </a:lnTo>
                    <a:lnTo>
                      <a:pt x="232" y="64"/>
                    </a:lnTo>
                    <a:lnTo>
                      <a:pt x="224" y="64"/>
                    </a:lnTo>
                    <a:lnTo>
                      <a:pt x="224" y="64"/>
                    </a:lnTo>
                    <a:lnTo>
                      <a:pt x="240" y="64"/>
                    </a:lnTo>
                    <a:lnTo>
                      <a:pt x="240" y="64"/>
                    </a:lnTo>
                    <a:lnTo>
                      <a:pt x="240" y="56"/>
                    </a:lnTo>
                    <a:lnTo>
                      <a:pt x="240" y="56"/>
                    </a:lnTo>
                    <a:lnTo>
                      <a:pt x="240" y="48"/>
                    </a:lnTo>
                    <a:lnTo>
                      <a:pt x="240" y="48"/>
                    </a:lnTo>
                    <a:lnTo>
                      <a:pt x="240" y="48"/>
                    </a:lnTo>
                    <a:lnTo>
                      <a:pt x="240" y="48"/>
                    </a:lnTo>
                    <a:lnTo>
                      <a:pt x="248" y="48"/>
                    </a:lnTo>
                    <a:lnTo>
                      <a:pt x="248" y="48"/>
                    </a:lnTo>
                    <a:lnTo>
                      <a:pt x="248" y="56"/>
                    </a:lnTo>
                    <a:lnTo>
                      <a:pt x="248" y="48"/>
                    </a:lnTo>
                    <a:lnTo>
                      <a:pt x="256" y="40"/>
                    </a:lnTo>
                    <a:lnTo>
                      <a:pt x="256" y="40"/>
                    </a:lnTo>
                    <a:lnTo>
                      <a:pt x="256" y="24"/>
                    </a:lnTo>
                    <a:lnTo>
                      <a:pt x="256" y="24"/>
                    </a:lnTo>
                    <a:lnTo>
                      <a:pt x="256" y="24"/>
                    </a:lnTo>
                    <a:lnTo>
                      <a:pt x="264" y="24"/>
                    </a:lnTo>
                    <a:lnTo>
                      <a:pt x="264" y="24"/>
                    </a:lnTo>
                    <a:lnTo>
                      <a:pt x="264" y="24"/>
                    </a:lnTo>
                    <a:lnTo>
                      <a:pt x="264" y="24"/>
                    </a:lnTo>
                    <a:lnTo>
                      <a:pt x="264" y="32"/>
                    </a:lnTo>
                    <a:lnTo>
                      <a:pt x="264" y="32"/>
                    </a:lnTo>
                    <a:lnTo>
                      <a:pt x="264" y="32"/>
                    </a:lnTo>
                    <a:lnTo>
                      <a:pt x="264" y="32"/>
                    </a:lnTo>
                    <a:lnTo>
                      <a:pt x="272" y="32"/>
                    </a:lnTo>
                    <a:lnTo>
                      <a:pt x="272" y="32"/>
                    </a:lnTo>
                    <a:lnTo>
                      <a:pt x="272" y="32"/>
                    </a:lnTo>
                    <a:lnTo>
                      <a:pt x="264" y="40"/>
                    </a:lnTo>
                    <a:lnTo>
                      <a:pt x="256" y="48"/>
                    </a:lnTo>
                    <a:lnTo>
                      <a:pt x="256" y="56"/>
                    </a:lnTo>
                    <a:lnTo>
                      <a:pt x="256" y="72"/>
                    </a:lnTo>
                    <a:lnTo>
                      <a:pt x="256" y="72"/>
                    </a:lnTo>
                    <a:lnTo>
                      <a:pt x="256" y="80"/>
                    </a:lnTo>
                    <a:lnTo>
                      <a:pt x="264" y="64"/>
                    </a:lnTo>
                    <a:lnTo>
                      <a:pt x="264" y="64"/>
                    </a:lnTo>
                    <a:lnTo>
                      <a:pt x="264" y="64"/>
                    </a:lnTo>
                    <a:lnTo>
                      <a:pt x="272" y="72"/>
                    </a:lnTo>
                    <a:lnTo>
                      <a:pt x="264" y="72"/>
                    </a:lnTo>
                    <a:lnTo>
                      <a:pt x="264" y="80"/>
                    </a:lnTo>
                    <a:lnTo>
                      <a:pt x="264" y="96"/>
                    </a:lnTo>
                    <a:lnTo>
                      <a:pt x="264" y="96"/>
                    </a:lnTo>
                    <a:lnTo>
                      <a:pt x="256" y="104"/>
                    </a:lnTo>
                    <a:lnTo>
                      <a:pt x="256" y="104"/>
                    </a:lnTo>
                    <a:lnTo>
                      <a:pt x="256" y="104"/>
                    </a:lnTo>
                    <a:lnTo>
                      <a:pt x="272" y="120"/>
                    </a:lnTo>
                    <a:lnTo>
                      <a:pt x="272" y="120"/>
                    </a:lnTo>
                    <a:lnTo>
                      <a:pt x="272" y="120"/>
                    </a:lnTo>
                    <a:lnTo>
                      <a:pt x="264" y="120"/>
                    </a:lnTo>
                    <a:lnTo>
                      <a:pt x="264" y="128"/>
                    </a:lnTo>
                    <a:lnTo>
                      <a:pt x="264" y="128"/>
                    </a:lnTo>
                    <a:lnTo>
                      <a:pt x="264" y="128"/>
                    </a:lnTo>
                    <a:lnTo>
                      <a:pt x="264" y="128"/>
                    </a:lnTo>
                    <a:lnTo>
                      <a:pt x="272" y="128"/>
                    </a:lnTo>
                    <a:lnTo>
                      <a:pt x="264" y="136"/>
                    </a:lnTo>
                    <a:lnTo>
                      <a:pt x="264" y="136"/>
                    </a:lnTo>
                    <a:lnTo>
                      <a:pt x="264" y="136"/>
                    </a:lnTo>
                    <a:lnTo>
                      <a:pt x="272" y="152"/>
                    </a:lnTo>
                    <a:lnTo>
                      <a:pt x="272" y="152"/>
                    </a:lnTo>
                    <a:lnTo>
                      <a:pt x="272" y="144"/>
                    </a:lnTo>
                    <a:lnTo>
                      <a:pt x="272" y="144"/>
                    </a:lnTo>
                    <a:lnTo>
                      <a:pt x="280" y="152"/>
                    </a:lnTo>
                    <a:lnTo>
                      <a:pt x="288" y="152"/>
                    </a:lnTo>
                    <a:lnTo>
                      <a:pt x="288" y="152"/>
                    </a:lnTo>
                    <a:lnTo>
                      <a:pt x="288" y="152"/>
                    </a:lnTo>
                    <a:lnTo>
                      <a:pt x="288" y="152"/>
                    </a:lnTo>
                    <a:lnTo>
                      <a:pt x="288" y="144"/>
                    </a:lnTo>
                    <a:lnTo>
                      <a:pt x="288" y="144"/>
                    </a:lnTo>
                    <a:lnTo>
                      <a:pt x="288" y="144"/>
                    </a:lnTo>
                    <a:lnTo>
                      <a:pt x="288" y="144"/>
                    </a:lnTo>
                    <a:lnTo>
                      <a:pt x="288" y="152"/>
                    </a:lnTo>
                    <a:lnTo>
                      <a:pt x="296" y="152"/>
                    </a:lnTo>
                    <a:lnTo>
                      <a:pt x="296" y="152"/>
                    </a:lnTo>
                    <a:lnTo>
                      <a:pt x="296" y="152"/>
                    </a:lnTo>
                    <a:lnTo>
                      <a:pt x="304" y="152"/>
                    </a:lnTo>
                    <a:lnTo>
                      <a:pt x="304" y="152"/>
                    </a:lnTo>
                    <a:lnTo>
                      <a:pt x="296" y="160"/>
                    </a:lnTo>
                    <a:lnTo>
                      <a:pt x="296" y="160"/>
                    </a:lnTo>
                    <a:lnTo>
                      <a:pt x="296" y="160"/>
                    </a:lnTo>
                    <a:lnTo>
                      <a:pt x="296" y="168"/>
                    </a:lnTo>
                    <a:lnTo>
                      <a:pt x="304" y="168"/>
                    </a:lnTo>
                    <a:lnTo>
                      <a:pt x="304" y="160"/>
                    </a:lnTo>
                    <a:lnTo>
                      <a:pt x="304" y="168"/>
                    </a:lnTo>
                    <a:lnTo>
                      <a:pt x="304" y="168"/>
                    </a:lnTo>
                    <a:lnTo>
                      <a:pt x="304" y="176"/>
                    </a:lnTo>
                    <a:lnTo>
                      <a:pt x="304" y="176"/>
                    </a:lnTo>
                    <a:lnTo>
                      <a:pt x="304" y="184"/>
                    </a:lnTo>
                    <a:lnTo>
                      <a:pt x="312" y="184"/>
                    </a:lnTo>
                    <a:lnTo>
                      <a:pt x="312" y="184"/>
                    </a:lnTo>
                    <a:lnTo>
                      <a:pt x="320" y="184"/>
                    </a:lnTo>
                    <a:lnTo>
                      <a:pt x="320" y="184"/>
                    </a:lnTo>
                    <a:lnTo>
                      <a:pt x="320" y="176"/>
                    </a:lnTo>
                    <a:lnTo>
                      <a:pt x="336" y="168"/>
                    </a:lnTo>
                    <a:lnTo>
                      <a:pt x="344" y="168"/>
                    </a:lnTo>
                    <a:lnTo>
                      <a:pt x="344" y="168"/>
                    </a:lnTo>
                    <a:lnTo>
                      <a:pt x="344" y="168"/>
                    </a:lnTo>
                    <a:lnTo>
                      <a:pt x="344" y="144"/>
                    </a:lnTo>
                    <a:lnTo>
                      <a:pt x="344" y="144"/>
                    </a:lnTo>
                    <a:lnTo>
                      <a:pt x="352" y="144"/>
                    </a:lnTo>
                    <a:lnTo>
                      <a:pt x="352" y="144"/>
                    </a:lnTo>
                    <a:lnTo>
                      <a:pt x="352" y="120"/>
                    </a:lnTo>
                    <a:lnTo>
                      <a:pt x="360" y="120"/>
                    </a:lnTo>
                    <a:lnTo>
                      <a:pt x="360" y="120"/>
                    </a:lnTo>
                    <a:lnTo>
                      <a:pt x="352" y="152"/>
                    </a:lnTo>
                    <a:lnTo>
                      <a:pt x="352" y="168"/>
                    </a:lnTo>
                    <a:lnTo>
                      <a:pt x="352" y="176"/>
                    </a:lnTo>
                    <a:lnTo>
                      <a:pt x="352" y="184"/>
                    </a:lnTo>
                    <a:lnTo>
                      <a:pt x="352" y="184"/>
                    </a:lnTo>
                    <a:lnTo>
                      <a:pt x="352" y="176"/>
                    </a:lnTo>
                    <a:lnTo>
                      <a:pt x="360" y="168"/>
                    </a:lnTo>
                    <a:lnTo>
                      <a:pt x="360" y="128"/>
                    </a:lnTo>
                    <a:lnTo>
                      <a:pt x="360" y="120"/>
                    </a:lnTo>
                    <a:lnTo>
                      <a:pt x="360" y="120"/>
                    </a:lnTo>
                    <a:lnTo>
                      <a:pt x="312" y="128"/>
                    </a:lnTo>
                    <a:lnTo>
                      <a:pt x="312" y="128"/>
                    </a:lnTo>
                    <a:lnTo>
                      <a:pt x="280" y="0"/>
                    </a:lnTo>
                    <a:lnTo>
                      <a:pt x="280" y="0"/>
                    </a:lnTo>
                    <a:lnTo>
                      <a:pt x="0" y="56"/>
                    </a:lnTo>
                    <a:lnTo>
                      <a:pt x="0" y="56"/>
                    </a:lnTo>
                    <a:lnTo>
                      <a:pt x="8" y="104"/>
                    </a:lnTo>
                    <a:lnTo>
                      <a:pt x="8" y="104"/>
                    </a:lnTo>
                    <a:lnTo>
                      <a:pt x="32" y="80"/>
                    </a:lnTo>
                    <a:lnTo>
                      <a:pt x="32" y="80"/>
                    </a:lnTo>
                    <a:lnTo>
                      <a:pt x="32" y="80"/>
                    </a:lnTo>
                    <a:lnTo>
                      <a:pt x="40" y="80"/>
                    </a:lnTo>
                    <a:lnTo>
                      <a:pt x="48" y="72"/>
                    </a:lnTo>
                    <a:lnTo>
                      <a:pt x="56" y="64"/>
                    </a:lnTo>
                    <a:lnTo>
                      <a:pt x="56" y="64"/>
                    </a:lnTo>
                    <a:lnTo>
                      <a:pt x="56" y="64"/>
                    </a:lnTo>
                    <a:lnTo>
                      <a:pt x="72" y="64"/>
                    </a:lnTo>
                    <a:lnTo>
                      <a:pt x="80" y="64"/>
                    </a:lnTo>
                    <a:lnTo>
                      <a:pt x="88" y="48"/>
                    </a:lnTo>
                    <a:lnTo>
                      <a:pt x="88" y="48"/>
                    </a:lnTo>
                    <a:lnTo>
                      <a:pt x="104" y="48"/>
                    </a:lnTo>
                    <a:lnTo>
                      <a:pt x="112" y="48"/>
                    </a:lnTo>
                    <a:lnTo>
                      <a:pt x="120" y="48"/>
                    </a:lnTo>
                    <a:lnTo>
                      <a:pt x="120" y="48"/>
                    </a:lnTo>
                    <a:lnTo>
                      <a:pt x="128" y="48"/>
                    </a:lnTo>
                    <a:lnTo>
                      <a:pt x="128" y="48"/>
                    </a:lnTo>
                    <a:lnTo>
                      <a:pt x="128" y="56"/>
                    </a:lnTo>
                    <a:lnTo>
                      <a:pt x="128" y="56"/>
                    </a:lnTo>
                    <a:lnTo>
                      <a:pt x="144" y="64"/>
                    </a:lnTo>
                    <a:lnTo>
                      <a:pt x="144" y="80"/>
                    </a:lnTo>
                    <a:lnTo>
                      <a:pt x="136" y="80"/>
                    </a:lnTo>
                    <a:lnTo>
                      <a:pt x="144" y="72"/>
                    </a:lnTo>
                    <a:lnTo>
                      <a:pt x="160" y="72"/>
                    </a:lnTo>
                    <a:lnTo>
                      <a:pt x="160" y="80"/>
                    </a:lnTo>
                    <a:lnTo>
                      <a:pt x="160" y="80"/>
                    </a:lnTo>
                    <a:lnTo>
                      <a:pt x="160" y="88"/>
                    </a:lnTo>
                    <a:lnTo>
                      <a:pt x="160" y="96"/>
                    </a:lnTo>
                    <a:lnTo>
                      <a:pt x="184" y="96"/>
                    </a:lnTo>
                    <a:lnTo>
                      <a:pt x="184" y="96"/>
                    </a:lnTo>
                    <a:lnTo>
                      <a:pt x="192" y="104"/>
                    </a:lnTo>
                    <a:lnTo>
                      <a:pt x="192" y="104"/>
                    </a:lnTo>
                    <a:lnTo>
                      <a:pt x="200" y="96"/>
                    </a:lnTo>
                    <a:lnTo>
                      <a:pt x="200" y="96"/>
                    </a:lnTo>
                    <a:lnTo>
                      <a:pt x="208" y="104"/>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37" name="Freeform 133">
                <a:extLst>
                  <a:ext uri="{FF2B5EF4-FFF2-40B4-BE49-F238E27FC236}">
                    <a16:creationId xmlns:a16="http://schemas.microsoft.com/office/drawing/2014/main" id="{2F622BA1-D200-9EFF-C348-21117B6FC0B1}"/>
                  </a:ext>
                </a:extLst>
              </p:cNvPr>
              <p:cNvSpPr>
                <a:spLocks/>
              </p:cNvSpPr>
              <p:nvPr/>
            </p:nvSpPr>
            <p:spPr bwMode="auto">
              <a:xfrm>
                <a:off x="4950910" y="1467176"/>
                <a:ext cx="68256" cy="106386"/>
              </a:xfrm>
              <a:custGeom>
                <a:avLst/>
                <a:gdLst/>
                <a:ahLst/>
                <a:cxnLst>
                  <a:cxn ang="0">
                    <a:pos x="8" y="72"/>
                  </a:cxn>
                  <a:cxn ang="0">
                    <a:pos x="8" y="72"/>
                  </a:cxn>
                  <a:cxn ang="0">
                    <a:pos x="8" y="80"/>
                  </a:cxn>
                  <a:cxn ang="0">
                    <a:pos x="8" y="80"/>
                  </a:cxn>
                  <a:cxn ang="0">
                    <a:pos x="16" y="80"/>
                  </a:cxn>
                  <a:cxn ang="0">
                    <a:pos x="16" y="80"/>
                  </a:cxn>
                  <a:cxn ang="0">
                    <a:pos x="24" y="72"/>
                  </a:cxn>
                  <a:cxn ang="0">
                    <a:pos x="32" y="64"/>
                  </a:cxn>
                  <a:cxn ang="0">
                    <a:pos x="32" y="64"/>
                  </a:cxn>
                  <a:cxn ang="0">
                    <a:pos x="40" y="64"/>
                  </a:cxn>
                  <a:cxn ang="0">
                    <a:pos x="40" y="64"/>
                  </a:cxn>
                  <a:cxn ang="0">
                    <a:pos x="40" y="56"/>
                  </a:cxn>
                  <a:cxn ang="0">
                    <a:pos x="32" y="24"/>
                  </a:cxn>
                  <a:cxn ang="0">
                    <a:pos x="32" y="24"/>
                  </a:cxn>
                  <a:cxn ang="0">
                    <a:pos x="32" y="24"/>
                  </a:cxn>
                  <a:cxn ang="0">
                    <a:pos x="32" y="24"/>
                  </a:cxn>
                  <a:cxn ang="0">
                    <a:pos x="40" y="32"/>
                  </a:cxn>
                  <a:cxn ang="0">
                    <a:pos x="40" y="32"/>
                  </a:cxn>
                  <a:cxn ang="0">
                    <a:pos x="48" y="32"/>
                  </a:cxn>
                  <a:cxn ang="0">
                    <a:pos x="56" y="48"/>
                  </a:cxn>
                  <a:cxn ang="0">
                    <a:pos x="56" y="48"/>
                  </a:cxn>
                  <a:cxn ang="0">
                    <a:pos x="56" y="48"/>
                  </a:cxn>
                  <a:cxn ang="0">
                    <a:pos x="56" y="48"/>
                  </a:cxn>
                  <a:cxn ang="0">
                    <a:pos x="56" y="32"/>
                  </a:cxn>
                  <a:cxn ang="0">
                    <a:pos x="48" y="32"/>
                  </a:cxn>
                  <a:cxn ang="0">
                    <a:pos x="40" y="24"/>
                  </a:cxn>
                  <a:cxn ang="0">
                    <a:pos x="40" y="24"/>
                  </a:cxn>
                  <a:cxn ang="0">
                    <a:pos x="40" y="24"/>
                  </a:cxn>
                  <a:cxn ang="0">
                    <a:pos x="32" y="16"/>
                  </a:cxn>
                  <a:cxn ang="0">
                    <a:pos x="32" y="16"/>
                  </a:cxn>
                  <a:cxn ang="0">
                    <a:pos x="32" y="16"/>
                  </a:cxn>
                  <a:cxn ang="0">
                    <a:pos x="32" y="16"/>
                  </a:cxn>
                  <a:cxn ang="0">
                    <a:pos x="24" y="0"/>
                  </a:cxn>
                  <a:cxn ang="0">
                    <a:pos x="24" y="0"/>
                  </a:cxn>
                  <a:cxn ang="0">
                    <a:pos x="0" y="8"/>
                  </a:cxn>
                  <a:cxn ang="0">
                    <a:pos x="0" y="8"/>
                  </a:cxn>
                  <a:cxn ang="0">
                    <a:pos x="16" y="64"/>
                  </a:cxn>
                  <a:cxn ang="0">
                    <a:pos x="16" y="64"/>
                  </a:cxn>
                  <a:cxn ang="0">
                    <a:pos x="8" y="72"/>
                  </a:cxn>
                </a:cxnLst>
                <a:rect l="0" t="0" r="r" b="b"/>
                <a:pathLst>
                  <a:path w="56" h="80">
                    <a:moveTo>
                      <a:pt x="8" y="72"/>
                    </a:moveTo>
                    <a:lnTo>
                      <a:pt x="8" y="72"/>
                    </a:lnTo>
                    <a:lnTo>
                      <a:pt x="8" y="80"/>
                    </a:lnTo>
                    <a:lnTo>
                      <a:pt x="8" y="80"/>
                    </a:lnTo>
                    <a:lnTo>
                      <a:pt x="16" y="80"/>
                    </a:lnTo>
                    <a:lnTo>
                      <a:pt x="16" y="80"/>
                    </a:lnTo>
                    <a:lnTo>
                      <a:pt x="24" y="72"/>
                    </a:lnTo>
                    <a:lnTo>
                      <a:pt x="32" y="64"/>
                    </a:lnTo>
                    <a:lnTo>
                      <a:pt x="32" y="64"/>
                    </a:lnTo>
                    <a:lnTo>
                      <a:pt x="40" y="64"/>
                    </a:lnTo>
                    <a:lnTo>
                      <a:pt x="40" y="64"/>
                    </a:lnTo>
                    <a:lnTo>
                      <a:pt x="40" y="56"/>
                    </a:lnTo>
                    <a:lnTo>
                      <a:pt x="32" y="24"/>
                    </a:lnTo>
                    <a:lnTo>
                      <a:pt x="32" y="24"/>
                    </a:lnTo>
                    <a:lnTo>
                      <a:pt x="32" y="24"/>
                    </a:lnTo>
                    <a:lnTo>
                      <a:pt x="32" y="24"/>
                    </a:lnTo>
                    <a:lnTo>
                      <a:pt x="40" y="32"/>
                    </a:lnTo>
                    <a:lnTo>
                      <a:pt x="40" y="32"/>
                    </a:lnTo>
                    <a:lnTo>
                      <a:pt x="48" y="32"/>
                    </a:lnTo>
                    <a:lnTo>
                      <a:pt x="56" y="48"/>
                    </a:lnTo>
                    <a:lnTo>
                      <a:pt x="56" y="48"/>
                    </a:lnTo>
                    <a:lnTo>
                      <a:pt x="56" y="48"/>
                    </a:lnTo>
                    <a:lnTo>
                      <a:pt x="56" y="48"/>
                    </a:lnTo>
                    <a:lnTo>
                      <a:pt x="56" y="32"/>
                    </a:lnTo>
                    <a:lnTo>
                      <a:pt x="48" y="32"/>
                    </a:lnTo>
                    <a:lnTo>
                      <a:pt x="40" y="24"/>
                    </a:lnTo>
                    <a:lnTo>
                      <a:pt x="40" y="24"/>
                    </a:lnTo>
                    <a:lnTo>
                      <a:pt x="40" y="24"/>
                    </a:lnTo>
                    <a:lnTo>
                      <a:pt x="32" y="16"/>
                    </a:lnTo>
                    <a:lnTo>
                      <a:pt x="32" y="16"/>
                    </a:lnTo>
                    <a:lnTo>
                      <a:pt x="32" y="16"/>
                    </a:lnTo>
                    <a:lnTo>
                      <a:pt x="32" y="16"/>
                    </a:lnTo>
                    <a:lnTo>
                      <a:pt x="24" y="0"/>
                    </a:lnTo>
                    <a:lnTo>
                      <a:pt x="24" y="0"/>
                    </a:lnTo>
                    <a:lnTo>
                      <a:pt x="0" y="8"/>
                    </a:lnTo>
                    <a:lnTo>
                      <a:pt x="0" y="8"/>
                    </a:lnTo>
                    <a:lnTo>
                      <a:pt x="16" y="64"/>
                    </a:lnTo>
                    <a:lnTo>
                      <a:pt x="16" y="64"/>
                    </a:lnTo>
                    <a:lnTo>
                      <a:pt x="8" y="72"/>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sp>
            <p:nvSpPr>
              <p:cNvPr id="38" name="Freeform 134">
                <a:extLst>
                  <a:ext uri="{FF2B5EF4-FFF2-40B4-BE49-F238E27FC236}">
                    <a16:creationId xmlns:a16="http://schemas.microsoft.com/office/drawing/2014/main" id="{2869F13F-9A4D-FD69-4253-29F513FF1A49}"/>
                  </a:ext>
                </a:extLst>
              </p:cNvPr>
              <p:cNvSpPr>
                <a:spLocks/>
              </p:cNvSpPr>
              <p:nvPr/>
            </p:nvSpPr>
            <p:spPr bwMode="auto">
              <a:xfrm>
                <a:off x="4790589" y="1602143"/>
                <a:ext cx="169845" cy="117501"/>
              </a:xfrm>
              <a:custGeom>
                <a:avLst/>
                <a:gdLst/>
                <a:ahLst/>
                <a:cxnLst>
                  <a:cxn ang="0">
                    <a:pos x="0" y="88"/>
                  </a:cxn>
                  <a:cxn ang="0">
                    <a:pos x="0" y="80"/>
                  </a:cxn>
                  <a:cxn ang="0">
                    <a:pos x="8" y="64"/>
                  </a:cxn>
                  <a:cxn ang="0">
                    <a:pos x="16" y="56"/>
                  </a:cxn>
                  <a:cxn ang="0">
                    <a:pos x="24" y="48"/>
                  </a:cxn>
                  <a:cxn ang="0">
                    <a:pos x="32" y="40"/>
                  </a:cxn>
                  <a:cxn ang="0">
                    <a:pos x="48" y="40"/>
                  </a:cxn>
                  <a:cxn ang="0">
                    <a:pos x="48" y="40"/>
                  </a:cxn>
                  <a:cxn ang="0">
                    <a:pos x="64" y="32"/>
                  </a:cxn>
                  <a:cxn ang="0">
                    <a:pos x="88" y="24"/>
                  </a:cxn>
                  <a:cxn ang="0">
                    <a:pos x="112" y="0"/>
                  </a:cxn>
                  <a:cxn ang="0">
                    <a:pos x="112" y="8"/>
                  </a:cxn>
                  <a:cxn ang="0">
                    <a:pos x="104" y="16"/>
                  </a:cxn>
                  <a:cxn ang="0">
                    <a:pos x="96" y="24"/>
                  </a:cxn>
                  <a:cxn ang="0">
                    <a:pos x="96" y="32"/>
                  </a:cxn>
                  <a:cxn ang="0">
                    <a:pos x="96" y="32"/>
                  </a:cxn>
                  <a:cxn ang="0">
                    <a:pos x="96" y="32"/>
                  </a:cxn>
                  <a:cxn ang="0">
                    <a:pos x="96" y="40"/>
                  </a:cxn>
                  <a:cxn ang="0">
                    <a:pos x="96" y="40"/>
                  </a:cxn>
                  <a:cxn ang="0">
                    <a:pos x="104" y="32"/>
                  </a:cxn>
                  <a:cxn ang="0">
                    <a:pos x="104" y="32"/>
                  </a:cxn>
                  <a:cxn ang="0">
                    <a:pos x="112" y="16"/>
                  </a:cxn>
                  <a:cxn ang="0">
                    <a:pos x="128" y="8"/>
                  </a:cxn>
                  <a:cxn ang="0">
                    <a:pos x="128" y="8"/>
                  </a:cxn>
                  <a:cxn ang="0">
                    <a:pos x="136" y="0"/>
                  </a:cxn>
                  <a:cxn ang="0">
                    <a:pos x="144" y="0"/>
                  </a:cxn>
                  <a:cxn ang="0">
                    <a:pos x="144" y="8"/>
                  </a:cxn>
                  <a:cxn ang="0">
                    <a:pos x="96" y="48"/>
                  </a:cxn>
                  <a:cxn ang="0">
                    <a:pos x="72" y="64"/>
                  </a:cxn>
                  <a:cxn ang="0">
                    <a:pos x="72" y="64"/>
                  </a:cxn>
                  <a:cxn ang="0">
                    <a:pos x="80" y="48"/>
                  </a:cxn>
                  <a:cxn ang="0">
                    <a:pos x="80" y="48"/>
                  </a:cxn>
                  <a:cxn ang="0">
                    <a:pos x="56" y="56"/>
                  </a:cxn>
                  <a:cxn ang="0">
                    <a:pos x="32" y="72"/>
                  </a:cxn>
                  <a:cxn ang="0">
                    <a:pos x="8" y="88"/>
                  </a:cxn>
                  <a:cxn ang="0">
                    <a:pos x="16" y="88"/>
                  </a:cxn>
                  <a:cxn ang="0">
                    <a:pos x="16" y="80"/>
                  </a:cxn>
                  <a:cxn ang="0">
                    <a:pos x="0" y="88"/>
                  </a:cxn>
                </a:cxnLst>
                <a:rect l="0" t="0" r="r" b="b"/>
                <a:pathLst>
                  <a:path w="144" h="88">
                    <a:moveTo>
                      <a:pt x="0" y="88"/>
                    </a:moveTo>
                    <a:lnTo>
                      <a:pt x="0" y="88"/>
                    </a:lnTo>
                    <a:lnTo>
                      <a:pt x="0" y="88"/>
                    </a:lnTo>
                    <a:lnTo>
                      <a:pt x="0" y="80"/>
                    </a:lnTo>
                    <a:lnTo>
                      <a:pt x="0" y="72"/>
                    </a:lnTo>
                    <a:lnTo>
                      <a:pt x="8" y="64"/>
                    </a:lnTo>
                    <a:lnTo>
                      <a:pt x="16" y="64"/>
                    </a:lnTo>
                    <a:lnTo>
                      <a:pt x="16" y="56"/>
                    </a:lnTo>
                    <a:lnTo>
                      <a:pt x="16" y="48"/>
                    </a:lnTo>
                    <a:lnTo>
                      <a:pt x="24" y="48"/>
                    </a:lnTo>
                    <a:lnTo>
                      <a:pt x="24" y="48"/>
                    </a:lnTo>
                    <a:lnTo>
                      <a:pt x="32" y="40"/>
                    </a:lnTo>
                    <a:lnTo>
                      <a:pt x="32" y="40"/>
                    </a:lnTo>
                    <a:lnTo>
                      <a:pt x="48" y="40"/>
                    </a:lnTo>
                    <a:lnTo>
                      <a:pt x="48" y="40"/>
                    </a:lnTo>
                    <a:lnTo>
                      <a:pt x="48" y="40"/>
                    </a:lnTo>
                    <a:lnTo>
                      <a:pt x="48" y="32"/>
                    </a:lnTo>
                    <a:lnTo>
                      <a:pt x="64" y="32"/>
                    </a:lnTo>
                    <a:lnTo>
                      <a:pt x="88" y="24"/>
                    </a:lnTo>
                    <a:lnTo>
                      <a:pt x="88" y="24"/>
                    </a:lnTo>
                    <a:lnTo>
                      <a:pt x="104" y="0"/>
                    </a:lnTo>
                    <a:lnTo>
                      <a:pt x="112" y="0"/>
                    </a:lnTo>
                    <a:lnTo>
                      <a:pt x="112" y="0"/>
                    </a:lnTo>
                    <a:lnTo>
                      <a:pt x="112" y="8"/>
                    </a:lnTo>
                    <a:lnTo>
                      <a:pt x="104" y="8"/>
                    </a:lnTo>
                    <a:lnTo>
                      <a:pt x="104" y="16"/>
                    </a:lnTo>
                    <a:lnTo>
                      <a:pt x="104" y="16"/>
                    </a:lnTo>
                    <a:lnTo>
                      <a:pt x="96" y="24"/>
                    </a:lnTo>
                    <a:lnTo>
                      <a:pt x="96" y="32"/>
                    </a:lnTo>
                    <a:lnTo>
                      <a:pt x="96" y="32"/>
                    </a:lnTo>
                    <a:lnTo>
                      <a:pt x="96" y="32"/>
                    </a:lnTo>
                    <a:lnTo>
                      <a:pt x="96" y="32"/>
                    </a:lnTo>
                    <a:lnTo>
                      <a:pt x="96" y="32"/>
                    </a:lnTo>
                    <a:lnTo>
                      <a:pt x="96" y="32"/>
                    </a:lnTo>
                    <a:lnTo>
                      <a:pt x="96" y="32"/>
                    </a:lnTo>
                    <a:lnTo>
                      <a:pt x="96" y="40"/>
                    </a:lnTo>
                    <a:lnTo>
                      <a:pt x="96" y="40"/>
                    </a:lnTo>
                    <a:lnTo>
                      <a:pt x="96" y="40"/>
                    </a:lnTo>
                    <a:lnTo>
                      <a:pt x="96" y="40"/>
                    </a:lnTo>
                    <a:lnTo>
                      <a:pt x="104" y="32"/>
                    </a:lnTo>
                    <a:lnTo>
                      <a:pt x="104" y="32"/>
                    </a:lnTo>
                    <a:lnTo>
                      <a:pt x="104" y="32"/>
                    </a:lnTo>
                    <a:lnTo>
                      <a:pt x="104" y="24"/>
                    </a:lnTo>
                    <a:lnTo>
                      <a:pt x="112" y="16"/>
                    </a:lnTo>
                    <a:lnTo>
                      <a:pt x="120" y="8"/>
                    </a:lnTo>
                    <a:lnTo>
                      <a:pt x="128" y="8"/>
                    </a:lnTo>
                    <a:lnTo>
                      <a:pt x="128" y="8"/>
                    </a:lnTo>
                    <a:lnTo>
                      <a:pt x="128" y="8"/>
                    </a:lnTo>
                    <a:lnTo>
                      <a:pt x="136" y="8"/>
                    </a:lnTo>
                    <a:lnTo>
                      <a:pt x="136" y="0"/>
                    </a:lnTo>
                    <a:lnTo>
                      <a:pt x="144" y="0"/>
                    </a:lnTo>
                    <a:lnTo>
                      <a:pt x="144" y="0"/>
                    </a:lnTo>
                    <a:lnTo>
                      <a:pt x="144" y="0"/>
                    </a:lnTo>
                    <a:lnTo>
                      <a:pt x="144" y="8"/>
                    </a:lnTo>
                    <a:lnTo>
                      <a:pt x="128" y="16"/>
                    </a:lnTo>
                    <a:lnTo>
                      <a:pt x="96" y="48"/>
                    </a:lnTo>
                    <a:lnTo>
                      <a:pt x="80" y="56"/>
                    </a:lnTo>
                    <a:lnTo>
                      <a:pt x="72" y="64"/>
                    </a:lnTo>
                    <a:lnTo>
                      <a:pt x="72" y="64"/>
                    </a:lnTo>
                    <a:lnTo>
                      <a:pt x="72" y="64"/>
                    </a:lnTo>
                    <a:lnTo>
                      <a:pt x="80" y="56"/>
                    </a:lnTo>
                    <a:lnTo>
                      <a:pt x="80" y="48"/>
                    </a:lnTo>
                    <a:lnTo>
                      <a:pt x="80" y="48"/>
                    </a:lnTo>
                    <a:lnTo>
                      <a:pt x="80" y="48"/>
                    </a:lnTo>
                    <a:lnTo>
                      <a:pt x="64" y="56"/>
                    </a:lnTo>
                    <a:lnTo>
                      <a:pt x="56" y="56"/>
                    </a:lnTo>
                    <a:lnTo>
                      <a:pt x="48" y="64"/>
                    </a:lnTo>
                    <a:lnTo>
                      <a:pt x="32" y="72"/>
                    </a:lnTo>
                    <a:lnTo>
                      <a:pt x="16" y="88"/>
                    </a:lnTo>
                    <a:lnTo>
                      <a:pt x="8" y="88"/>
                    </a:lnTo>
                    <a:lnTo>
                      <a:pt x="8" y="88"/>
                    </a:lnTo>
                    <a:lnTo>
                      <a:pt x="16" y="88"/>
                    </a:lnTo>
                    <a:lnTo>
                      <a:pt x="16" y="80"/>
                    </a:lnTo>
                    <a:lnTo>
                      <a:pt x="16" y="80"/>
                    </a:lnTo>
                    <a:lnTo>
                      <a:pt x="8" y="80"/>
                    </a:lnTo>
                    <a:lnTo>
                      <a:pt x="0" y="88"/>
                    </a:lnTo>
                    <a:close/>
                  </a:path>
                </a:pathLst>
              </a:custGeom>
              <a:solidFill>
                <a:srgbClr val="CC99FF"/>
              </a:solidFill>
              <a:ln w="6350" cmpd="sng">
                <a:solidFill>
                  <a:srgbClr val="808080"/>
                </a:solidFill>
                <a:round/>
                <a:headEnd/>
                <a:tailEnd/>
              </a:ln>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endParaRPr lang="en-US" sz="619" kern="0">
                  <a:solidFill>
                    <a:srgbClr val="000000"/>
                  </a:solidFill>
                </a:endParaRPr>
              </a:p>
            </p:txBody>
          </p:sp>
        </p:grpSp>
      </p:grpSp>
      <p:sp>
        <p:nvSpPr>
          <p:cNvPr id="75" name="TextBox 74">
            <a:extLst>
              <a:ext uri="{FF2B5EF4-FFF2-40B4-BE49-F238E27FC236}">
                <a16:creationId xmlns:a16="http://schemas.microsoft.com/office/drawing/2014/main" id="{B397F0DC-2E29-1A16-017C-85A5DFF37C61}"/>
              </a:ext>
            </a:extLst>
          </p:cNvPr>
          <p:cNvSpPr txBox="1"/>
          <p:nvPr/>
        </p:nvSpPr>
        <p:spPr>
          <a:xfrm>
            <a:off x="4108929" y="6396097"/>
            <a:ext cx="2876355" cy="1446550"/>
          </a:xfrm>
          <a:prstGeom prst="rect">
            <a:avLst/>
          </a:prstGeom>
          <a:noFill/>
        </p:spPr>
        <p:txBody>
          <a:bodyPr wrap="square">
            <a:spAutoFit/>
          </a:bodyPr>
          <a:lstStyle/>
          <a:p>
            <a:pPr lvl="0" algn="ctr" defTabSz="914400">
              <a:defRPr/>
            </a:pPr>
            <a:r>
              <a:rPr lang="en-US" sz="1400" kern="0" dirty="0">
                <a:solidFill>
                  <a:srgbClr val="580C04"/>
                </a:solidFill>
                <a:latin typeface="Arial" panose="020B0604020202020204" pitchFamily="34" charset="0"/>
                <a:cs typeface="Arial" panose="020B0604020202020204" pitchFamily="34" charset="0"/>
              </a:rPr>
              <a:t>AUTHORITY </a:t>
            </a:r>
          </a:p>
          <a:p>
            <a:pPr lvl="0" defTabSz="914400">
              <a:defRPr/>
            </a:pPr>
            <a:endParaRPr lang="en-US" sz="1400" kern="0" dirty="0">
              <a:solidFill>
                <a:srgbClr val="580C04"/>
              </a:solidFill>
              <a:latin typeface="Arial" panose="020B0604020202020204" pitchFamily="34" charset="0"/>
              <a:cs typeface="Arial" panose="020B0604020202020204" pitchFamily="34" charset="0"/>
            </a:endParaRPr>
          </a:p>
          <a:p>
            <a:pPr lvl="0" defTabSz="914400">
              <a:defRPr/>
            </a:pPr>
            <a:r>
              <a:rPr lang="en-US" sz="1200" kern="0" dirty="0">
                <a:solidFill>
                  <a:srgbClr val="E7E6E6">
                    <a:lumMod val="50000"/>
                  </a:srgbClr>
                </a:solidFill>
                <a:latin typeface="Arial" panose="020B0604020202020204" pitchFamily="34" charset="0"/>
                <a:cs typeface="Arial" panose="020B0604020202020204" pitchFamily="34" charset="0"/>
              </a:rPr>
              <a:t>The Army Reserve Psychological Health Program is administered through the Office of the Surgeon, United States Army Reserve Command, Fort Bragg, NC. </a:t>
            </a:r>
          </a:p>
        </p:txBody>
      </p:sp>
      <p:sp>
        <p:nvSpPr>
          <p:cNvPr id="77" name="TextBox 76">
            <a:extLst>
              <a:ext uri="{FF2B5EF4-FFF2-40B4-BE49-F238E27FC236}">
                <a16:creationId xmlns:a16="http://schemas.microsoft.com/office/drawing/2014/main" id="{089C90D6-92F1-8792-E966-7D2CFBFC04DA}"/>
              </a:ext>
            </a:extLst>
          </p:cNvPr>
          <p:cNvSpPr txBox="1"/>
          <p:nvPr/>
        </p:nvSpPr>
        <p:spPr>
          <a:xfrm>
            <a:off x="688515" y="6842373"/>
            <a:ext cx="2876355" cy="276999"/>
          </a:xfrm>
          <a:prstGeom prst="rect">
            <a:avLst/>
          </a:prstGeom>
          <a:noFill/>
        </p:spPr>
        <p:txBody>
          <a:bodyPr wrap="square">
            <a:spAutoFit/>
          </a:bodyPr>
          <a:lstStyle/>
          <a:p>
            <a:pPr lvl="0" algn="ctr" defTabSz="914400">
              <a:defRPr/>
            </a:pPr>
            <a:endParaRPr lang="en-US" sz="1200" kern="0" dirty="0">
              <a:solidFill>
                <a:srgbClr val="E7E6E6">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13879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322</TotalTime>
  <Words>360</Words>
  <Application>Microsoft Office PowerPoint</Application>
  <PresentationFormat>Custom</PresentationFormat>
  <Paragraphs>80</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 Narrow</vt:lpstr>
      <vt:lpstr>Brush Script MT</vt:lpstr>
      <vt:lpstr>Calibri</vt:lpstr>
      <vt:lpstr>Calibri Light</vt:lpstr>
      <vt:lpstr>Tahoma</vt:lpstr>
      <vt:lpstr>Office Theme</vt:lpstr>
      <vt:lpstr>PowerPoint Presentation</vt:lpstr>
      <vt:lpstr>PowerPoint Presentation</vt:lpstr>
    </vt:vector>
  </TitlesOfParts>
  <Company>Defense Logistics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Morris, Thomas E CIV DLA INFO OPERATIONS (US)</dc:creator>
  <cp:lastModifiedBy>Dubay, Dawn L CPT USARMY USARC HQ (USA)</cp:lastModifiedBy>
  <cp:revision>27</cp:revision>
  <cp:lastPrinted>2022-09-15T19:28:48Z</cp:lastPrinted>
  <dcterms:created xsi:type="dcterms:W3CDTF">2019-06-19T15:58:44Z</dcterms:created>
  <dcterms:modified xsi:type="dcterms:W3CDTF">2023-04-17T18:13:09Z</dcterms:modified>
</cp:coreProperties>
</file>