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C395D-2898-B039-8408-8BAAE4179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7E17C-24D2-7B14-3457-C1BD29AA6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BCA3F-6E71-B2A2-EA67-F92751DB4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61575-D706-4E10-6CB8-7684E874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7ADFE-F426-17CB-C015-0965255B0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9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DEEA1-5788-5F7E-0BA9-B1D3A0CD4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B46932-CD59-4AFE-852F-FB0E7E30E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4BB85-9CCB-0B39-8D42-FC810773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C0FF1-89BF-7109-D2DC-C7FB89F7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E9BC3-47F3-BB19-9FC0-3EDFD267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7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F12A3E-0A33-922B-6CE1-E26314F08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C1F71-C292-B8DB-0300-A01B7B44E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D6A5F-182F-C6A3-B471-0ACAB0A3A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9C41D-10D0-582F-5B5B-4B7C0BD2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7BEA7-F37C-1148-3209-7987A08A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1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E0A2A-BB6E-2B95-0F96-91B2FF648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253F8-4918-C1E7-A6E4-EDCD51BB2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DAEFC-65A0-672E-B626-0E3E4952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68E07-965A-9640-C87E-665873D0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17C93-AB17-2CBA-A41A-84E88CEB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0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76760-AC24-2E44-568C-7822F1C04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C9CEE-1CBE-5ADE-A8E8-9C1B149C5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0E76C-DD7A-753C-86DF-B81FAD8AF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71A0B-F80B-5A98-1442-75A71643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47E7F-1E59-FDAA-28B7-7C1B3A96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FA358-2EBD-0523-BBFC-D2B80DDE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7B6E4-E5BC-711C-FF92-ACD5AEB48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A63AF-D57C-2139-D7B7-AE1F432C4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3E356-D368-A588-5ED8-117CDE9D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5BA91-3907-39C1-73F2-1C33E9253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8E6D2-8DA7-E8DC-1EA3-D239417E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0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68CF-8F0A-7182-8033-3BCCCB1CA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B8570-582E-CB86-84A9-6AA61FF0B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2E123-BAAE-8D23-9881-187260452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A02AE-4AC8-354A-88D0-5F5B799BE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8A5E39-12A2-1DAA-3872-9811371DF8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4EB1C2-D7BC-A8B6-0FE9-5F8C6041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A7AB79-1DFD-4807-1F05-461B06A66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E1DC67-B91F-D564-133F-C219AC10E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3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3714B-E15E-F2A8-B1A6-7A70A841E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062634-93E9-B586-4ADB-8C637401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80F208-1730-0352-22A2-221C3F91A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8C7DC-E83B-E379-8B8D-947816945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6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279067-3D4A-9CEB-7CE9-C900539F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18F3FA-DE86-3B80-F4B4-B107FEBD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007CB-2858-794D-B86E-9DCEEA5B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7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884C5-237A-BDC4-089A-936A3591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3BB6-42AC-847E-75D1-F27B3D327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BCDD2-C1BC-AFDC-5ACC-1651C5B1A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26F76-247D-AE7E-0030-026102AF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FF00A-F6A7-B416-705F-525CDF0A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3F955-C0C5-BCE6-C7C2-0B9BBFC99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6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783AF-6DA3-9619-87EC-90DD2F496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278AB8-142B-2635-3C29-65F9E4B2E8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05F512-CEC6-0366-F3FC-93FDF1BDB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0F82F-9FFC-F0B9-E030-AC5B43C0C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6A1D2-0104-8FC5-8F63-091DAFB0D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CCD9-FCE8-8489-B7F7-B50F3C22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6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AE2587-F145-991A-0132-F11BFC1D5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02E2B-DFCB-D46C-EBB5-9C75E5D4C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246C1-804C-0840-A0AF-351341F2E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0AF6-FE4C-4612-9D60-79C900A2FBF9}" type="datetimeFigureOut">
              <a:rPr lang="en-US" smtClean="0"/>
              <a:t>2024/01/09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EAA69-BD92-10E8-7FA1-7315A14000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85A61-BEA2-B053-9FE3-B32E735A7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DD920-9334-4550-8B70-91645EF8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2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CABD-DCEC-7078-6290-B5C982EFD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9F26F-E3DD-4912-C5C1-441D649B2A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74E4A2D-8DE3-52D0-FD4C-25DB4FF29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381E4108-FD3D-66D2-A644-68B9C0529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9" name="Picture 8" descr="Timeline&#10;&#10;Description automatically generated">
            <a:extLst>
              <a:ext uri="{FF2B5EF4-FFF2-40B4-BE49-F238E27FC236}">
                <a16:creationId xmlns:a16="http://schemas.microsoft.com/office/drawing/2014/main" id="{734FFBE4-F62A-F010-B511-7C66C75D3F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187" y="0"/>
            <a:ext cx="9151625" cy="6858000"/>
          </a:xfrm>
          <a:prstGeom prst="rect">
            <a:avLst/>
          </a:prstGeom>
        </p:spPr>
      </p:pic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E40F0E91-BEC9-31B1-8695-F3EAE13AB6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9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6A08-6BA0-6E13-EDA5-87F9DD378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imeline&#10;&#10;Description automatically generated">
            <a:extLst>
              <a:ext uri="{FF2B5EF4-FFF2-40B4-BE49-F238E27FC236}">
                <a16:creationId xmlns:a16="http://schemas.microsoft.com/office/drawing/2014/main" id="{C1B66E84-B4C2-AE4D-A684-35CA94CB6C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9573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8837-0C10-E9AB-858F-D3B0115F2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imeline&#10;&#10;Description automatically generated">
            <a:extLst>
              <a:ext uri="{FF2B5EF4-FFF2-40B4-BE49-F238E27FC236}">
                <a16:creationId xmlns:a16="http://schemas.microsoft.com/office/drawing/2014/main" id="{4BC86518-8A84-DA0F-36E0-37AB646BAB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948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EFD7B-57AF-D308-F32E-8EDC1A910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C9955FE6-0538-5731-F3F1-DA78767081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066"/>
            <a:ext cx="12192000" cy="6880066"/>
          </a:xfrm>
        </p:spPr>
      </p:pic>
    </p:spTree>
    <p:extLst>
      <p:ext uri="{BB962C8B-B14F-4D97-AF65-F5344CB8AC3E}">
        <p14:creationId xmlns:p14="http://schemas.microsoft.com/office/powerpoint/2010/main" val="218163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Emery, Virginia A LTC USARMY USARC HQ (USA)</dc:creator>
  <cp:lastModifiedBy>Emery, Virginia A LTC USARMY USARC HQ (USA)</cp:lastModifiedBy>
  <cp:revision>1</cp:revision>
  <dcterms:created xsi:type="dcterms:W3CDTF">2024-01-09T19:08:12Z</dcterms:created>
  <dcterms:modified xsi:type="dcterms:W3CDTF">2024-01-09T19:11:20Z</dcterms:modified>
</cp:coreProperties>
</file>