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notesMasterIdLst>
    <p:notesMasterId r:id="rId3"/>
  </p:notesMasterIdLst>
  <p:handoutMasterIdLst>
    <p:handoutMasterId r:id="rId4"/>
  </p:handoutMasterIdLst>
  <p:sldIdLst>
    <p:sldId id="376" r:id="rId2"/>
  </p:sldIdLst>
  <p:sldSz cx="9144000" cy="6858000" type="screen4x3"/>
  <p:notesSz cx="9296400" cy="6881813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989"/>
    <a:srgbClr val="3B4324"/>
    <a:srgbClr val="32362C"/>
    <a:srgbClr val="3A3E34"/>
    <a:srgbClr val="3D4137"/>
    <a:srgbClr val="3F4339"/>
    <a:srgbClr val="D8D8D8"/>
    <a:srgbClr val="C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2441" autoAdjust="0"/>
  </p:normalViewPr>
  <p:slideViewPr>
    <p:cSldViewPr snapToGrid="0">
      <p:cViewPr varScale="1">
        <p:scale>
          <a:sx n="81" d="100"/>
          <a:sy n="81" d="100"/>
        </p:scale>
        <p:origin x="248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44326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44326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69B035B-CF5B-45B8-9ABB-8B24C2189827}" type="datetimeFigureOut">
              <a:rPr lang="en-US"/>
              <a:pPr/>
              <a:t>10/18/2021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536312"/>
            <a:ext cx="4029282" cy="34432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536312"/>
            <a:ext cx="4029282" cy="344326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370797-DD3C-43F6-A8CD-12D78EE173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954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44326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014" y="0"/>
            <a:ext cx="4029282" cy="344326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2D1E18E-D19D-40F7-BAEE-7C239E8596DB}" type="datetimeFigureOut">
              <a:rPr lang="en-US"/>
              <a:pPr/>
              <a:t>10/18/2021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515938"/>
            <a:ext cx="3441700" cy="2581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83" y="3269332"/>
            <a:ext cx="7435436" cy="3096581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36312"/>
            <a:ext cx="4029282" cy="34432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014" y="6536312"/>
            <a:ext cx="4029282" cy="344326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A960C2-0EC0-4BB0-A58C-05EC506F50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4532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960C2-0EC0-4BB0-A58C-05EC506F50D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64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" y="274637"/>
            <a:ext cx="7400925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1" name="Text Placeholder 2"/>
          <p:cNvSpPr>
            <a:spLocks noGrp="1"/>
          </p:cNvSpPr>
          <p:nvPr>
            <p:ph idx="1"/>
          </p:nvPr>
        </p:nvSpPr>
        <p:spPr bwMode="auto">
          <a:xfrm>
            <a:off x="304800" y="1228725"/>
            <a:ext cx="7400925" cy="471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08E3531-0A67-4BD6-B733-BBE5465281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White 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45D5C95-E054-4AB1-8A14-98F1FBC060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0CE4E7A-3F90-4CC6-ABCC-927890C7C24A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28A79-B0AC-4964-8042-171C388C17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87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l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" y="274637"/>
            <a:ext cx="7400925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089180" y="1230511"/>
            <a:ext cx="3619168" cy="663266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94485" y="1233486"/>
            <a:ext cx="3619168" cy="663266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292100" y="1981200"/>
            <a:ext cx="3606800" cy="39624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6"/>
          </p:nvPr>
        </p:nvSpPr>
        <p:spPr>
          <a:xfrm>
            <a:off x="4089400" y="1981200"/>
            <a:ext cx="3619500" cy="39624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AF910B5B-3AE8-412C-8088-9F9775D2C7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st Page with cam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198438" y="161925"/>
            <a:ext cx="8566150" cy="6464300"/>
          </a:xfrm>
          <a:custGeom>
            <a:avLst/>
            <a:gdLst>
              <a:gd name="T0" fmla="*/ 2147483647 w 5396"/>
              <a:gd name="T1" fmla="*/ 0 h 4072"/>
              <a:gd name="T2" fmla="*/ 2147483647 w 5396"/>
              <a:gd name="T3" fmla="*/ 2147483647 h 4072"/>
              <a:gd name="T4" fmla="*/ 2147483647 w 5396"/>
              <a:gd name="T5" fmla="*/ 2147483647 h 4072"/>
              <a:gd name="T6" fmla="*/ 2147483647 w 5396"/>
              <a:gd name="T7" fmla="*/ 2147483647 h 4072"/>
              <a:gd name="T8" fmla="*/ 0 w 5396"/>
              <a:gd name="T9" fmla="*/ 2147483647 h 4072"/>
              <a:gd name="T10" fmla="*/ 0 w 5396"/>
              <a:gd name="T11" fmla="*/ 2147483647 h 4072"/>
              <a:gd name="T12" fmla="*/ 2147483647 w 5396"/>
              <a:gd name="T13" fmla="*/ 2147483647 h 4072"/>
              <a:gd name="T14" fmla="*/ 2147483647 w 5396"/>
              <a:gd name="T15" fmla="*/ 2147483647 h 4072"/>
              <a:gd name="T16" fmla="*/ 2147483647 w 5396"/>
              <a:gd name="T17" fmla="*/ 2147483647 h 4072"/>
              <a:gd name="T18" fmla="*/ 2147483647 w 5396"/>
              <a:gd name="T19" fmla="*/ 2147483647 h 4072"/>
              <a:gd name="T20" fmla="*/ 2147483647 w 5396"/>
              <a:gd name="T21" fmla="*/ 2147483647 h 4072"/>
              <a:gd name="T22" fmla="*/ 2147483647 w 5396"/>
              <a:gd name="T23" fmla="*/ 2147483647 h 4072"/>
              <a:gd name="T24" fmla="*/ 2147483647 w 5396"/>
              <a:gd name="T25" fmla="*/ 2147483647 h 4072"/>
              <a:gd name="T26" fmla="*/ 2147483647 w 5396"/>
              <a:gd name="T27" fmla="*/ 2147483647 h 4072"/>
              <a:gd name="T28" fmla="*/ 2147483647 w 5396"/>
              <a:gd name="T29" fmla="*/ 2147483647 h 4072"/>
              <a:gd name="T30" fmla="*/ 2147483647 w 5396"/>
              <a:gd name="T31" fmla="*/ 2147483647 h 4072"/>
              <a:gd name="T32" fmla="*/ 2147483647 w 5396"/>
              <a:gd name="T33" fmla="*/ 2147483647 h 4072"/>
              <a:gd name="T34" fmla="*/ 2147483647 w 5396"/>
              <a:gd name="T35" fmla="*/ 2147483647 h 4072"/>
              <a:gd name="T36" fmla="*/ 2147483647 w 5396"/>
              <a:gd name="T37" fmla="*/ 2147483647 h 4072"/>
              <a:gd name="T38" fmla="*/ 2147483647 w 5396"/>
              <a:gd name="T39" fmla="*/ 2147483647 h 4072"/>
              <a:gd name="T40" fmla="*/ 2147483647 w 5396"/>
              <a:gd name="T41" fmla="*/ 2147483647 h 4072"/>
              <a:gd name="T42" fmla="*/ 2147483647 w 5396"/>
              <a:gd name="T43" fmla="*/ 2147483647 h 4072"/>
              <a:gd name="T44" fmla="*/ 2147483647 w 5396"/>
              <a:gd name="T45" fmla="*/ 2147483647 h 4072"/>
              <a:gd name="T46" fmla="*/ 2147483647 w 5396"/>
              <a:gd name="T47" fmla="*/ 2147483647 h 4072"/>
              <a:gd name="T48" fmla="*/ 2147483647 w 5396"/>
              <a:gd name="T49" fmla="*/ 2147483647 h 4072"/>
              <a:gd name="T50" fmla="*/ 2147483647 w 5396"/>
              <a:gd name="T51" fmla="*/ 2147483647 h 4072"/>
              <a:gd name="T52" fmla="*/ 2147483647 w 5396"/>
              <a:gd name="T53" fmla="*/ 2147483647 h 4072"/>
              <a:gd name="T54" fmla="*/ 2147483647 w 5396"/>
              <a:gd name="T55" fmla="*/ 2147483647 h 4072"/>
              <a:gd name="T56" fmla="*/ 2147483647 w 5396"/>
              <a:gd name="T57" fmla="*/ 2147483647 h 4072"/>
              <a:gd name="T58" fmla="*/ 2147483647 w 5396"/>
              <a:gd name="T59" fmla="*/ 2147483647 h 4072"/>
              <a:gd name="T60" fmla="*/ 2147483647 w 5396"/>
              <a:gd name="T61" fmla="*/ 2147483647 h 4072"/>
              <a:gd name="T62" fmla="*/ 2147483647 w 5396"/>
              <a:gd name="T63" fmla="*/ 2147483647 h 4072"/>
              <a:gd name="T64" fmla="*/ 2147483647 w 5396"/>
              <a:gd name="T65" fmla="*/ 2147483647 h 4072"/>
              <a:gd name="T66" fmla="*/ 2147483647 w 5396"/>
              <a:gd name="T67" fmla="*/ 2147483647 h 4072"/>
              <a:gd name="T68" fmla="*/ 2147483647 w 5396"/>
              <a:gd name="T69" fmla="*/ 2147483647 h 4072"/>
              <a:gd name="T70" fmla="*/ 2147483647 w 5396"/>
              <a:gd name="T71" fmla="*/ 2147483647 h 4072"/>
              <a:gd name="T72" fmla="*/ 2147483647 w 5396"/>
              <a:gd name="T73" fmla="*/ 2147483647 h 4072"/>
              <a:gd name="T74" fmla="*/ 2147483647 w 5396"/>
              <a:gd name="T75" fmla="*/ 2147483647 h 4072"/>
              <a:gd name="T76" fmla="*/ 2147483647 w 5396"/>
              <a:gd name="T77" fmla="*/ 2147483647 h 4072"/>
              <a:gd name="T78" fmla="*/ 2147483647 w 5396"/>
              <a:gd name="T79" fmla="*/ 2147483647 h 4072"/>
              <a:gd name="T80" fmla="*/ 2147483647 w 5396"/>
              <a:gd name="T81" fmla="*/ 2147483647 h 4072"/>
              <a:gd name="T82" fmla="*/ 2147483647 w 5396"/>
              <a:gd name="T83" fmla="*/ 2147483647 h 4072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5396" h="4072">
                <a:moveTo>
                  <a:pt x="4994" y="0"/>
                </a:moveTo>
                <a:lnTo>
                  <a:pt x="88" y="0"/>
                </a:lnTo>
                <a:lnTo>
                  <a:pt x="70" y="2"/>
                </a:lnTo>
                <a:lnTo>
                  <a:pt x="54" y="8"/>
                </a:lnTo>
                <a:lnTo>
                  <a:pt x="38" y="16"/>
                </a:lnTo>
                <a:lnTo>
                  <a:pt x="26" y="28"/>
                </a:lnTo>
                <a:lnTo>
                  <a:pt x="14" y="40"/>
                </a:lnTo>
                <a:lnTo>
                  <a:pt x="6" y="56"/>
                </a:lnTo>
                <a:lnTo>
                  <a:pt x="0" y="72"/>
                </a:lnTo>
                <a:lnTo>
                  <a:pt x="0" y="90"/>
                </a:lnTo>
                <a:lnTo>
                  <a:pt x="0" y="3034"/>
                </a:lnTo>
                <a:lnTo>
                  <a:pt x="2" y="3054"/>
                </a:lnTo>
                <a:lnTo>
                  <a:pt x="6" y="3070"/>
                </a:lnTo>
                <a:lnTo>
                  <a:pt x="16" y="3086"/>
                </a:lnTo>
                <a:lnTo>
                  <a:pt x="26" y="3100"/>
                </a:lnTo>
                <a:lnTo>
                  <a:pt x="40" y="3112"/>
                </a:lnTo>
                <a:lnTo>
                  <a:pt x="56" y="3120"/>
                </a:lnTo>
                <a:lnTo>
                  <a:pt x="74" y="3126"/>
                </a:lnTo>
                <a:lnTo>
                  <a:pt x="92" y="3128"/>
                </a:lnTo>
                <a:lnTo>
                  <a:pt x="3628" y="3128"/>
                </a:lnTo>
                <a:lnTo>
                  <a:pt x="3648" y="3128"/>
                </a:lnTo>
                <a:lnTo>
                  <a:pt x="3666" y="3134"/>
                </a:lnTo>
                <a:lnTo>
                  <a:pt x="3680" y="3142"/>
                </a:lnTo>
                <a:lnTo>
                  <a:pt x="3694" y="3152"/>
                </a:lnTo>
                <a:lnTo>
                  <a:pt x="3704" y="3164"/>
                </a:lnTo>
                <a:lnTo>
                  <a:pt x="3712" y="3180"/>
                </a:lnTo>
                <a:lnTo>
                  <a:pt x="3718" y="3198"/>
                </a:lnTo>
                <a:lnTo>
                  <a:pt x="3718" y="3216"/>
                </a:lnTo>
                <a:lnTo>
                  <a:pt x="3718" y="3968"/>
                </a:lnTo>
                <a:lnTo>
                  <a:pt x="3720" y="3990"/>
                </a:lnTo>
                <a:lnTo>
                  <a:pt x="3726" y="4010"/>
                </a:lnTo>
                <a:lnTo>
                  <a:pt x="3736" y="4028"/>
                </a:lnTo>
                <a:lnTo>
                  <a:pt x="3750" y="4042"/>
                </a:lnTo>
                <a:lnTo>
                  <a:pt x="3764" y="4056"/>
                </a:lnTo>
                <a:lnTo>
                  <a:pt x="3782" y="4064"/>
                </a:lnTo>
                <a:lnTo>
                  <a:pt x="3802" y="4070"/>
                </a:lnTo>
                <a:lnTo>
                  <a:pt x="3824" y="4072"/>
                </a:lnTo>
                <a:lnTo>
                  <a:pt x="5292" y="4072"/>
                </a:lnTo>
                <a:lnTo>
                  <a:pt x="5312" y="4070"/>
                </a:lnTo>
                <a:lnTo>
                  <a:pt x="5332" y="4064"/>
                </a:lnTo>
                <a:lnTo>
                  <a:pt x="5350" y="4056"/>
                </a:lnTo>
                <a:lnTo>
                  <a:pt x="5366" y="4042"/>
                </a:lnTo>
                <a:lnTo>
                  <a:pt x="5378" y="4028"/>
                </a:lnTo>
                <a:lnTo>
                  <a:pt x="5388" y="4010"/>
                </a:lnTo>
                <a:lnTo>
                  <a:pt x="5394" y="3990"/>
                </a:lnTo>
                <a:lnTo>
                  <a:pt x="5396" y="3968"/>
                </a:lnTo>
                <a:lnTo>
                  <a:pt x="5396" y="3230"/>
                </a:lnTo>
                <a:lnTo>
                  <a:pt x="5394" y="3210"/>
                </a:lnTo>
                <a:lnTo>
                  <a:pt x="5388" y="3190"/>
                </a:lnTo>
                <a:lnTo>
                  <a:pt x="5378" y="3174"/>
                </a:lnTo>
                <a:lnTo>
                  <a:pt x="5366" y="3158"/>
                </a:lnTo>
                <a:lnTo>
                  <a:pt x="5350" y="3146"/>
                </a:lnTo>
                <a:lnTo>
                  <a:pt x="5334" y="3136"/>
                </a:lnTo>
                <a:lnTo>
                  <a:pt x="5314" y="3130"/>
                </a:lnTo>
                <a:lnTo>
                  <a:pt x="5294" y="3128"/>
                </a:lnTo>
                <a:lnTo>
                  <a:pt x="5160" y="3128"/>
                </a:lnTo>
                <a:lnTo>
                  <a:pt x="5144" y="3126"/>
                </a:lnTo>
                <a:lnTo>
                  <a:pt x="5128" y="3120"/>
                </a:lnTo>
                <a:lnTo>
                  <a:pt x="5116" y="3112"/>
                </a:lnTo>
                <a:lnTo>
                  <a:pt x="5104" y="3100"/>
                </a:lnTo>
                <a:lnTo>
                  <a:pt x="5096" y="3086"/>
                </a:lnTo>
                <a:lnTo>
                  <a:pt x="5088" y="3072"/>
                </a:lnTo>
                <a:lnTo>
                  <a:pt x="5084" y="3054"/>
                </a:lnTo>
                <a:lnTo>
                  <a:pt x="5082" y="3036"/>
                </a:lnTo>
                <a:lnTo>
                  <a:pt x="5084" y="90"/>
                </a:lnTo>
                <a:lnTo>
                  <a:pt x="5082" y="72"/>
                </a:lnTo>
                <a:lnTo>
                  <a:pt x="5076" y="56"/>
                </a:lnTo>
                <a:lnTo>
                  <a:pt x="5068" y="40"/>
                </a:lnTo>
                <a:lnTo>
                  <a:pt x="5056" y="28"/>
                </a:lnTo>
                <a:lnTo>
                  <a:pt x="5044" y="16"/>
                </a:lnTo>
                <a:lnTo>
                  <a:pt x="5028" y="8"/>
                </a:lnTo>
                <a:lnTo>
                  <a:pt x="5012" y="2"/>
                </a:lnTo>
                <a:lnTo>
                  <a:pt x="4994" y="0"/>
                </a:lnTo>
                <a:close/>
              </a:path>
            </a:pathLst>
          </a:custGeom>
          <a:solidFill>
            <a:srgbClr val="32362C">
              <a:alpha val="89018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5" name="Picture 1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8513" y="5118100"/>
            <a:ext cx="1731962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5" y="531813"/>
            <a:ext cx="6858000" cy="2438400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>
              <a:defRPr lang="en-US" sz="3600" b="1" kern="1200" dirty="0" smtClean="0">
                <a:solidFill>
                  <a:srgbClr val="F9C93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09575" y="3275013"/>
            <a:ext cx="6858000" cy="13716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lnSpc>
                <a:spcPts val="2000"/>
              </a:lnSpc>
              <a:defRPr lang="en-US" sz="2000" kern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en-US" sz="20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en-US" sz="20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en-US" sz="20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en-US" sz="20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61F88F3-44FF-4388-86E2-387CAFDE6511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" name="Picture 9" descr="USACHCS Seal2.png"/>
          <p:cNvPicPr>
            <a:picLocks noChangeAspect="1"/>
          </p:cNvPicPr>
          <p:nvPr userDrawn="1"/>
        </p:nvPicPr>
        <p:blipFill>
          <a:blip r:embed="rId4" cstate="screen">
            <a:clrChange>
              <a:clrFrom>
                <a:srgbClr val="21B14C"/>
              </a:clrFrom>
              <a:clrTo>
                <a:srgbClr val="21B14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649374" y="5380691"/>
            <a:ext cx="585747" cy="98015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st Page dark">
    <p:bg>
      <p:bgPr>
        <a:solidFill>
          <a:srgbClr val="8278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198438" y="161925"/>
            <a:ext cx="8566150" cy="6464300"/>
          </a:xfrm>
          <a:custGeom>
            <a:avLst/>
            <a:gdLst>
              <a:gd name="T0" fmla="*/ 2147483647 w 5396"/>
              <a:gd name="T1" fmla="*/ 0 h 4072"/>
              <a:gd name="T2" fmla="*/ 2147483647 w 5396"/>
              <a:gd name="T3" fmla="*/ 2147483647 h 4072"/>
              <a:gd name="T4" fmla="*/ 2147483647 w 5396"/>
              <a:gd name="T5" fmla="*/ 2147483647 h 4072"/>
              <a:gd name="T6" fmla="*/ 2147483647 w 5396"/>
              <a:gd name="T7" fmla="*/ 2147483647 h 4072"/>
              <a:gd name="T8" fmla="*/ 0 w 5396"/>
              <a:gd name="T9" fmla="*/ 2147483647 h 4072"/>
              <a:gd name="T10" fmla="*/ 0 w 5396"/>
              <a:gd name="T11" fmla="*/ 2147483647 h 4072"/>
              <a:gd name="T12" fmla="*/ 2147483647 w 5396"/>
              <a:gd name="T13" fmla="*/ 2147483647 h 4072"/>
              <a:gd name="T14" fmla="*/ 2147483647 w 5396"/>
              <a:gd name="T15" fmla="*/ 2147483647 h 4072"/>
              <a:gd name="T16" fmla="*/ 2147483647 w 5396"/>
              <a:gd name="T17" fmla="*/ 2147483647 h 4072"/>
              <a:gd name="T18" fmla="*/ 2147483647 w 5396"/>
              <a:gd name="T19" fmla="*/ 2147483647 h 4072"/>
              <a:gd name="T20" fmla="*/ 2147483647 w 5396"/>
              <a:gd name="T21" fmla="*/ 2147483647 h 4072"/>
              <a:gd name="T22" fmla="*/ 2147483647 w 5396"/>
              <a:gd name="T23" fmla="*/ 2147483647 h 4072"/>
              <a:gd name="T24" fmla="*/ 2147483647 w 5396"/>
              <a:gd name="T25" fmla="*/ 2147483647 h 4072"/>
              <a:gd name="T26" fmla="*/ 2147483647 w 5396"/>
              <a:gd name="T27" fmla="*/ 2147483647 h 4072"/>
              <a:gd name="T28" fmla="*/ 2147483647 w 5396"/>
              <a:gd name="T29" fmla="*/ 2147483647 h 4072"/>
              <a:gd name="T30" fmla="*/ 2147483647 w 5396"/>
              <a:gd name="T31" fmla="*/ 2147483647 h 4072"/>
              <a:gd name="T32" fmla="*/ 2147483647 w 5396"/>
              <a:gd name="T33" fmla="*/ 2147483647 h 4072"/>
              <a:gd name="T34" fmla="*/ 2147483647 w 5396"/>
              <a:gd name="T35" fmla="*/ 2147483647 h 4072"/>
              <a:gd name="T36" fmla="*/ 2147483647 w 5396"/>
              <a:gd name="T37" fmla="*/ 2147483647 h 4072"/>
              <a:gd name="T38" fmla="*/ 2147483647 w 5396"/>
              <a:gd name="T39" fmla="*/ 2147483647 h 4072"/>
              <a:gd name="T40" fmla="*/ 2147483647 w 5396"/>
              <a:gd name="T41" fmla="*/ 2147483647 h 4072"/>
              <a:gd name="T42" fmla="*/ 2147483647 w 5396"/>
              <a:gd name="T43" fmla="*/ 2147483647 h 4072"/>
              <a:gd name="T44" fmla="*/ 2147483647 w 5396"/>
              <a:gd name="T45" fmla="*/ 2147483647 h 4072"/>
              <a:gd name="T46" fmla="*/ 2147483647 w 5396"/>
              <a:gd name="T47" fmla="*/ 2147483647 h 4072"/>
              <a:gd name="T48" fmla="*/ 2147483647 w 5396"/>
              <a:gd name="T49" fmla="*/ 2147483647 h 4072"/>
              <a:gd name="T50" fmla="*/ 2147483647 w 5396"/>
              <a:gd name="T51" fmla="*/ 2147483647 h 4072"/>
              <a:gd name="T52" fmla="*/ 2147483647 w 5396"/>
              <a:gd name="T53" fmla="*/ 2147483647 h 4072"/>
              <a:gd name="T54" fmla="*/ 2147483647 w 5396"/>
              <a:gd name="T55" fmla="*/ 2147483647 h 4072"/>
              <a:gd name="T56" fmla="*/ 2147483647 w 5396"/>
              <a:gd name="T57" fmla="*/ 2147483647 h 4072"/>
              <a:gd name="T58" fmla="*/ 2147483647 w 5396"/>
              <a:gd name="T59" fmla="*/ 2147483647 h 4072"/>
              <a:gd name="T60" fmla="*/ 2147483647 w 5396"/>
              <a:gd name="T61" fmla="*/ 2147483647 h 4072"/>
              <a:gd name="T62" fmla="*/ 2147483647 w 5396"/>
              <a:gd name="T63" fmla="*/ 2147483647 h 4072"/>
              <a:gd name="T64" fmla="*/ 2147483647 w 5396"/>
              <a:gd name="T65" fmla="*/ 2147483647 h 4072"/>
              <a:gd name="T66" fmla="*/ 2147483647 w 5396"/>
              <a:gd name="T67" fmla="*/ 2147483647 h 4072"/>
              <a:gd name="T68" fmla="*/ 2147483647 w 5396"/>
              <a:gd name="T69" fmla="*/ 2147483647 h 4072"/>
              <a:gd name="T70" fmla="*/ 2147483647 w 5396"/>
              <a:gd name="T71" fmla="*/ 2147483647 h 4072"/>
              <a:gd name="T72" fmla="*/ 2147483647 w 5396"/>
              <a:gd name="T73" fmla="*/ 2147483647 h 4072"/>
              <a:gd name="T74" fmla="*/ 2147483647 w 5396"/>
              <a:gd name="T75" fmla="*/ 2147483647 h 4072"/>
              <a:gd name="T76" fmla="*/ 2147483647 w 5396"/>
              <a:gd name="T77" fmla="*/ 2147483647 h 4072"/>
              <a:gd name="T78" fmla="*/ 2147483647 w 5396"/>
              <a:gd name="T79" fmla="*/ 2147483647 h 4072"/>
              <a:gd name="T80" fmla="*/ 2147483647 w 5396"/>
              <a:gd name="T81" fmla="*/ 2147483647 h 4072"/>
              <a:gd name="T82" fmla="*/ 2147483647 w 5396"/>
              <a:gd name="T83" fmla="*/ 2147483647 h 4072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5396" h="4072">
                <a:moveTo>
                  <a:pt x="4994" y="0"/>
                </a:moveTo>
                <a:lnTo>
                  <a:pt x="88" y="0"/>
                </a:lnTo>
                <a:lnTo>
                  <a:pt x="70" y="2"/>
                </a:lnTo>
                <a:lnTo>
                  <a:pt x="54" y="8"/>
                </a:lnTo>
                <a:lnTo>
                  <a:pt x="38" y="16"/>
                </a:lnTo>
                <a:lnTo>
                  <a:pt x="26" y="28"/>
                </a:lnTo>
                <a:lnTo>
                  <a:pt x="14" y="40"/>
                </a:lnTo>
                <a:lnTo>
                  <a:pt x="6" y="56"/>
                </a:lnTo>
                <a:lnTo>
                  <a:pt x="0" y="72"/>
                </a:lnTo>
                <a:lnTo>
                  <a:pt x="0" y="90"/>
                </a:lnTo>
                <a:lnTo>
                  <a:pt x="0" y="3034"/>
                </a:lnTo>
                <a:lnTo>
                  <a:pt x="2" y="3054"/>
                </a:lnTo>
                <a:lnTo>
                  <a:pt x="6" y="3070"/>
                </a:lnTo>
                <a:lnTo>
                  <a:pt x="16" y="3086"/>
                </a:lnTo>
                <a:lnTo>
                  <a:pt x="26" y="3100"/>
                </a:lnTo>
                <a:lnTo>
                  <a:pt x="40" y="3112"/>
                </a:lnTo>
                <a:lnTo>
                  <a:pt x="56" y="3120"/>
                </a:lnTo>
                <a:lnTo>
                  <a:pt x="74" y="3126"/>
                </a:lnTo>
                <a:lnTo>
                  <a:pt x="92" y="3128"/>
                </a:lnTo>
                <a:lnTo>
                  <a:pt x="3628" y="3128"/>
                </a:lnTo>
                <a:lnTo>
                  <a:pt x="3648" y="3128"/>
                </a:lnTo>
                <a:lnTo>
                  <a:pt x="3666" y="3134"/>
                </a:lnTo>
                <a:lnTo>
                  <a:pt x="3680" y="3142"/>
                </a:lnTo>
                <a:lnTo>
                  <a:pt x="3694" y="3152"/>
                </a:lnTo>
                <a:lnTo>
                  <a:pt x="3704" y="3164"/>
                </a:lnTo>
                <a:lnTo>
                  <a:pt x="3712" y="3180"/>
                </a:lnTo>
                <a:lnTo>
                  <a:pt x="3718" y="3198"/>
                </a:lnTo>
                <a:lnTo>
                  <a:pt x="3718" y="3216"/>
                </a:lnTo>
                <a:lnTo>
                  <a:pt x="3718" y="3968"/>
                </a:lnTo>
                <a:lnTo>
                  <a:pt x="3720" y="3990"/>
                </a:lnTo>
                <a:lnTo>
                  <a:pt x="3726" y="4010"/>
                </a:lnTo>
                <a:lnTo>
                  <a:pt x="3736" y="4028"/>
                </a:lnTo>
                <a:lnTo>
                  <a:pt x="3750" y="4042"/>
                </a:lnTo>
                <a:lnTo>
                  <a:pt x="3764" y="4056"/>
                </a:lnTo>
                <a:lnTo>
                  <a:pt x="3782" y="4064"/>
                </a:lnTo>
                <a:lnTo>
                  <a:pt x="3802" y="4070"/>
                </a:lnTo>
                <a:lnTo>
                  <a:pt x="3824" y="4072"/>
                </a:lnTo>
                <a:lnTo>
                  <a:pt x="5292" y="4072"/>
                </a:lnTo>
                <a:lnTo>
                  <a:pt x="5312" y="4070"/>
                </a:lnTo>
                <a:lnTo>
                  <a:pt x="5332" y="4064"/>
                </a:lnTo>
                <a:lnTo>
                  <a:pt x="5350" y="4056"/>
                </a:lnTo>
                <a:lnTo>
                  <a:pt x="5366" y="4042"/>
                </a:lnTo>
                <a:lnTo>
                  <a:pt x="5378" y="4028"/>
                </a:lnTo>
                <a:lnTo>
                  <a:pt x="5388" y="4010"/>
                </a:lnTo>
                <a:lnTo>
                  <a:pt x="5394" y="3990"/>
                </a:lnTo>
                <a:lnTo>
                  <a:pt x="5396" y="3968"/>
                </a:lnTo>
                <a:lnTo>
                  <a:pt x="5396" y="3230"/>
                </a:lnTo>
                <a:lnTo>
                  <a:pt x="5394" y="3210"/>
                </a:lnTo>
                <a:lnTo>
                  <a:pt x="5388" y="3190"/>
                </a:lnTo>
                <a:lnTo>
                  <a:pt x="5378" y="3174"/>
                </a:lnTo>
                <a:lnTo>
                  <a:pt x="5366" y="3158"/>
                </a:lnTo>
                <a:lnTo>
                  <a:pt x="5350" y="3146"/>
                </a:lnTo>
                <a:lnTo>
                  <a:pt x="5334" y="3136"/>
                </a:lnTo>
                <a:lnTo>
                  <a:pt x="5314" y="3130"/>
                </a:lnTo>
                <a:lnTo>
                  <a:pt x="5294" y="3128"/>
                </a:lnTo>
                <a:lnTo>
                  <a:pt x="5160" y="3128"/>
                </a:lnTo>
                <a:lnTo>
                  <a:pt x="5144" y="3126"/>
                </a:lnTo>
                <a:lnTo>
                  <a:pt x="5128" y="3120"/>
                </a:lnTo>
                <a:lnTo>
                  <a:pt x="5116" y="3112"/>
                </a:lnTo>
                <a:lnTo>
                  <a:pt x="5104" y="3100"/>
                </a:lnTo>
                <a:lnTo>
                  <a:pt x="5096" y="3086"/>
                </a:lnTo>
                <a:lnTo>
                  <a:pt x="5088" y="3072"/>
                </a:lnTo>
                <a:lnTo>
                  <a:pt x="5084" y="3054"/>
                </a:lnTo>
                <a:lnTo>
                  <a:pt x="5082" y="3036"/>
                </a:lnTo>
                <a:lnTo>
                  <a:pt x="5084" y="90"/>
                </a:lnTo>
                <a:lnTo>
                  <a:pt x="5082" y="72"/>
                </a:lnTo>
                <a:lnTo>
                  <a:pt x="5076" y="56"/>
                </a:lnTo>
                <a:lnTo>
                  <a:pt x="5068" y="40"/>
                </a:lnTo>
                <a:lnTo>
                  <a:pt x="5056" y="28"/>
                </a:lnTo>
                <a:lnTo>
                  <a:pt x="5044" y="16"/>
                </a:lnTo>
                <a:lnTo>
                  <a:pt x="5028" y="8"/>
                </a:lnTo>
                <a:lnTo>
                  <a:pt x="5012" y="2"/>
                </a:lnTo>
                <a:lnTo>
                  <a:pt x="4994" y="0"/>
                </a:lnTo>
                <a:close/>
              </a:path>
            </a:pathLst>
          </a:custGeom>
          <a:solidFill>
            <a:srgbClr val="3B4324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5" name="Picture 1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8513" y="5118100"/>
            <a:ext cx="1731962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-538163" y="49879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5" y="531813"/>
            <a:ext cx="6858000" cy="2438400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>
              <a:defRPr lang="en-US" sz="3600" b="1" kern="1200" dirty="0" smtClean="0">
                <a:solidFill>
                  <a:srgbClr val="F9C93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09575" y="3275013"/>
            <a:ext cx="6858000" cy="13716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lnSpc>
                <a:spcPts val="2000"/>
              </a:lnSpc>
              <a:defRPr lang="en-US" sz="2000" kern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en-US" sz="20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en-US" sz="20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en-US" sz="20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en-US" sz="20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56C675-5632-4009-8937-B24E43D0703A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1" name="Picture 10" descr="USACHCS Seal2.png"/>
          <p:cNvPicPr>
            <a:picLocks noChangeAspect="1"/>
          </p:cNvPicPr>
          <p:nvPr userDrawn="1"/>
        </p:nvPicPr>
        <p:blipFill>
          <a:blip r:embed="rId3" cstate="screen">
            <a:clrChange>
              <a:clrFrom>
                <a:srgbClr val="21B14C"/>
              </a:clrFrom>
              <a:clrTo>
                <a:srgbClr val="21B14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649374" y="5380691"/>
            <a:ext cx="585747" cy="98015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st Page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198438" y="161925"/>
            <a:ext cx="8566150" cy="6464300"/>
          </a:xfrm>
          <a:custGeom>
            <a:avLst/>
            <a:gdLst>
              <a:gd name="T0" fmla="*/ 2147483647 w 5396"/>
              <a:gd name="T1" fmla="*/ 0 h 4072"/>
              <a:gd name="T2" fmla="*/ 2147483647 w 5396"/>
              <a:gd name="T3" fmla="*/ 2147483647 h 4072"/>
              <a:gd name="T4" fmla="*/ 2147483647 w 5396"/>
              <a:gd name="T5" fmla="*/ 2147483647 h 4072"/>
              <a:gd name="T6" fmla="*/ 2147483647 w 5396"/>
              <a:gd name="T7" fmla="*/ 2147483647 h 4072"/>
              <a:gd name="T8" fmla="*/ 0 w 5396"/>
              <a:gd name="T9" fmla="*/ 2147483647 h 4072"/>
              <a:gd name="T10" fmla="*/ 0 w 5396"/>
              <a:gd name="T11" fmla="*/ 2147483647 h 4072"/>
              <a:gd name="T12" fmla="*/ 2147483647 w 5396"/>
              <a:gd name="T13" fmla="*/ 2147483647 h 4072"/>
              <a:gd name="T14" fmla="*/ 2147483647 w 5396"/>
              <a:gd name="T15" fmla="*/ 2147483647 h 4072"/>
              <a:gd name="T16" fmla="*/ 2147483647 w 5396"/>
              <a:gd name="T17" fmla="*/ 2147483647 h 4072"/>
              <a:gd name="T18" fmla="*/ 2147483647 w 5396"/>
              <a:gd name="T19" fmla="*/ 2147483647 h 4072"/>
              <a:gd name="T20" fmla="*/ 2147483647 w 5396"/>
              <a:gd name="T21" fmla="*/ 2147483647 h 4072"/>
              <a:gd name="T22" fmla="*/ 2147483647 w 5396"/>
              <a:gd name="T23" fmla="*/ 2147483647 h 4072"/>
              <a:gd name="T24" fmla="*/ 2147483647 w 5396"/>
              <a:gd name="T25" fmla="*/ 2147483647 h 4072"/>
              <a:gd name="T26" fmla="*/ 2147483647 w 5396"/>
              <a:gd name="T27" fmla="*/ 2147483647 h 4072"/>
              <a:gd name="T28" fmla="*/ 2147483647 w 5396"/>
              <a:gd name="T29" fmla="*/ 2147483647 h 4072"/>
              <a:gd name="T30" fmla="*/ 2147483647 w 5396"/>
              <a:gd name="T31" fmla="*/ 2147483647 h 4072"/>
              <a:gd name="T32" fmla="*/ 2147483647 w 5396"/>
              <a:gd name="T33" fmla="*/ 2147483647 h 4072"/>
              <a:gd name="T34" fmla="*/ 2147483647 w 5396"/>
              <a:gd name="T35" fmla="*/ 2147483647 h 4072"/>
              <a:gd name="T36" fmla="*/ 2147483647 w 5396"/>
              <a:gd name="T37" fmla="*/ 2147483647 h 4072"/>
              <a:gd name="T38" fmla="*/ 2147483647 w 5396"/>
              <a:gd name="T39" fmla="*/ 2147483647 h 4072"/>
              <a:gd name="T40" fmla="*/ 2147483647 w 5396"/>
              <a:gd name="T41" fmla="*/ 2147483647 h 4072"/>
              <a:gd name="T42" fmla="*/ 2147483647 w 5396"/>
              <a:gd name="T43" fmla="*/ 2147483647 h 4072"/>
              <a:gd name="T44" fmla="*/ 2147483647 w 5396"/>
              <a:gd name="T45" fmla="*/ 2147483647 h 4072"/>
              <a:gd name="T46" fmla="*/ 2147483647 w 5396"/>
              <a:gd name="T47" fmla="*/ 2147483647 h 4072"/>
              <a:gd name="T48" fmla="*/ 2147483647 w 5396"/>
              <a:gd name="T49" fmla="*/ 2147483647 h 4072"/>
              <a:gd name="T50" fmla="*/ 2147483647 w 5396"/>
              <a:gd name="T51" fmla="*/ 2147483647 h 4072"/>
              <a:gd name="T52" fmla="*/ 2147483647 w 5396"/>
              <a:gd name="T53" fmla="*/ 2147483647 h 4072"/>
              <a:gd name="T54" fmla="*/ 2147483647 w 5396"/>
              <a:gd name="T55" fmla="*/ 2147483647 h 4072"/>
              <a:gd name="T56" fmla="*/ 2147483647 w 5396"/>
              <a:gd name="T57" fmla="*/ 2147483647 h 4072"/>
              <a:gd name="T58" fmla="*/ 2147483647 w 5396"/>
              <a:gd name="T59" fmla="*/ 2147483647 h 4072"/>
              <a:gd name="T60" fmla="*/ 2147483647 w 5396"/>
              <a:gd name="T61" fmla="*/ 2147483647 h 4072"/>
              <a:gd name="T62" fmla="*/ 2147483647 w 5396"/>
              <a:gd name="T63" fmla="*/ 2147483647 h 4072"/>
              <a:gd name="T64" fmla="*/ 2147483647 w 5396"/>
              <a:gd name="T65" fmla="*/ 2147483647 h 4072"/>
              <a:gd name="T66" fmla="*/ 2147483647 w 5396"/>
              <a:gd name="T67" fmla="*/ 2147483647 h 4072"/>
              <a:gd name="T68" fmla="*/ 2147483647 w 5396"/>
              <a:gd name="T69" fmla="*/ 2147483647 h 4072"/>
              <a:gd name="T70" fmla="*/ 2147483647 w 5396"/>
              <a:gd name="T71" fmla="*/ 2147483647 h 4072"/>
              <a:gd name="T72" fmla="*/ 2147483647 w 5396"/>
              <a:gd name="T73" fmla="*/ 2147483647 h 4072"/>
              <a:gd name="T74" fmla="*/ 2147483647 w 5396"/>
              <a:gd name="T75" fmla="*/ 2147483647 h 4072"/>
              <a:gd name="T76" fmla="*/ 2147483647 w 5396"/>
              <a:gd name="T77" fmla="*/ 2147483647 h 4072"/>
              <a:gd name="T78" fmla="*/ 2147483647 w 5396"/>
              <a:gd name="T79" fmla="*/ 2147483647 h 4072"/>
              <a:gd name="T80" fmla="*/ 2147483647 w 5396"/>
              <a:gd name="T81" fmla="*/ 2147483647 h 4072"/>
              <a:gd name="T82" fmla="*/ 2147483647 w 5396"/>
              <a:gd name="T83" fmla="*/ 2147483647 h 4072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5396" h="4072">
                <a:moveTo>
                  <a:pt x="4994" y="0"/>
                </a:moveTo>
                <a:lnTo>
                  <a:pt x="88" y="0"/>
                </a:lnTo>
                <a:lnTo>
                  <a:pt x="70" y="2"/>
                </a:lnTo>
                <a:lnTo>
                  <a:pt x="54" y="8"/>
                </a:lnTo>
                <a:lnTo>
                  <a:pt x="38" y="16"/>
                </a:lnTo>
                <a:lnTo>
                  <a:pt x="26" y="28"/>
                </a:lnTo>
                <a:lnTo>
                  <a:pt x="14" y="40"/>
                </a:lnTo>
                <a:lnTo>
                  <a:pt x="6" y="56"/>
                </a:lnTo>
                <a:lnTo>
                  <a:pt x="0" y="72"/>
                </a:lnTo>
                <a:lnTo>
                  <a:pt x="0" y="90"/>
                </a:lnTo>
                <a:lnTo>
                  <a:pt x="0" y="3034"/>
                </a:lnTo>
                <a:lnTo>
                  <a:pt x="2" y="3054"/>
                </a:lnTo>
                <a:lnTo>
                  <a:pt x="6" y="3070"/>
                </a:lnTo>
                <a:lnTo>
                  <a:pt x="16" y="3086"/>
                </a:lnTo>
                <a:lnTo>
                  <a:pt x="26" y="3100"/>
                </a:lnTo>
                <a:lnTo>
                  <a:pt x="40" y="3112"/>
                </a:lnTo>
                <a:lnTo>
                  <a:pt x="56" y="3120"/>
                </a:lnTo>
                <a:lnTo>
                  <a:pt x="74" y="3126"/>
                </a:lnTo>
                <a:lnTo>
                  <a:pt x="92" y="3128"/>
                </a:lnTo>
                <a:lnTo>
                  <a:pt x="3628" y="3128"/>
                </a:lnTo>
                <a:lnTo>
                  <a:pt x="3648" y="3128"/>
                </a:lnTo>
                <a:lnTo>
                  <a:pt x="3666" y="3134"/>
                </a:lnTo>
                <a:lnTo>
                  <a:pt x="3680" y="3142"/>
                </a:lnTo>
                <a:lnTo>
                  <a:pt x="3694" y="3152"/>
                </a:lnTo>
                <a:lnTo>
                  <a:pt x="3704" y="3164"/>
                </a:lnTo>
                <a:lnTo>
                  <a:pt x="3712" y="3180"/>
                </a:lnTo>
                <a:lnTo>
                  <a:pt x="3718" y="3198"/>
                </a:lnTo>
                <a:lnTo>
                  <a:pt x="3718" y="3216"/>
                </a:lnTo>
                <a:lnTo>
                  <a:pt x="3718" y="3968"/>
                </a:lnTo>
                <a:lnTo>
                  <a:pt x="3720" y="3990"/>
                </a:lnTo>
                <a:lnTo>
                  <a:pt x="3726" y="4010"/>
                </a:lnTo>
                <a:lnTo>
                  <a:pt x="3736" y="4028"/>
                </a:lnTo>
                <a:lnTo>
                  <a:pt x="3750" y="4042"/>
                </a:lnTo>
                <a:lnTo>
                  <a:pt x="3764" y="4056"/>
                </a:lnTo>
                <a:lnTo>
                  <a:pt x="3782" y="4064"/>
                </a:lnTo>
                <a:lnTo>
                  <a:pt x="3802" y="4070"/>
                </a:lnTo>
                <a:lnTo>
                  <a:pt x="3824" y="4072"/>
                </a:lnTo>
                <a:lnTo>
                  <a:pt x="5292" y="4072"/>
                </a:lnTo>
                <a:lnTo>
                  <a:pt x="5312" y="4070"/>
                </a:lnTo>
                <a:lnTo>
                  <a:pt x="5332" y="4064"/>
                </a:lnTo>
                <a:lnTo>
                  <a:pt x="5350" y="4056"/>
                </a:lnTo>
                <a:lnTo>
                  <a:pt x="5366" y="4042"/>
                </a:lnTo>
                <a:lnTo>
                  <a:pt x="5378" y="4028"/>
                </a:lnTo>
                <a:lnTo>
                  <a:pt x="5388" y="4010"/>
                </a:lnTo>
                <a:lnTo>
                  <a:pt x="5394" y="3990"/>
                </a:lnTo>
                <a:lnTo>
                  <a:pt x="5396" y="3968"/>
                </a:lnTo>
                <a:lnTo>
                  <a:pt x="5396" y="3230"/>
                </a:lnTo>
                <a:lnTo>
                  <a:pt x="5394" y="3210"/>
                </a:lnTo>
                <a:lnTo>
                  <a:pt x="5388" y="3190"/>
                </a:lnTo>
                <a:lnTo>
                  <a:pt x="5378" y="3174"/>
                </a:lnTo>
                <a:lnTo>
                  <a:pt x="5366" y="3158"/>
                </a:lnTo>
                <a:lnTo>
                  <a:pt x="5350" y="3146"/>
                </a:lnTo>
                <a:lnTo>
                  <a:pt x="5334" y="3136"/>
                </a:lnTo>
                <a:lnTo>
                  <a:pt x="5314" y="3130"/>
                </a:lnTo>
                <a:lnTo>
                  <a:pt x="5294" y="3128"/>
                </a:lnTo>
                <a:lnTo>
                  <a:pt x="5160" y="3128"/>
                </a:lnTo>
                <a:lnTo>
                  <a:pt x="5144" y="3126"/>
                </a:lnTo>
                <a:lnTo>
                  <a:pt x="5128" y="3120"/>
                </a:lnTo>
                <a:lnTo>
                  <a:pt x="5116" y="3112"/>
                </a:lnTo>
                <a:lnTo>
                  <a:pt x="5104" y="3100"/>
                </a:lnTo>
                <a:lnTo>
                  <a:pt x="5096" y="3086"/>
                </a:lnTo>
                <a:lnTo>
                  <a:pt x="5088" y="3072"/>
                </a:lnTo>
                <a:lnTo>
                  <a:pt x="5084" y="3054"/>
                </a:lnTo>
                <a:lnTo>
                  <a:pt x="5082" y="3036"/>
                </a:lnTo>
                <a:lnTo>
                  <a:pt x="5084" y="90"/>
                </a:lnTo>
                <a:lnTo>
                  <a:pt x="5082" y="72"/>
                </a:lnTo>
                <a:lnTo>
                  <a:pt x="5076" y="56"/>
                </a:lnTo>
                <a:lnTo>
                  <a:pt x="5068" y="40"/>
                </a:lnTo>
                <a:lnTo>
                  <a:pt x="5056" y="28"/>
                </a:lnTo>
                <a:lnTo>
                  <a:pt x="5044" y="16"/>
                </a:lnTo>
                <a:lnTo>
                  <a:pt x="5028" y="8"/>
                </a:lnTo>
                <a:lnTo>
                  <a:pt x="5012" y="2"/>
                </a:lnTo>
                <a:lnTo>
                  <a:pt x="4994" y="0"/>
                </a:lnTo>
                <a:close/>
              </a:path>
            </a:pathLst>
          </a:custGeom>
          <a:solidFill>
            <a:srgbClr val="32362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5" name="Picture 1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8513" y="5118100"/>
            <a:ext cx="1731962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5" y="531813"/>
            <a:ext cx="6858000" cy="2438400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>
              <a:defRPr lang="en-US" sz="3600" b="1" kern="1200" dirty="0" smtClean="0">
                <a:solidFill>
                  <a:srgbClr val="F9C93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09575" y="3275013"/>
            <a:ext cx="6858000" cy="13716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lnSpc>
                <a:spcPts val="2000"/>
              </a:lnSpc>
              <a:defRPr lang="en-US" sz="2000" kern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en-US" sz="20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en-US" sz="20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en-US" sz="20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en-US" sz="20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B247403C-5909-47DD-99F5-DC7B2C04454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" name="Picture 9" descr="USACHCS Seal2.png"/>
          <p:cNvPicPr>
            <a:picLocks noChangeAspect="1"/>
          </p:cNvPicPr>
          <p:nvPr userDrawn="1"/>
        </p:nvPicPr>
        <p:blipFill>
          <a:blip r:embed="rId3" cstate="screen">
            <a:clrChange>
              <a:clrFrom>
                <a:srgbClr val="21B14C"/>
              </a:clrFrom>
              <a:clrTo>
                <a:srgbClr val="21B14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649374" y="5380691"/>
            <a:ext cx="585747" cy="98015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bg>
      <p:bgPr>
        <a:solidFill>
          <a:srgbClr val="C9C9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198438" y="161925"/>
            <a:ext cx="8566150" cy="6464300"/>
          </a:xfrm>
          <a:custGeom>
            <a:avLst/>
            <a:gdLst>
              <a:gd name="T0" fmla="*/ 2147483647 w 5396"/>
              <a:gd name="T1" fmla="*/ 0 h 4072"/>
              <a:gd name="T2" fmla="*/ 2147483647 w 5396"/>
              <a:gd name="T3" fmla="*/ 2147483647 h 4072"/>
              <a:gd name="T4" fmla="*/ 2147483647 w 5396"/>
              <a:gd name="T5" fmla="*/ 2147483647 h 4072"/>
              <a:gd name="T6" fmla="*/ 2147483647 w 5396"/>
              <a:gd name="T7" fmla="*/ 2147483647 h 4072"/>
              <a:gd name="T8" fmla="*/ 0 w 5396"/>
              <a:gd name="T9" fmla="*/ 2147483647 h 4072"/>
              <a:gd name="T10" fmla="*/ 0 w 5396"/>
              <a:gd name="T11" fmla="*/ 2147483647 h 4072"/>
              <a:gd name="T12" fmla="*/ 2147483647 w 5396"/>
              <a:gd name="T13" fmla="*/ 2147483647 h 4072"/>
              <a:gd name="T14" fmla="*/ 2147483647 w 5396"/>
              <a:gd name="T15" fmla="*/ 2147483647 h 4072"/>
              <a:gd name="T16" fmla="*/ 2147483647 w 5396"/>
              <a:gd name="T17" fmla="*/ 2147483647 h 4072"/>
              <a:gd name="T18" fmla="*/ 2147483647 w 5396"/>
              <a:gd name="T19" fmla="*/ 2147483647 h 4072"/>
              <a:gd name="T20" fmla="*/ 2147483647 w 5396"/>
              <a:gd name="T21" fmla="*/ 2147483647 h 4072"/>
              <a:gd name="T22" fmla="*/ 2147483647 w 5396"/>
              <a:gd name="T23" fmla="*/ 2147483647 h 4072"/>
              <a:gd name="T24" fmla="*/ 2147483647 w 5396"/>
              <a:gd name="T25" fmla="*/ 2147483647 h 4072"/>
              <a:gd name="T26" fmla="*/ 2147483647 w 5396"/>
              <a:gd name="T27" fmla="*/ 2147483647 h 4072"/>
              <a:gd name="T28" fmla="*/ 2147483647 w 5396"/>
              <a:gd name="T29" fmla="*/ 2147483647 h 4072"/>
              <a:gd name="T30" fmla="*/ 2147483647 w 5396"/>
              <a:gd name="T31" fmla="*/ 2147483647 h 4072"/>
              <a:gd name="T32" fmla="*/ 2147483647 w 5396"/>
              <a:gd name="T33" fmla="*/ 2147483647 h 4072"/>
              <a:gd name="T34" fmla="*/ 2147483647 w 5396"/>
              <a:gd name="T35" fmla="*/ 2147483647 h 4072"/>
              <a:gd name="T36" fmla="*/ 2147483647 w 5396"/>
              <a:gd name="T37" fmla="*/ 2147483647 h 4072"/>
              <a:gd name="T38" fmla="*/ 2147483647 w 5396"/>
              <a:gd name="T39" fmla="*/ 2147483647 h 4072"/>
              <a:gd name="T40" fmla="*/ 2147483647 w 5396"/>
              <a:gd name="T41" fmla="*/ 2147483647 h 4072"/>
              <a:gd name="T42" fmla="*/ 2147483647 w 5396"/>
              <a:gd name="T43" fmla="*/ 2147483647 h 4072"/>
              <a:gd name="T44" fmla="*/ 2147483647 w 5396"/>
              <a:gd name="T45" fmla="*/ 2147483647 h 4072"/>
              <a:gd name="T46" fmla="*/ 2147483647 w 5396"/>
              <a:gd name="T47" fmla="*/ 2147483647 h 4072"/>
              <a:gd name="T48" fmla="*/ 2147483647 w 5396"/>
              <a:gd name="T49" fmla="*/ 2147483647 h 4072"/>
              <a:gd name="T50" fmla="*/ 2147483647 w 5396"/>
              <a:gd name="T51" fmla="*/ 2147483647 h 4072"/>
              <a:gd name="T52" fmla="*/ 2147483647 w 5396"/>
              <a:gd name="T53" fmla="*/ 2147483647 h 4072"/>
              <a:gd name="T54" fmla="*/ 2147483647 w 5396"/>
              <a:gd name="T55" fmla="*/ 2147483647 h 4072"/>
              <a:gd name="T56" fmla="*/ 2147483647 w 5396"/>
              <a:gd name="T57" fmla="*/ 2147483647 h 4072"/>
              <a:gd name="T58" fmla="*/ 2147483647 w 5396"/>
              <a:gd name="T59" fmla="*/ 2147483647 h 4072"/>
              <a:gd name="T60" fmla="*/ 2147483647 w 5396"/>
              <a:gd name="T61" fmla="*/ 2147483647 h 4072"/>
              <a:gd name="T62" fmla="*/ 2147483647 w 5396"/>
              <a:gd name="T63" fmla="*/ 2147483647 h 4072"/>
              <a:gd name="T64" fmla="*/ 2147483647 w 5396"/>
              <a:gd name="T65" fmla="*/ 2147483647 h 4072"/>
              <a:gd name="T66" fmla="*/ 2147483647 w 5396"/>
              <a:gd name="T67" fmla="*/ 2147483647 h 4072"/>
              <a:gd name="T68" fmla="*/ 2147483647 w 5396"/>
              <a:gd name="T69" fmla="*/ 2147483647 h 4072"/>
              <a:gd name="T70" fmla="*/ 2147483647 w 5396"/>
              <a:gd name="T71" fmla="*/ 2147483647 h 4072"/>
              <a:gd name="T72" fmla="*/ 2147483647 w 5396"/>
              <a:gd name="T73" fmla="*/ 2147483647 h 4072"/>
              <a:gd name="T74" fmla="*/ 2147483647 w 5396"/>
              <a:gd name="T75" fmla="*/ 2147483647 h 4072"/>
              <a:gd name="T76" fmla="*/ 2147483647 w 5396"/>
              <a:gd name="T77" fmla="*/ 2147483647 h 4072"/>
              <a:gd name="T78" fmla="*/ 2147483647 w 5396"/>
              <a:gd name="T79" fmla="*/ 2147483647 h 4072"/>
              <a:gd name="T80" fmla="*/ 2147483647 w 5396"/>
              <a:gd name="T81" fmla="*/ 2147483647 h 4072"/>
              <a:gd name="T82" fmla="*/ 2147483647 w 5396"/>
              <a:gd name="T83" fmla="*/ 2147483647 h 4072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5396" h="4072">
                <a:moveTo>
                  <a:pt x="4994" y="0"/>
                </a:moveTo>
                <a:lnTo>
                  <a:pt x="88" y="0"/>
                </a:lnTo>
                <a:lnTo>
                  <a:pt x="70" y="2"/>
                </a:lnTo>
                <a:lnTo>
                  <a:pt x="54" y="8"/>
                </a:lnTo>
                <a:lnTo>
                  <a:pt x="38" y="16"/>
                </a:lnTo>
                <a:lnTo>
                  <a:pt x="26" y="28"/>
                </a:lnTo>
                <a:lnTo>
                  <a:pt x="14" y="40"/>
                </a:lnTo>
                <a:lnTo>
                  <a:pt x="6" y="56"/>
                </a:lnTo>
                <a:lnTo>
                  <a:pt x="0" y="72"/>
                </a:lnTo>
                <a:lnTo>
                  <a:pt x="0" y="90"/>
                </a:lnTo>
                <a:lnTo>
                  <a:pt x="0" y="3034"/>
                </a:lnTo>
                <a:lnTo>
                  <a:pt x="2" y="3054"/>
                </a:lnTo>
                <a:lnTo>
                  <a:pt x="6" y="3070"/>
                </a:lnTo>
                <a:lnTo>
                  <a:pt x="16" y="3086"/>
                </a:lnTo>
                <a:lnTo>
                  <a:pt x="26" y="3100"/>
                </a:lnTo>
                <a:lnTo>
                  <a:pt x="40" y="3112"/>
                </a:lnTo>
                <a:lnTo>
                  <a:pt x="56" y="3120"/>
                </a:lnTo>
                <a:lnTo>
                  <a:pt x="74" y="3126"/>
                </a:lnTo>
                <a:lnTo>
                  <a:pt x="92" y="3128"/>
                </a:lnTo>
                <a:lnTo>
                  <a:pt x="3628" y="3128"/>
                </a:lnTo>
                <a:lnTo>
                  <a:pt x="3648" y="3128"/>
                </a:lnTo>
                <a:lnTo>
                  <a:pt x="3666" y="3134"/>
                </a:lnTo>
                <a:lnTo>
                  <a:pt x="3680" y="3142"/>
                </a:lnTo>
                <a:lnTo>
                  <a:pt x="3694" y="3152"/>
                </a:lnTo>
                <a:lnTo>
                  <a:pt x="3704" y="3164"/>
                </a:lnTo>
                <a:lnTo>
                  <a:pt x="3712" y="3180"/>
                </a:lnTo>
                <a:lnTo>
                  <a:pt x="3718" y="3198"/>
                </a:lnTo>
                <a:lnTo>
                  <a:pt x="3718" y="3216"/>
                </a:lnTo>
                <a:lnTo>
                  <a:pt x="3718" y="3968"/>
                </a:lnTo>
                <a:lnTo>
                  <a:pt x="3720" y="3990"/>
                </a:lnTo>
                <a:lnTo>
                  <a:pt x="3726" y="4010"/>
                </a:lnTo>
                <a:lnTo>
                  <a:pt x="3736" y="4028"/>
                </a:lnTo>
                <a:lnTo>
                  <a:pt x="3750" y="4042"/>
                </a:lnTo>
                <a:lnTo>
                  <a:pt x="3764" y="4056"/>
                </a:lnTo>
                <a:lnTo>
                  <a:pt x="3782" y="4064"/>
                </a:lnTo>
                <a:lnTo>
                  <a:pt x="3802" y="4070"/>
                </a:lnTo>
                <a:lnTo>
                  <a:pt x="3824" y="4072"/>
                </a:lnTo>
                <a:lnTo>
                  <a:pt x="5292" y="4072"/>
                </a:lnTo>
                <a:lnTo>
                  <a:pt x="5312" y="4070"/>
                </a:lnTo>
                <a:lnTo>
                  <a:pt x="5332" y="4064"/>
                </a:lnTo>
                <a:lnTo>
                  <a:pt x="5350" y="4056"/>
                </a:lnTo>
                <a:lnTo>
                  <a:pt x="5366" y="4042"/>
                </a:lnTo>
                <a:lnTo>
                  <a:pt x="5378" y="4028"/>
                </a:lnTo>
                <a:lnTo>
                  <a:pt x="5388" y="4010"/>
                </a:lnTo>
                <a:lnTo>
                  <a:pt x="5394" y="3990"/>
                </a:lnTo>
                <a:lnTo>
                  <a:pt x="5396" y="3968"/>
                </a:lnTo>
                <a:lnTo>
                  <a:pt x="5396" y="3230"/>
                </a:lnTo>
                <a:lnTo>
                  <a:pt x="5394" y="3210"/>
                </a:lnTo>
                <a:lnTo>
                  <a:pt x="5388" y="3190"/>
                </a:lnTo>
                <a:lnTo>
                  <a:pt x="5378" y="3174"/>
                </a:lnTo>
                <a:lnTo>
                  <a:pt x="5366" y="3158"/>
                </a:lnTo>
                <a:lnTo>
                  <a:pt x="5350" y="3146"/>
                </a:lnTo>
                <a:lnTo>
                  <a:pt x="5334" y="3136"/>
                </a:lnTo>
                <a:lnTo>
                  <a:pt x="5314" y="3130"/>
                </a:lnTo>
                <a:lnTo>
                  <a:pt x="5294" y="3128"/>
                </a:lnTo>
                <a:lnTo>
                  <a:pt x="5160" y="3128"/>
                </a:lnTo>
                <a:lnTo>
                  <a:pt x="5144" y="3126"/>
                </a:lnTo>
                <a:lnTo>
                  <a:pt x="5128" y="3120"/>
                </a:lnTo>
                <a:lnTo>
                  <a:pt x="5116" y="3112"/>
                </a:lnTo>
                <a:lnTo>
                  <a:pt x="5104" y="3100"/>
                </a:lnTo>
                <a:lnTo>
                  <a:pt x="5096" y="3086"/>
                </a:lnTo>
                <a:lnTo>
                  <a:pt x="5088" y="3072"/>
                </a:lnTo>
                <a:lnTo>
                  <a:pt x="5084" y="3054"/>
                </a:lnTo>
                <a:lnTo>
                  <a:pt x="5082" y="3036"/>
                </a:lnTo>
                <a:lnTo>
                  <a:pt x="5084" y="90"/>
                </a:lnTo>
                <a:lnTo>
                  <a:pt x="5082" y="72"/>
                </a:lnTo>
                <a:lnTo>
                  <a:pt x="5076" y="56"/>
                </a:lnTo>
                <a:lnTo>
                  <a:pt x="5068" y="40"/>
                </a:lnTo>
                <a:lnTo>
                  <a:pt x="5056" y="28"/>
                </a:lnTo>
                <a:lnTo>
                  <a:pt x="5044" y="16"/>
                </a:lnTo>
                <a:lnTo>
                  <a:pt x="5028" y="8"/>
                </a:lnTo>
                <a:lnTo>
                  <a:pt x="5012" y="2"/>
                </a:lnTo>
                <a:lnTo>
                  <a:pt x="4994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6" name="Picture 3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6925" y="5118100"/>
            <a:ext cx="1727200" cy="150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09575" y="531813"/>
            <a:ext cx="6858000" cy="2438400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>
              <a:defRPr lang="en-US" sz="3600" b="1" kern="1200" dirty="0" smtClean="0">
                <a:solidFill>
                  <a:srgbClr val="F9C93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09575" y="3275013"/>
            <a:ext cx="6858000" cy="13716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lnSpc>
                <a:spcPts val="2000"/>
              </a:lnSpc>
              <a:defRPr lang="en-US" sz="20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en-US" sz="20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en-US" sz="20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en-US" sz="20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en-US" sz="2000" kern="1200" dirty="0" smtClean="0">
                <a:solidFill>
                  <a:srgbClr val="D8D8D8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A302B7F9-CD2C-4F57-9694-1A208931A75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1" name="Picture 10" descr="USACHCS Seal2.png"/>
          <p:cNvPicPr>
            <a:picLocks noChangeAspect="1"/>
          </p:cNvPicPr>
          <p:nvPr userDrawn="1"/>
        </p:nvPicPr>
        <p:blipFill>
          <a:blip r:embed="rId3" cstate="screen">
            <a:clrChange>
              <a:clrFrom>
                <a:srgbClr val="21B14C"/>
              </a:clrFrom>
              <a:clrTo>
                <a:srgbClr val="21B14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649374" y="5380691"/>
            <a:ext cx="585747" cy="98015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" y="2286001"/>
            <a:ext cx="7400925" cy="1285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>
              <a:defRPr sz="36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04800" y="3687763"/>
            <a:ext cx="7426325" cy="854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AB1A7DF2-B97F-47DB-A442-9297A3D23B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" y="274637"/>
            <a:ext cx="7400925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38D5EA-7F71-427A-BF29-9B891F2EFE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0386B2-3817-4918-A310-D69F76A730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D8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84151" y="167420"/>
            <a:ext cx="8787251" cy="6516053"/>
            <a:chOff x="184151" y="167420"/>
            <a:chExt cx="8787251" cy="6516053"/>
          </a:xfrm>
          <a:solidFill>
            <a:schemeClr val="bg1"/>
          </a:solidFill>
        </p:grpSpPr>
        <p:sp>
          <p:nvSpPr>
            <p:cNvPr id="17" name="Round Same Side Corner Rectangle 23"/>
            <p:cNvSpPr/>
            <p:nvPr/>
          </p:nvSpPr>
          <p:spPr>
            <a:xfrm rot="10800000" flipH="1" flipV="1">
              <a:off x="6787401" y="6038162"/>
              <a:ext cx="717644" cy="444659"/>
            </a:xfrm>
            <a:custGeom>
              <a:avLst/>
              <a:gdLst>
                <a:gd name="connsiteX0" fmla="*/ 148807 w 892825"/>
                <a:gd name="connsiteY0" fmla="*/ 0 h 907730"/>
                <a:gd name="connsiteX1" fmla="*/ 744018 w 892825"/>
                <a:gd name="connsiteY1" fmla="*/ 0 h 907730"/>
                <a:gd name="connsiteX2" fmla="*/ 892825 w 892825"/>
                <a:gd name="connsiteY2" fmla="*/ 148807 h 907730"/>
                <a:gd name="connsiteX3" fmla="*/ 892825 w 892825"/>
                <a:gd name="connsiteY3" fmla="*/ 907730 h 907730"/>
                <a:gd name="connsiteX4" fmla="*/ 892825 w 892825"/>
                <a:gd name="connsiteY4" fmla="*/ 907730 h 907730"/>
                <a:gd name="connsiteX5" fmla="*/ 0 w 892825"/>
                <a:gd name="connsiteY5" fmla="*/ 907730 h 907730"/>
                <a:gd name="connsiteX6" fmla="*/ 0 w 892825"/>
                <a:gd name="connsiteY6" fmla="*/ 907730 h 907730"/>
                <a:gd name="connsiteX7" fmla="*/ 0 w 892825"/>
                <a:gd name="connsiteY7" fmla="*/ 148807 h 907730"/>
                <a:gd name="connsiteX8" fmla="*/ 148807 w 892825"/>
                <a:gd name="connsiteY8" fmla="*/ 0 h 907730"/>
                <a:gd name="connsiteX0" fmla="*/ 148807 w 1454299"/>
                <a:gd name="connsiteY0" fmla="*/ 0 h 907730"/>
                <a:gd name="connsiteX1" fmla="*/ 744018 w 1454299"/>
                <a:gd name="connsiteY1" fmla="*/ 0 h 907730"/>
                <a:gd name="connsiteX2" fmla="*/ 892825 w 1454299"/>
                <a:gd name="connsiteY2" fmla="*/ 148807 h 907730"/>
                <a:gd name="connsiteX3" fmla="*/ 892825 w 1454299"/>
                <a:gd name="connsiteY3" fmla="*/ 907730 h 907730"/>
                <a:gd name="connsiteX4" fmla="*/ 1454299 w 1454299"/>
                <a:gd name="connsiteY4" fmla="*/ 12045 h 907730"/>
                <a:gd name="connsiteX5" fmla="*/ 0 w 1454299"/>
                <a:gd name="connsiteY5" fmla="*/ 907730 h 907730"/>
                <a:gd name="connsiteX6" fmla="*/ 0 w 1454299"/>
                <a:gd name="connsiteY6" fmla="*/ 907730 h 907730"/>
                <a:gd name="connsiteX7" fmla="*/ 0 w 1454299"/>
                <a:gd name="connsiteY7" fmla="*/ 148807 h 907730"/>
                <a:gd name="connsiteX8" fmla="*/ 148807 w 1454299"/>
                <a:gd name="connsiteY8" fmla="*/ 0 h 907730"/>
                <a:gd name="connsiteX0" fmla="*/ 148807 w 1454299"/>
                <a:gd name="connsiteY0" fmla="*/ 703165 h 1610895"/>
                <a:gd name="connsiteX1" fmla="*/ 744018 w 1454299"/>
                <a:gd name="connsiteY1" fmla="*/ 703165 h 1610895"/>
                <a:gd name="connsiteX2" fmla="*/ 892825 w 1454299"/>
                <a:gd name="connsiteY2" fmla="*/ 851972 h 1610895"/>
                <a:gd name="connsiteX3" fmla="*/ 892825 w 1454299"/>
                <a:gd name="connsiteY3" fmla="*/ 1610895 h 1610895"/>
                <a:gd name="connsiteX4" fmla="*/ 1454299 w 1454299"/>
                <a:gd name="connsiteY4" fmla="*/ 715210 h 1610895"/>
                <a:gd name="connsiteX5" fmla="*/ 0 w 1454299"/>
                <a:gd name="connsiteY5" fmla="*/ 1610895 h 1610895"/>
                <a:gd name="connsiteX6" fmla="*/ 1410368 w 1454299"/>
                <a:gd name="connsiteY6" fmla="*/ 0 h 1610895"/>
                <a:gd name="connsiteX7" fmla="*/ 0 w 1454299"/>
                <a:gd name="connsiteY7" fmla="*/ 851972 h 1610895"/>
                <a:gd name="connsiteX8" fmla="*/ 148807 w 1454299"/>
                <a:gd name="connsiteY8" fmla="*/ 703165 h 1610895"/>
                <a:gd name="connsiteX0" fmla="*/ 148807 w 1454299"/>
                <a:gd name="connsiteY0" fmla="*/ 703165 h 1610895"/>
                <a:gd name="connsiteX1" fmla="*/ 744018 w 1454299"/>
                <a:gd name="connsiteY1" fmla="*/ 703165 h 1610895"/>
                <a:gd name="connsiteX2" fmla="*/ 892825 w 1454299"/>
                <a:gd name="connsiteY2" fmla="*/ 851972 h 1610895"/>
                <a:gd name="connsiteX3" fmla="*/ 892825 w 1454299"/>
                <a:gd name="connsiteY3" fmla="*/ 1610895 h 1610895"/>
                <a:gd name="connsiteX4" fmla="*/ 1454299 w 1454299"/>
                <a:gd name="connsiteY4" fmla="*/ 715210 h 1610895"/>
                <a:gd name="connsiteX5" fmla="*/ 0 w 1454299"/>
                <a:gd name="connsiteY5" fmla="*/ 1610895 h 1610895"/>
                <a:gd name="connsiteX6" fmla="*/ 1410368 w 1454299"/>
                <a:gd name="connsiteY6" fmla="*/ 0 h 1610895"/>
                <a:gd name="connsiteX7" fmla="*/ 628316 w 1454299"/>
                <a:gd name="connsiteY7" fmla="*/ 83288 h 1610895"/>
                <a:gd name="connsiteX8" fmla="*/ 148807 w 1454299"/>
                <a:gd name="connsiteY8" fmla="*/ 703165 h 1610895"/>
                <a:gd name="connsiteX0" fmla="*/ 8213 w 1313705"/>
                <a:gd name="connsiteY0" fmla="*/ 703165 h 1610895"/>
                <a:gd name="connsiteX1" fmla="*/ 603424 w 1313705"/>
                <a:gd name="connsiteY1" fmla="*/ 703165 h 1610895"/>
                <a:gd name="connsiteX2" fmla="*/ 752231 w 1313705"/>
                <a:gd name="connsiteY2" fmla="*/ 851972 h 1610895"/>
                <a:gd name="connsiteX3" fmla="*/ 752231 w 1313705"/>
                <a:gd name="connsiteY3" fmla="*/ 1610895 h 1610895"/>
                <a:gd name="connsiteX4" fmla="*/ 1313705 w 1313705"/>
                <a:gd name="connsiteY4" fmla="*/ 715210 h 1610895"/>
                <a:gd name="connsiteX5" fmla="*/ 1263090 w 1313705"/>
                <a:gd name="connsiteY5" fmla="*/ 514684 h 1610895"/>
                <a:gd name="connsiteX6" fmla="*/ 1269774 w 1313705"/>
                <a:gd name="connsiteY6" fmla="*/ 0 h 1610895"/>
                <a:gd name="connsiteX7" fmla="*/ 487722 w 1313705"/>
                <a:gd name="connsiteY7" fmla="*/ 83288 h 1610895"/>
                <a:gd name="connsiteX8" fmla="*/ 8213 w 1313705"/>
                <a:gd name="connsiteY8" fmla="*/ 703165 h 1610895"/>
                <a:gd name="connsiteX0" fmla="*/ 8213 w 1313705"/>
                <a:gd name="connsiteY0" fmla="*/ 703165 h 1610895"/>
                <a:gd name="connsiteX1" fmla="*/ 603424 w 1313705"/>
                <a:gd name="connsiteY1" fmla="*/ 703165 h 1610895"/>
                <a:gd name="connsiteX2" fmla="*/ 752231 w 1313705"/>
                <a:gd name="connsiteY2" fmla="*/ 851972 h 1610895"/>
                <a:gd name="connsiteX3" fmla="*/ 752231 w 1313705"/>
                <a:gd name="connsiteY3" fmla="*/ 1610895 h 1610895"/>
                <a:gd name="connsiteX4" fmla="*/ 1313705 w 1313705"/>
                <a:gd name="connsiteY4" fmla="*/ 715210 h 1610895"/>
                <a:gd name="connsiteX5" fmla="*/ 1289827 w 1313705"/>
                <a:gd name="connsiteY5" fmla="*/ 461210 h 1610895"/>
                <a:gd name="connsiteX6" fmla="*/ 1269774 w 1313705"/>
                <a:gd name="connsiteY6" fmla="*/ 0 h 1610895"/>
                <a:gd name="connsiteX7" fmla="*/ 487722 w 1313705"/>
                <a:gd name="connsiteY7" fmla="*/ 83288 h 1610895"/>
                <a:gd name="connsiteX8" fmla="*/ 8213 w 1313705"/>
                <a:gd name="connsiteY8" fmla="*/ 703165 h 1610895"/>
                <a:gd name="connsiteX0" fmla="*/ 8213 w 1313705"/>
                <a:gd name="connsiteY0" fmla="*/ 703165 h 1610895"/>
                <a:gd name="connsiteX1" fmla="*/ 603424 w 1313705"/>
                <a:gd name="connsiteY1" fmla="*/ 703165 h 1610895"/>
                <a:gd name="connsiteX2" fmla="*/ 752231 w 1313705"/>
                <a:gd name="connsiteY2" fmla="*/ 851972 h 1610895"/>
                <a:gd name="connsiteX3" fmla="*/ 752231 w 1313705"/>
                <a:gd name="connsiteY3" fmla="*/ 1610895 h 1610895"/>
                <a:gd name="connsiteX4" fmla="*/ 1313705 w 1313705"/>
                <a:gd name="connsiteY4" fmla="*/ 715210 h 1610895"/>
                <a:gd name="connsiteX5" fmla="*/ 1269774 w 1313705"/>
                <a:gd name="connsiteY5" fmla="*/ 0 h 1610895"/>
                <a:gd name="connsiteX6" fmla="*/ 487722 w 1313705"/>
                <a:gd name="connsiteY6" fmla="*/ 83288 h 1610895"/>
                <a:gd name="connsiteX7" fmla="*/ 8213 w 1313705"/>
                <a:gd name="connsiteY7" fmla="*/ 703165 h 1610895"/>
                <a:gd name="connsiteX0" fmla="*/ 8213 w 1313705"/>
                <a:gd name="connsiteY0" fmla="*/ 703165 h 1610895"/>
                <a:gd name="connsiteX1" fmla="*/ 603424 w 1313705"/>
                <a:gd name="connsiteY1" fmla="*/ 703165 h 1610895"/>
                <a:gd name="connsiteX2" fmla="*/ 752231 w 1313705"/>
                <a:gd name="connsiteY2" fmla="*/ 851972 h 1610895"/>
                <a:gd name="connsiteX3" fmla="*/ 752231 w 1313705"/>
                <a:gd name="connsiteY3" fmla="*/ 1610895 h 1610895"/>
                <a:gd name="connsiteX4" fmla="*/ 1313705 w 1313705"/>
                <a:gd name="connsiteY4" fmla="*/ 715210 h 1610895"/>
                <a:gd name="connsiteX5" fmla="*/ 1269774 w 1313705"/>
                <a:gd name="connsiteY5" fmla="*/ 0 h 1610895"/>
                <a:gd name="connsiteX6" fmla="*/ 487722 w 1313705"/>
                <a:gd name="connsiteY6" fmla="*/ 83288 h 1610895"/>
                <a:gd name="connsiteX7" fmla="*/ 8213 w 1313705"/>
                <a:gd name="connsiteY7" fmla="*/ 703165 h 1610895"/>
                <a:gd name="connsiteX0" fmla="*/ 8213 w 1313705"/>
                <a:gd name="connsiteY0" fmla="*/ 703165 h 1610895"/>
                <a:gd name="connsiteX1" fmla="*/ 603424 w 1313705"/>
                <a:gd name="connsiteY1" fmla="*/ 703165 h 1610895"/>
                <a:gd name="connsiteX2" fmla="*/ 752231 w 1313705"/>
                <a:gd name="connsiteY2" fmla="*/ 851972 h 1610895"/>
                <a:gd name="connsiteX3" fmla="*/ 752231 w 1313705"/>
                <a:gd name="connsiteY3" fmla="*/ 1610895 h 1610895"/>
                <a:gd name="connsiteX4" fmla="*/ 1313705 w 1313705"/>
                <a:gd name="connsiteY4" fmla="*/ 715210 h 1610895"/>
                <a:gd name="connsiteX5" fmla="*/ 1269774 w 1313705"/>
                <a:gd name="connsiteY5" fmla="*/ 0 h 1610895"/>
                <a:gd name="connsiteX6" fmla="*/ 487722 w 1313705"/>
                <a:gd name="connsiteY6" fmla="*/ 83288 h 1610895"/>
                <a:gd name="connsiteX7" fmla="*/ 8213 w 1313705"/>
                <a:gd name="connsiteY7" fmla="*/ 703165 h 1610895"/>
                <a:gd name="connsiteX0" fmla="*/ 8213 w 1269774"/>
                <a:gd name="connsiteY0" fmla="*/ 703165 h 1610895"/>
                <a:gd name="connsiteX1" fmla="*/ 603424 w 1269774"/>
                <a:gd name="connsiteY1" fmla="*/ 703165 h 1610895"/>
                <a:gd name="connsiteX2" fmla="*/ 752231 w 1269774"/>
                <a:gd name="connsiteY2" fmla="*/ 851972 h 1610895"/>
                <a:gd name="connsiteX3" fmla="*/ 752231 w 1269774"/>
                <a:gd name="connsiteY3" fmla="*/ 1610895 h 1610895"/>
                <a:gd name="connsiteX4" fmla="*/ 966126 w 1269774"/>
                <a:gd name="connsiteY4" fmla="*/ 1604210 h 1610895"/>
                <a:gd name="connsiteX5" fmla="*/ 1269774 w 1269774"/>
                <a:gd name="connsiteY5" fmla="*/ 0 h 1610895"/>
                <a:gd name="connsiteX6" fmla="*/ 487722 w 1269774"/>
                <a:gd name="connsiteY6" fmla="*/ 83288 h 1610895"/>
                <a:gd name="connsiteX7" fmla="*/ 8213 w 1269774"/>
                <a:gd name="connsiteY7" fmla="*/ 703165 h 1610895"/>
                <a:gd name="connsiteX0" fmla="*/ 8213 w 1269774"/>
                <a:gd name="connsiteY0" fmla="*/ 703165 h 1610895"/>
                <a:gd name="connsiteX1" fmla="*/ 603424 w 1269774"/>
                <a:gd name="connsiteY1" fmla="*/ 703165 h 1610895"/>
                <a:gd name="connsiteX2" fmla="*/ 752231 w 1269774"/>
                <a:gd name="connsiteY2" fmla="*/ 851972 h 1610895"/>
                <a:gd name="connsiteX3" fmla="*/ 752231 w 1269774"/>
                <a:gd name="connsiteY3" fmla="*/ 1610895 h 1610895"/>
                <a:gd name="connsiteX4" fmla="*/ 966126 w 1269774"/>
                <a:gd name="connsiteY4" fmla="*/ 1604210 h 1610895"/>
                <a:gd name="connsiteX5" fmla="*/ 1269774 w 1269774"/>
                <a:gd name="connsiteY5" fmla="*/ 0 h 1610895"/>
                <a:gd name="connsiteX6" fmla="*/ 1129406 w 1269774"/>
                <a:gd name="connsiteY6" fmla="*/ 205933 h 1610895"/>
                <a:gd name="connsiteX7" fmla="*/ 487722 w 1269774"/>
                <a:gd name="connsiteY7" fmla="*/ 83288 h 1610895"/>
                <a:gd name="connsiteX8" fmla="*/ 8213 w 1269774"/>
                <a:gd name="connsiteY8" fmla="*/ 703165 h 1610895"/>
                <a:gd name="connsiteX0" fmla="*/ 8213 w 1129406"/>
                <a:gd name="connsiteY0" fmla="*/ 626568 h 1534298"/>
                <a:gd name="connsiteX1" fmla="*/ 603424 w 1129406"/>
                <a:gd name="connsiteY1" fmla="*/ 626568 h 1534298"/>
                <a:gd name="connsiteX2" fmla="*/ 752231 w 1129406"/>
                <a:gd name="connsiteY2" fmla="*/ 775375 h 1534298"/>
                <a:gd name="connsiteX3" fmla="*/ 752231 w 1129406"/>
                <a:gd name="connsiteY3" fmla="*/ 1534298 h 1534298"/>
                <a:gd name="connsiteX4" fmla="*/ 966126 w 1129406"/>
                <a:gd name="connsiteY4" fmla="*/ 1527613 h 1534298"/>
                <a:gd name="connsiteX5" fmla="*/ 1129406 w 1129406"/>
                <a:gd name="connsiteY5" fmla="*/ 129336 h 1534298"/>
                <a:gd name="connsiteX6" fmla="*/ 487722 w 1129406"/>
                <a:gd name="connsiteY6" fmla="*/ 6691 h 1534298"/>
                <a:gd name="connsiteX7" fmla="*/ 8213 w 1129406"/>
                <a:gd name="connsiteY7" fmla="*/ 626568 h 1534298"/>
                <a:gd name="connsiteX0" fmla="*/ 8213 w 1009090"/>
                <a:gd name="connsiteY0" fmla="*/ 626568 h 1534298"/>
                <a:gd name="connsiteX1" fmla="*/ 603424 w 1009090"/>
                <a:gd name="connsiteY1" fmla="*/ 626568 h 1534298"/>
                <a:gd name="connsiteX2" fmla="*/ 752231 w 1009090"/>
                <a:gd name="connsiteY2" fmla="*/ 775375 h 1534298"/>
                <a:gd name="connsiteX3" fmla="*/ 752231 w 1009090"/>
                <a:gd name="connsiteY3" fmla="*/ 1534298 h 1534298"/>
                <a:gd name="connsiteX4" fmla="*/ 966126 w 1009090"/>
                <a:gd name="connsiteY4" fmla="*/ 1527613 h 1534298"/>
                <a:gd name="connsiteX5" fmla="*/ 1009090 w 1009090"/>
                <a:gd name="connsiteY5" fmla="*/ 9020 h 1534298"/>
                <a:gd name="connsiteX6" fmla="*/ 487722 w 1009090"/>
                <a:gd name="connsiteY6" fmla="*/ 6691 h 1534298"/>
                <a:gd name="connsiteX7" fmla="*/ 8213 w 1009090"/>
                <a:gd name="connsiteY7" fmla="*/ 626568 h 1534298"/>
                <a:gd name="connsiteX0" fmla="*/ 8213 w 975669"/>
                <a:gd name="connsiteY0" fmla="*/ 626568 h 1534298"/>
                <a:gd name="connsiteX1" fmla="*/ 603424 w 975669"/>
                <a:gd name="connsiteY1" fmla="*/ 626568 h 1534298"/>
                <a:gd name="connsiteX2" fmla="*/ 752231 w 975669"/>
                <a:gd name="connsiteY2" fmla="*/ 775375 h 1534298"/>
                <a:gd name="connsiteX3" fmla="*/ 752231 w 975669"/>
                <a:gd name="connsiteY3" fmla="*/ 1534298 h 1534298"/>
                <a:gd name="connsiteX4" fmla="*/ 966126 w 975669"/>
                <a:gd name="connsiteY4" fmla="*/ 1527613 h 1534298"/>
                <a:gd name="connsiteX5" fmla="*/ 975669 w 975669"/>
                <a:gd name="connsiteY5" fmla="*/ 9020 h 1534298"/>
                <a:gd name="connsiteX6" fmla="*/ 487722 w 975669"/>
                <a:gd name="connsiteY6" fmla="*/ 6691 h 1534298"/>
                <a:gd name="connsiteX7" fmla="*/ 8213 w 975669"/>
                <a:gd name="connsiteY7" fmla="*/ 626568 h 1534298"/>
                <a:gd name="connsiteX0" fmla="*/ 8213 w 966126"/>
                <a:gd name="connsiteY0" fmla="*/ 626568 h 1534298"/>
                <a:gd name="connsiteX1" fmla="*/ 603424 w 966126"/>
                <a:gd name="connsiteY1" fmla="*/ 626568 h 1534298"/>
                <a:gd name="connsiteX2" fmla="*/ 752231 w 966126"/>
                <a:gd name="connsiteY2" fmla="*/ 775375 h 1534298"/>
                <a:gd name="connsiteX3" fmla="*/ 752231 w 966126"/>
                <a:gd name="connsiteY3" fmla="*/ 1534298 h 1534298"/>
                <a:gd name="connsiteX4" fmla="*/ 966126 w 966126"/>
                <a:gd name="connsiteY4" fmla="*/ 1527613 h 1534298"/>
                <a:gd name="connsiteX5" fmla="*/ 955616 w 966126"/>
                <a:gd name="connsiteY5" fmla="*/ 2336 h 1534298"/>
                <a:gd name="connsiteX6" fmla="*/ 487722 w 966126"/>
                <a:gd name="connsiteY6" fmla="*/ 6691 h 1534298"/>
                <a:gd name="connsiteX7" fmla="*/ 8213 w 966126"/>
                <a:gd name="connsiteY7" fmla="*/ 626568 h 1534298"/>
                <a:gd name="connsiteX0" fmla="*/ 8213 w 966126"/>
                <a:gd name="connsiteY0" fmla="*/ 626568 h 1534298"/>
                <a:gd name="connsiteX1" fmla="*/ 603424 w 966126"/>
                <a:gd name="connsiteY1" fmla="*/ 626568 h 1534298"/>
                <a:gd name="connsiteX2" fmla="*/ 752231 w 966126"/>
                <a:gd name="connsiteY2" fmla="*/ 775375 h 1534298"/>
                <a:gd name="connsiteX3" fmla="*/ 752231 w 966126"/>
                <a:gd name="connsiteY3" fmla="*/ 1534298 h 1534298"/>
                <a:gd name="connsiteX4" fmla="*/ 966126 w 966126"/>
                <a:gd name="connsiteY4" fmla="*/ 1527613 h 1534298"/>
                <a:gd name="connsiteX5" fmla="*/ 962300 w 966126"/>
                <a:gd name="connsiteY5" fmla="*/ 2336 h 1534298"/>
                <a:gd name="connsiteX6" fmla="*/ 487722 w 966126"/>
                <a:gd name="connsiteY6" fmla="*/ 6691 h 1534298"/>
                <a:gd name="connsiteX7" fmla="*/ 8213 w 966126"/>
                <a:gd name="connsiteY7" fmla="*/ 626568 h 1534298"/>
                <a:gd name="connsiteX0" fmla="*/ 0 w 957913"/>
                <a:gd name="connsiteY0" fmla="*/ 630949 h 1538679"/>
                <a:gd name="connsiteX1" fmla="*/ 595211 w 957913"/>
                <a:gd name="connsiteY1" fmla="*/ 630949 h 1538679"/>
                <a:gd name="connsiteX2" fmla="*/ 744018 w 957913"/>
                <a:gd name="connsiteY2" fmla="*/ 779756 h 1538679"/>
                <a:gd name="connsiteX3" fmla="*/ 744018 w 957913"/>
                <a:gd name="connsiteY3" fmla="*/ 1538679 h 1538679"/>
                <a:gd name="connsiteX4" fmla="*/ 957913 w 957913"/>
                <a:gd name="connsiteY4" fmla="*/ 1531994 h 1538679"/>
                <a:gd name="connsiteX5" fmla="*/ 954087 w 957913"/>
                <a:gd name="connsiteY5" fmla="*/ 6717 h 1538679"/>
                <a:gd name="connsiteX6" fmla="*/ 479509 w 957913"/>
                <a:gd name="connsiteY6" fmla="*/ 11072 h 1538679"/>
                <a:gd name="connsiteX7" fmla="*/ 0 w 957913"/>
                <a:gd name="connsiteY7" fmla="*/ 630949 h 1538679"/>
                <a:gd name="connsiteX0" fmla="*/ 0 w 957913"/>
                <a:gd name="connsiteY0" fmla="*/ 637478 h 1545208"/>
                <a:gd name="connsiteX1" fmla="*/ 595211 w 957913"/>
                <a:gd name="connsiteY1" fmla="*/ 637478 h 1545208"/>
                <a:gd name="connsiteX2" fmla="*/ 744018 w 957913"/>
                <a:gd name="connsiteY2" fmla="*/ 786285 h 1545208"/>
                <a:gd name="connsiteX3" fmla="*/ 744018 w 957913"/>
                <a:gd name="connsiteY3" fmla="*/ 1545208 h 1545208"/>
                <a:gd name="connsiteX4" fmla="*/ 957913 w 957913"/>
                <a:gd name="connsiteY4" fmla="*/ 1538523 h 1545208"/>
                <a:gd name="connsiteX5" fmla="*/ 954087 w 957913"/>
                <a:gd name="connsiteY5" fmla="*/ 13246 h 1545208"/>
                <a:gd name="connsiteX6" fmla="*/ 91824 w 957913"/>
                <a:gd name="connsiteY6" fmla="*/ 10917 h 1545208"/>
                <a:gd name="connsiteX7" fmla="*/ 0 w 957913"/>
                <a:gd name="connsiteY7" fmla="*/ 637478 h 1545208"/>
                <a:gd name="connsiteX0" fmla="*/ 0 w 957913"/>
                <a:gd name="connsiteY0" fmla="*/ 626561 h 1534291"/>
                <a:gd name="connsiteX1" fmla="*/ 595211 w 957913"/>
                <a:gd name="connsiteY1" fmla="*/ 626561 h 1534291"/>
                <a:gd name="connsiteX2" fmla="*/ 744018 w 957913"/>
                <a:gd name="connsiteY2" fmla="*/ 775368 h 1534291"/>
                <a:gd name="connsiteX3" fmla="*/ 744018 w 957913"/>
                <a:gd name="connsiteY3" fmla="*/ 1534291 h 1534291"/>
                <a:gd name="connsiteX4" fmla="*/ 957913 w 957913"/>
                <a:gd name="connsiteY4" fmla="*/ 1527606 h 1534291"/>
                <a:gd name="connsiteX5" fmla="*/ 954087 w 957913"/>
                <a:gd name="connsiteY5" fmla="*/ 2329 h 1534291"/>
                <a:gd name="connsiteX6" fmla="*/ 91824 w 957913"/>
                <a:gd name="connsiteY6" fmla="*/ 0 h 1534291"/>
                <a:gd name="connsiteX7" fmla="*/ 0 w 957913"/>
                <a:gd name="connsiteY7" fmla="*/ 626561 h 1534291"/>
                <a:gd name="connsiteX0" fmla="*/ 12 w 957925"/>
                <a:gd name="connsiteY0" fmla="*/ 626561 h 1534291"/>
                <a:gd name="connsiteX1" fmla="*/ 595223 w 957925"/>
                <a:gd name="connsiteY1" fmla="*/ 626561 h 1534291"/>
                <a:gd name="connsiteX2" fmla="*/ 744030 w 957925"/>
                <a:gd name="connsiteY2" fmla="*/ 775368 h 1534291"/>
                <a:gd name="connsiteX3" fmla="*/ 744030 w 957925"/>
                <a:gd name="connsiteY3" fmla="*/ 1534291 h 1534291"/>
                <a:gd name="connsiteX4" fmla="*/ 957925 w 957925"/>
                <a:gd name="connsiteY4" fmla="*/ 1527606 h 1534291"/>
                <a:gd name="connsiteX5" fmla="*/ 954099 w 957925"/>
                <a:gd name="connsiteY5" fmla="*/ 2329 h 1534291"/>
                <a:gd name="connsiteX6" fmla="*/ 91836 w 957925"/>
                <a:gd name="connsiteY6" fmla="*/ 0 h 1534291"/>
                <a:gd name="connsiteX7" fmla="*/ 12 w 957925"/>
                <a:gd name="connsiteY7" fmla="*/ 626561 h 1534291"/>
                <a:gd name="connsiteX0" fmla="*/ 5105 w 963018"/>
                <a:gd name="connsiteY0" fmla="*/ 633246 h 1540976"/>
                <a:gd name="connsiteX1" fmla="*/ 600316 w 963018"/>
                <a:gd name="connsiteY1" fmla="*/ 633246 h 1540976"/>
                <a:gd name="connsiteX2" fmla="*/ 749123 w 963018"/>
                <a:gd name="connsiteY2" fmla="*/ 782053 h 1540976"/>
                <a:gd name="connsiteX3" fmla="*/ 749123 w 963018"/>
                <a:gd name="connsiteY3" fmla="*/ 1540976 h 1540976"/>
                <a:gd name="connsiteX4" fmla="*/ 963018 w 963018"/>
                <a:gd name="connsiteY4" fmla="*/ 1534291 h 1540976"/>
                <a:gd name="connsiteX5" fmla="*/ 959192 w 963018"/>
                <a:gd name="connsiteY5" fmla="*/ 9014 h 1540976"/>
                <a:gd name="connsiteX6" fmla="*/ 30087 w 963018"/>
                <a:gd name="connsiteY6" fmla="*/ 0 h 1540976"/>
                <a:gd name="connsiteX7" fmla="*/ 5105 w 963018"/>
                <a:gd name="connsiteY7" fmla="*/ 633246 h 1540976"/>
                <a:gd name="connsiteX0" fmla="*/ 15 w 957928"/>
                <a:gd name="connsiteY0" fmla="*/ 633246 h 1540976"/>
                <a:gd name="connsiteX1" fmla="*/ 595226 w 957928"/>
                <a:gd name="connsiteY1" fmla="*/ 633246 h 1540976"/>
                <a:gd name="connsiteX2" fmla="*/ 744033 w 957928"/>
                <a:gd name="connsiteY2" fmla="*/ 782053 h 1540976"/>
                <a:gd name="connsiteX3" fmla="*/ 744033 w 957928"/>
                <a:gd name="connsiteY3" fmla="*/ 1540976 h 1540976"/>
                <a:gd name="connsiteX4" fmla="*/ 957928 w 957928"/>
                <a:gd name="connsiteY4" fmla="*/ 1534291 h 1540976"/>
                <a:gd name="connsiteX5" fmla="*/ 954102 w 957928"/>
                <a:gd name="connsiteY5" fmla="*/ 9014 h 1540976"/>
                <a:gd name="connsiteX6" fmla="*/ 24997 w 957928"/>
                <a:gd name="connsiteY6" fmla="*/ 0 h 1540976"/>
                <a:gd name="connsiteX7" fmla="*/ 15 w 957928"/>
                <a:gd name="connsiteY7" fmla="*/ 633246 h 1540976"/>
                <a:gd name="connsiteX0" fmla="*/ 40 w 957953"/>
                <a:gd name="connsiteY0" fmla="*/ 633246 h 1540976"/>
                <a:gd name="connsiteX1" fmla="*/ 595251 w 957953"/>
                <a:gd name="connsiteY1" fmla="*/ 633246 h 1540976"/>
                <a:gd name="connsiteX2" fmla="*/ 744058 w 957953"/>
                <a:gd name="connsiteY2" fmla="*/ 782053 h 1540976"/>
                <a:gd name="connsiteX3" fmla="*/ 744058 w 957953"/>
                <a:gd name="connsiteY3" fmla="*/ 1540976 h 1540976"/>
                <a:gd name="connsiteX4" fmla="*/ 957953 w 957953"/>
                <a:gd name="connsiteY4" fmla="*/ 1534291 h 1540976"/>
                <a:gd name="connsiteX5" fmla="*/ 954127 w 957953"/>
                <a:gd name="connsiteY5" fmla="*/ 9014 h 1540976"/>
                <a:gd name="connsiteX6" fmla="*/ 25022 w 957953"/>
                <a:gd name="connsiteY6" fmla="*/ 0 h 1540976"/>
                <a:gd name="connsiteX7" fmla="*/ 40 w 957953"/>
                <a:gd name="connsiteY7" fmla="*/ 633246 h 1540976"/>
                <a:gd name="connsiteX0" fmla="*/ 249505 w 933366"/>
                <a:gd name="connsiteY0" fmla="*/ 633246 h 1540976"/>
                <a:gd name="connsiteX1" fmla="*/ 570664 w 933366"/>
                <a:gd name="connsiteY1" fmla="*/ 633246 h 1540976"/>
                <a:gd name="connsiteX2" fmla="*/ 719471 w 933366"/>
                <a:gd name="connsiteY2" fmla="*/ 782053 h 1540976"/>
                <a:gd name="connsiteX3" fmla="*/ 719471 w 933366"/>
                <a:gd name="connsiteY3" fmla="*/ 1540976 h 1540976"/>
                <a:gd name="connsiteX4" fmla="*/ 933366 w 933366"/>
                <a:gd name="connsiteY4" fmla="*/ 1534291 h 1540976"/>
                <a:gd name="connsiteX5" fmla="*/ 929540 w 933366"/>
                <a:gd name="connsiteY5" fmla="*/ 9014 h 1540976"/>
                <a:gd name="connsiteX6" fmla="*/ 435 w 933366"/>
                <a:gd name="connsiteY6" fmla="*/ 0 h 1540976"/>
                <a:gd name="connsiteX7" fmla="*/ 249505 w 933366"/>
                <a:gd name="connsiteY7" fmla="*/ 633246 h 1540976"/>
                <a:gd name="connsiteX0" fmla="*/ 2569 w 686430"/>
                <a:gd name="connsiteY0" fmla="*/ 624232 h 1531962"/>
                <a:gd name="connsiteX1" fmla="*/ 323728 w 686430"/>
                <a:gd name="connsiteY1" fmla="*/ 624232 h 1531962"/>
                <a:gd name="connsiteX2" fmla="*/ 472535 w 686430"/>
                <a:gd name="connsiteY2" fmla="*/ 773039 h 1531962"/>
                <a:gd name="connsiteX3" fmla="*/ 472535 w 686430"/>
                <a:gd name="connsiteY3" fmla="*/ 1531962 h 1531962"/>
                <a:gd name="connsiteX4" fmla="*/ 686430 w 686430"/>
                <a:gd name="connsiteY4" fmla="*/ 1525277 h 1531962"/>
                <a:gd name="connsiteX5" fmla="*/ 682604 w 686430"/>
                <a:gd name="connsiteY5" fmla="*/ 0 h 1531962"/>
                <a:gd name="connsiteX6" fmla="*/ 7499 w 686430"/>
                <a:gd name="connsiteY6" fmla="*/ 4354 h 1531962"/>
                <a:gd name="connsiteX7" fmla="*/ 2569 w 686430"/>
                <a:gd name="connsiteY7" fmla="*/ 624232 h 1531962"/>
                <a:gd name="connsiteX0" fmla="*/ 2569 w 686871"/>
                <a:gd name="connsiteY0" fmla="*/ 619878 h 1527608"/>
                <a:gd name="connsiteX1" fmla="*/ 323728 w 686871"/>
                <a:gd name="connsiteY1" fmla="*/ 619878 h 1527608"/>
                <a:gd name="connsiteX2" fmla="*/ 472535 w 686871"/>
                <a:gd name="connsiteY2" fmla="*/ 768685 h 1527608"/>
                <a:gd name="connsiteX3" fmla="*/ 472535 w 686871"/>
                <a:gd name="connsiteY3" fmla="*/ 1527608 h 1527608"/>
                <a:gd name="connsiteX4" fmla="*/ 686430 w 686871"/>
                <a:gd name="connsiteY4" fmla="*/ 1520923 h 1527608"/>
                <a:gd name="connsiteX5" fmla="*/ 685779 w 686871"/>
                <a:gd name="connsiteY5" fmla="*/ 465546 h 1527608"/>
                <a:gd name="connsiteX6" fmla="*/ 7499 w 686871"/>
                <a:gd name="connsiteY6" fmla="*/ 0 h 1527608"/>
                <a:gd name="connsiteX7" fmla="*/ 2569 w 686871"/>
                <a:gd name="connsiteY7" fmla="*/ 619878 h 1527608"/>
                <a:gd name="connsiteX0" fmla="*/ 6804 w 691106"/>
                <a:gd name="connsiteY0" fmla="*/ 159503 h 1067233"/>
                <a:gd name="connsiteX1" fmla="*/ 327963 w 691106"/>
                <a:gd name="connsiteY1" fmla="*/ 159503 h 1067233"/>
                <a:gd name="connsiteX2" fmla="*/ 476770 w 691106"/>
                <a:gd name="connsiteY2" fmla="*/ 308310 h 1067233"/>
                <a:gd name="connsiteX3" fmla="*/ 476770 w 691106"/>
                <a:gd name="connsiteY3" fmla="*/ 1067233 h 1067233"/>
                <a:gd name="connsiteX4" fmla="*/ 690665 w 691106"/>
                <a:gd name="connsiteY4" fmla="*/ 1060548 h 1067233"/>
                <a:gd name="connsiteX5" fmla="*/ 690014 w 691106"/>
                <a:gd name="connsiteY5" fmla="*/ 5171 h 1067233"/>
                <a:gd name="connsiteX6" fmla="*/ 5384 w 691106"/>
                <a:gd name="connsiteY6" fmla="*/ 0 h 1067233"/>
                <a:gd name="connsiteX7" fmla="*/ 6804 w 691106"/>
                <a:gd name="connsiteY7" fmla="*/ 159503 h 1067233"/>
                <a:gd name="connsiteX0" fmla="*/ 2589 w 686891"/>
                <a:gd name="connsiteY0" fmla="*/ 180945 h 1088675"/>
                <a:gd name="connsiteX1" fmla="*/ 323748 w 686891"/>
                <a:gd name="connsiteY1" fmla="*/ 180945 h 1088675"/>
                <a:gd name="connsiteX2" fmla="*/ 472555 w 686891"/>
                <a:gd name="connsiteY2" fmla="*/ 329752 h 1088675"/>
                <a:gd name="connsiteX3" fmla="*/ 472555 w 686891"/>
                <a:gd name="connsiteY3" fmla="*/ 1088675 h 1088675"/>
                <a:gd name="connsiteX4" fmla="*/ 686450 w 686891"/>
                <a:gd name="connsiteY4" fmla="*/ 1081990 h 1088675"/>
                <a:gd name="connsiteX5" fmla="*/ 685799 w 686891"/>
                <a:gd name="connsiteY5" fmla="*/ 26613 h 1088675"/>
                <a:gd name="connsiteX6" fmla="*/ 1169 w 686891"/>
                <a:gd name="connsiteY6" fmla="*/ 21442 h 1088675"/>
                <a:gd name="connsiteX7" fmla="*/ 2589 w 686891"/>
                <a:gd name="connsiteY7" fmla="*/ 180945 h 1088675"/>
                <a:gd name="connsiteX0" fmla="*/ 19 w 684321"/>
                <a:gd name="connsiteY0" fmla="*/ 178638 h 1086368"/>
                <a:gd name="connsiteX1" fmla="*/ 321178 w 684321"/>
                <a:gd name="connsiteY1" fmla="*/ 178638 h 1086368"/>
                <a:gd name="connsiteX2" fmla="*/ 469985 w 684321"/>
                <a:gd name="connsiteY2" fmla="*/ 327445 h 1086368"/>
                <a:gd name="connsiteX3" fmla="*/ 469985 w 684321"/>
                <a:gd name="connsiteY3" fmla="*/ 1086368 h 1086368"/>
                <a:gd name="connsiteX4" fmla="*/ 683880 w 684321"/>
                <a:gd name="connsiteY4" fmla="*/ 1079683 h 1086368"/>
                <a:gd name="connsiteX5" fmla="*/ 683229 w 684321"/>
                <a:gd name="connsiteY5" fmla="*/ 24306 h 1086368"/>
                <a:gd name="connsiteX6" fmla="*/ 33524 w 684321"/>
                <a:gd name="connsiteY6" fmla="*/ 25485 h 1086368"/>
                <a:gd name="connsiteX7" fmla="*/ 19 w 684321"/>
                <a:gd name="connsiteY7" fmla="*/ 178638 h 1086368"/>
                <a:gd name="connsiteX0" fmla="*/ 19 w 684321"/>
                <a:gd name="connsiteY0" fmla="*/ 154332 h 1062062"/>
                <a:gd name="connsiteX1" fmla="*/ 321178 w 684321"/>
                <a:gd name="connsiteY1" fmla="*/ 154332 h 1062062"/>
                <a:gd name="connsiteX2" fmla="*/ 469985 w 684321"/>
                <a:gd name="connsiteY2" fmla="*/ 303139 h 1062062"/>
                <a:gd name="connsiteX3" fmla="*/ 469985 w 684321"/>
                <a:gd name="connsiteY3" fmla="*/ 1062062 h 1062062"/>
                <a:gd name="connsiteX4" fmla="*/ 683880 w 684321"/>
                <a:gd name="connsiteY4" fmla="*/ 1055377 h 1062062"/>
                <a:gd name="connsiteX5" fmla="*/ 683229 w 684321"/>
                <a:gd name="connsiteY5" fmla="*/ 0 h 1062062"/>
                <a:gd name="connsiteX6" fmla="*/ 33524 w 684321"/>
                <a:gd name="connsiteY6" fmla="*/ 1179 h 1062062"/>
                <a:gd name="connsiteX7" fmla="*/ 19 w 684321"/>
                <a:gd name="connsiteY7" fmla="*/ 154332 h 1062062"/>
                <a:gd name="connsiteX0" fmla="*/ 615 w 684917"/>
                <a:gd name="connsiteY0" fmla="*/ 154332 h 1062062"/>
                <a:gd name="connsiteX1" fmla="*/ 321774 w 684917"/>
                <a:gd name="connsiteY1" fmla="*/ 154332 h 1062062"/>
                <a:gd name="connsiteX2" fmla="*/ 470581 w 684917"/>
                <a:gd name="connsiteY2" fmla="*/ 303139 h 1062062"/>
                <a:gd name="connsiteX3" fmla="*/ 470581 w 684917"/>
                <a:gd name="connsiteY3" fmla="*/ 1062062 h 1062062"/>
                <a:gd name="connsiteX4" fmla="*/ 684476 w 684917"/>
                <a:gd name="connsiteY4" fmla="*/ 1055377 h 1062062"/>
                <a:gd name="connsiteX5" fmla="*/ 683825 w 684917"/>
                <a:gd name="connsiteY5" fmla="*/ 0 h 1062062"/>
                <a:gd name="connsiteX6" fmla="*/ 2370 w 684917"/>
                <a:gd name="connsiteY6" fmla="*/ 1179 h 1062062"/>
                <a:gd name="connsiteX7" fmla="*/ 615 w 684917"/>
                <a:gd name="connsiteY7" fmla="*/ 154332 h 1062062"/>
                <a:gd name="connsiteX0" fmla="*/ 615 w 684917"/>
                <a:gd name="connsiteY0" fmla="*/ 154332 h 1055377"/>
                <a:gd name="connsiteX1" fmla="*/ 321774 w 684917"/>
                <a:gd name="connsiteY1" fmla="*/ 154332 h 1055377"/>
                <a:gd name="connsiteX2" fmla="*/ 470581 w 684917"/>
                <a:gd name="connsiteY2" fmla="*/ 303139 h 1055377"/>
                <a:gd name="connsiteX3" fmla="*/ 461056 w 684917"/>
                <a:gd name="connsiteY3" fmla="*/ 427062 h 1055377"/>
                <a:gd name="connsiteX4" fmla="*/ 684476 w 684917"/>
                <a:gd name="connsiteY4" fmla="*/ 1055377 h 1055377"/>
                <a:gd name="connsiteX5" fmla="*/ 683825 w 684917"/>
                <a:gd name="connsiteY5" fmla="*/ 0 h 1055377"/>
                <a:gd name="connsiteX6" fmla="*/ 2370 w 684917"/>
                <a:gd name="connsiteY6" fmla="*/ 1179 h 1055377"/>
                <a:gd name="connsiteX7" fmla="*/ 615 w 684917"/>
                <a:gd name="connsiteY7" fmla="*/ 154332 h 1055377"/>
                <a:gd name="connsiteX0" fmla="*/ 615 w 684442"/>
                <a:gd name="connsiteY0" fmla="*/ 154332 h 429902"/>
                <a:gd name="connsiteX1" fmla="*/ 321774 w 684442"/>
                <a:gd name="connsiteY1" fmla="*/ 154332 h 429902"/>
                <a:gd name="connsiteX2" fmla="*/ 470581 w 684442"/>
                <a:gd name="connsiteY2" fmla="*/ 303139 h 429902"/>
                <a:gd name="connsiteX3" fmla="*/ 461056 w 684442"/>
                <a:gd name="connsiteY3" fmla="*/ 427062 h 429902"/>
                <a:gd name="connsiteX4" fmla="*/ 678126 w 684442"/>
                <a:gd name="connsiteY4" fmla="*/ 429902 h 429902"/>
                <a:gd name="connsiteX5" fmla="*/ 683825 w 684442"/>
                <a:gd name="connsiteY5" fmla="*/ 0 h 429902"/>
                <a:gd name="connsiteX6" fmla="*/ 2370 w 684442"/>
                <a:gd name="connsiteY6" fmla="*/ 1179 h 429902"/>
                <a:gd name="connsiteX7" fmla="*/ 615 w 684442"/>
                <a:gd name="connsiteY7" fmla="*/ 154332 h 429902"/>
                <a:gd name="connsiteX0" fmla="*/ 615 w 684260"/>
                <a:gd name="connsiteY0" fmla="*/ 154332 h 429902"/>
                <a:gd name="connsiteX1" fmla="*/ 321774 w 684260"/>
                <a:gd name="connsiteY1" fmla="*/ 154332 h 429902"/>
                <a:gd name="connsiteX2" fmla="*/ 470581 w 684260"/>
                <a:gd name="connsiteY2" fmla="*/ 303139 h 429902"/>
                <a:gd name="connsiteX3" fmla="*/ 461056 w 684260"/>
                <a:gd name="connsiteY3" fmla="*/ 427062 h 429902"/>
                <a:gd name="connsiteX4" fmla="*/ 678126 w 684260"/>
                <a:gd name="connsiteY4" fmla="*/ 429902 h 429902"/>
                <a:gd name="connsiteX5" fmla="*/ 683825 w 684260"/>
                <a:gd name="connsiteY5" fmla="*/ 0 h 429902"/>
                <a:gd name="connsiteX6" fmla="*/ 2370 w 684260"/>
                <a:gd name="connsiteY6" fmla="*/ 1179 h 429902"/>
                <a:gd name="connsiteX7" fmla="*/ 615 w 684260"/>
                <a:gd name="connsiteY7" fmla="*/ 154332 h 429902"/>
                <a:gd name="connsiteX0" fmla="*/ 615 w 687651"/>
                <a:gd name="connsiteY0" fmla="*/ 154332 h 427062"/>
                <a:gd name="connsiteX1" fmla="*/ 321774 w 687651"/>
                <a:gd name="connsiteY1" fmla="*/ 154332 h 427062"/>
                <a:gd name="connsiteX2" fmla="*/ 470581 w 687651"/>
                <a:gd name="connsiteY2" fmla="*/ 303139 h 427062"/>
                <a:gd name="connsiteX3" fmla="*/ 461056 w 687651"/>
                <a:gd name="connsiteY3" fmla="*/ 427062 h 427062"/>
                <a:gd name="connsiteX4" fmla="*/ 687651 w 687651"/>
                <a:gd name="connsiteY4" fmla="*/ 414027 h 427062"/>
                <a:gd name="connsiteX5" fmla="*/ 683825 w 687651"/>
                <a:gd name="connsiteY5" fmla="*/ 0 h 427062"/>
                <a:gd name="connsiteX6" fmla="*/ 2370 w 687651"/>
                <a:gd name="connsiteY6" fmla="*/ 1179 h 427062"/>
                <a:gd name="connsiteX7" fmla="*/ 615 w 687651"/>
                <a:gd name="connsiteY7" fmla="*/ 154332 h 427062"/>
                <a:gd name="connsiteX0" fmla="*/ 615 w 690826"/>
                <a:gd name="connsiteY0" fmla="*/ 154332 h 427062"/>
                <a:gd name="connsiteX1" fmla="*/ 321774 w 690826"/>
                <a:gd name="connsiteY1" fmla="*/ 154332 h 427062"/>
                <a:gd name="connsiteX2" fmla="*/ 470581 w 690826"/>
                <a:gd name="connsiteY2" fmla="*/ 303139 h 427062"/>
                <a:gd name="connsiteX3" fmla="*/ 461056 w 690826"/>
                <a:gd name="connsiteY3" fmla="*/ 427062 h 427062"/>
                <a:gd name="connsiteX4" fmla="*/ 690826 w 690826"/>
                <a:gd name="connsiteY4" fmla="*/ 420377 h 427062"/>
                <a:gd name="connsiteX5" fmla="*/ 683825 w 690826"/>
                <a:gd name="connsiteY5" fmla="*/ 0 h 427062"/>
                <a:gd name="connsiteX6" fmla="*/ 2370 w 690826"/>
                <a:gd name="connsiteY6" fmla="*/ 1179 h 427062"/>
                <a:gd name="connsiteX7" fmla="*/ 615 w 690826"/>
                <a:gd name="connsiteY7" fmla="*/ 154332 h 427062"/>
                <a:gd name="connsiteX0" fmla="*/ 615 w 690826"/>
                <a:gd name="connsiteY0" fmla="*/ 154332 h 427062"/>
                <a:gd name="connsiteX1" fmla="*/ 321774 w 690826"/>
                <a:gd name="connsiteY1" fmla="*/ 154332 h 427062"/>
                <a:gd name="connsiteX2" fmla="*/ 470581 w 690826"/>
                <a:gd name="connsiteY2" fmla="*/ 303139 h 427062"/>
                <a:gd name="connsiteX3" fmla="*/ 461056 w 690826"/>
                <a:gd name="connsiteY3" fmla="*/ 427062 h 427062"/>
                <a:gd name="connsiteX4" fmla="*/ 690826 w 690826"/>
                <a:gd name="connsiteY4" fmla="*/ 414027 h 427062"/>
                <a:gd name="connsiteX5" fmla="*/ 683825 w 690826"/>
                <a:gd name="connsiteY5" fmla="*/ 0 h 427062"/>
                <a:gd name="connsiteX6" fmla="*/ 2370 w 690826"/>
                <a:gd name="connsiteY6" fmla="*/ 1179 h 427062"/>
                <a:gd name="connsiteX7" fmla="*/ 615 w 690826"/>
                <a:gd name="connsiteY7" fmla="*/ 154332 h 427062"/>
                <a:gd name="connsiteX0" fmla="*/ 615 w 684476"/>
                <a:gd name="connsiteY0" fmla="*/ 154332 h 427062"/>
                <a:gd name="connsiteX1" fmla="*/ 321774 w 684476"/>
                <a:gd name="connsiteY1" fmla="*/ 154332 h 427062"/>
                <a:gd name="connsiteX2" fmla="*/ 470581 w 684476"/>
                <a:gd name="connsiteY2" fmla="*/ 303139 h 427062"/>
                <a:gd name="connsiteX3" fmla="*/ 461056 w 684476"/>
                <a:gd name="connsiteY3" fmla="*/ 427062 h 427062"/>
                <a:gd name="connsiteX4" fmla="*/ 684476 w 684476"/>
                <a:gd name="connsiteY4" fmla="*/ 417202 h 427062"/>
                <a:gd name="connsiteX5" fmla="*/ 683825 w 684476"/>
                <a:gd name="connsiteY5" fmla="*/ 0 h 427062"/>
                <a:gd name="connsiteX6" fmla="*/ 2370 w 684476"/>
                <a:gd name="connsiteY6" fmla="*/ 1179 h 427062"/>
                <a:gd name="connsiteX7" fmla="*/ 615 w 684476"/>
                <a:gd name="connsiteY7" fmla="*/ 154332 h 427062"/>
                <a:gd name="connsiteX0" fmla="*/ 615 w 684476"/>
                <a:gd name="connsiteY0" fmla="*/ 154332 h 427062"/>
                <a:gd name="connsiteX1" fmla="*/ 321774 w 684476"/>
                <a:gd name="connsiteY1" fmla="*/ 154332 h 427062"/>
                <a:gd name="connsiteX2" fmla="*/ 470581 w 684476"/>
                <a:gd name="connsiteY2" fmla="*/ 303139 h 427062"/>
                <a:gd name="connsiteX3" fmla="*/ 461056 w 684476"/>
                <a:gd name="connsiteY3" fmla="*/ 427062 h 427062"/>
                <a:gd name="connsiteX4" fmla="*/ 684476 w 684476"/>
                <a:gd name="connsiteY4" fmla="*/ 420377 h 427062"/>
                <a:gd name="connsiteX5" fmla="*/ 683825 w 684476"/>
                <a:gd name="connsiteY5" fmla="*/ 0 h 427062"/>
                <a:gd name="connsiteX6" fmla="*/ 2370 w 684476"/>
                <a:gd name="connsiteY6" fmla="*/ 1179 h 427062"/>
                <a:gd name="connsiteX7" fmla="*/ 615 w 684476"/>
                <a:gd name="connsiteY7" fmla="*/ 154332 h 427062"/>
                <a:gd name="connsiteX0" fmla="*/ 615 w 687651"/>
                <a:gd name="connsiteY0" fmla="*/ 154332 h 429902"/>
                <a:gd name="connsiteX1" fmla="*/ 321774 w 687651"/>
                <a:gd name="connsiteY1" fmla="*/ 154332 h 429902"/>
                <a:gd name="connsiteX2" fmla="*/ 470581 w 687651"/>
                <a:gd name="connsiteY2" fmla="*/ 303139 h 429902"/>
                <a:gd name="connsiteX3" fmla="*/ 461056 w 687651"/>
                <a:gd name="connsiteY3" fmla="*/ 427062 h 429902"/>
                <a:gd name="connsiteX4" fmla="*/ 687651 w 687651"/>
                <a:gd name="connsiteY4" fmla="*/ 429902 h 429902"/>
                <a:gd name="connsiteX5" fmla="*/ 683825 w 687651"/>
                <a:gd name="connsiteY5" fmla="*/ 0 h 429902"/>
                <a:gd name="connsiteX6" fmla="*/ 2370 w 687651"/>
                <a:gd name="connsiteY6" fmla="*/ 1179 h 429902"/>
                <a:gd name="connsiteX7" fmla="*/ 615 w 687651"/>
                <a:gd name="connsiteY7" fmla="*/ 154332 h 429902"/>
                <a:gd name="connsiteX0" fmla="*/ 615 w 687651"/>
                <a:gd name="connsiteY0" fmla="*/ 154332 h 427062"/>
                <a:gd name="connsiteX1" fmla="*/ 321774 w 687651"/>
                <a:gd name="connsiteY1" fmla="*/ 154332 h 427062"/>
                <a:gd name="connsiteX2" fmla="*/ 470581 w 687651"/>
                <a:gd name="connsiteY2" fmla="*/ 303139 h 427062"/>
                <a:gd name="connsiteX3" fmla="*/ 461056 w 687651"/>
                <a:gd name="connsiteY3" fmla="*/ 427062 h 427062"/>
                <a:gd name="connsiteX4" fmla="*/ 687651 w 687651"/>
                <a:gd name="connsiteY4" fmla="*/ 426727 h 427062"/>
                <a:gd name="connsiteX5" fmla="*/ 683825 w 687651"/>
                <a:gd name="connsiteY5" fmla="*/ 0 h 427062"/>
                <a:gd name="connsiteX6" fmla="*/ 2370 w 687651"/>
                <a:gd name="connsiteY6" fmla="*/ 1179 h 427062"/>
                <a:gd name="connsiteX7" fmla="*/ 615 w 687651"/>
                <a:gd name="connsiteY7" fmla="*/ 154332 h 427062"/>
                <a:gd name="connsiteX0" fmla="*/ 615 w 687651"/>
                <a:gd name="connsiteY0" fmla="*/ 154332 h 427062"/>
                <a:gd name="connsiteX1" fmla="*/ 321774 w 687651"/>
                <a:gd name="connsiteY1" fmla="*/ 154332 h 427062"/>
                <a:gd name="connsiteX2" fmla="*/ 470581 w 687651"/>
                <a:gd name="connsiteY2" fmla="*/ 303139 h 427062"/>
                <a:gd name="connsiteX3" fmla="*/ 473756 w 687651"/>
                <a:gd name="connsiteY3" fmla="*/ 427062 h 427062"/>
                <a:gd name="connsiteX4" fmla="*/ 687651 w 687651"/>
                <a:gd name="connsiteY4" fmla="*/ 426727 h 427062"/>
                <a:gd name="connsiteX5" fmla="*/ 683825 w 687651"/>
                <a:gd name="connsiteY5" fmla="*/ 0 h 427062"/>
                <a:gd name="connsiteX6" fmla="*/ 2370 w 687651"/>
                <a:gd name="connsiteY6" fmla="*/ 1179 h 427062"/>
                <a:gd name="connsiteX7" fmla="*/ 615 w 687651"/>
                <a:gd name="connsiteY7" fmla="*/ 154332 h 427062"/>
                <a:gd name="connsiteX0" fmla="*/ 615 w 687651"/>
                <a:gd name="connsiteY0" fmla="*/ 154332 h 426727"/>
                <a:gd name="connsiteX1" fmla="*/ 321774 w 687651"/>
                <a:gd name="connsiteY1" fmla="*/ 154332 h 426727"/>
                <a:gd name="connsiteX2" fmla="*/ 470581 w 687651"/>
                <a:gd name="connsiteY2" fmla="*/ 303139 h 426727"/>
                <a:gd name="connsiteX3" fmla="*/ 470581 w 687651"/>
                <a:gd name="connsiteY3" fmla="*/ 423887 h 426727"/>
                <a:gd name="connsiteX4" fmla="*/ 687651 w 687651"/>
                <a:gd name="connsiteY4" fmla="*/ 426727 h 426727"/>
                <a:gd name="connsiteX5" fmla="*/ 683825 w 687651"/>
                <a:gd name="connsiteY5" fmla="*/ 0 h 426727"/>
                <a:gd name="connsiteX6" fmla="*/ 2370 w 687651"/>
                <a:gd name="connsiteY6" fmla="*/ 1179 h 426727"/>
                <a:gd name="connsiteX7" fmla="*/ 615 w 687651"/>
                <a:gd name="connsiteY7" fmla="*/ 154332 h 426727"/>
                <a:gd name="connsiteX0" fmla="*/ 615 w 683913"/>
                <a:gd name="connsiteY0" fmla="*/ 154332 h 423887"/>
                <a:gd name="connsiteX1" fmla="*/ 321774 w 683913"/>
                <a:gd name="connsiteY1" fmla="*/ 154332 h 423887"/>
                <a:gd name="connsiteX2" fmla="*/ 470581 w 683913"/>
                <a:gd name="connsiteY2" fmla="*/ 303139 h 423887"/>
                <a:gd name="connsiteX3" fmla="*/ 470581 w 683913"/>
                <a:gd name="connsiteY3" fmla="*/ 423887 h 423887"/>
                <a:gd name="connsiteX4" fmla="*/ 595576 w 683913"/>
                <a:gd name="connsiteY4" fmla="*/ 407677 h 423887"/>
                <a:gd name="connsiteX5" fmla="*/ 683825 w 683913"/>
                <a:gd name="connsiteY5" fmla="*/ 0 h 423887"/>
                <a:gd name="connsiteX6" fmla="*/ 2370 w 683913"/>
                <a:gd name="connsiteY6" fmla="*/ 1179 h 423887"/>
                <a:gd name="connsiteX7" fmla="*/ 615 w 683913"/>
                <a:gd name="connsiteY7" fmla="*/ 154332 h 423887"/>
                <a:gd name="connsiteX0" fmla="*/ 615 w 683825"/>
                <a:gd name="connsiteY0" fmla="*/ 154332 h 423887"/>
                <a:gd name="connsiteX1" fmla="*/ 321774 w 683825"/>
                <a:gd name="connsiteY1" fmla="*/ 154332 h 423887"/>
                <a:gd name="connsiteX2" fmla="*/ 470581 w 683825"/>
                <a:gd name="connsiteY2" fmla="*/ 303139 h 423887"/>
                <a:gd name="connsiteX3" fmla="*/ 470581 w 683825"/>
                <a:gd name="connsiteY3" fmla="*/ 423887 h 423887"/>
                <a:gd name="connsiteX4" fmla="*/ 595576 w 683825"/>
                <a:gd name="connsiteY4" fmla="*/ 407677 h 423887"/>
                <a:gd name="connsiteX5" fmla="*/ 683825 w 683825"/>
                <a:gd name="connsiteY5" fmla="*/ 0 h 423887"/>
                <a:gd name="connsiteX6" fmla="*/ 2370 w 683825"/>
                <a:gd name="connsiteY6" fmla="*/ 1179 h 423887"/>
                <a:gd name="connsiteX7" fmla="*/ 615 w 683825"/>
                <a:gd name="connsiteY7" fmla="*/ 154332 h 423887"/>
                <a:gd name="connsiteX0" fmla="*/ 615 w 683825"/>
                <a:gd name="connsiteY0" fmla="*/ 154332 h 423887"/>
                <a:gd name="connsiteX1" fmla="*/ 321774 w 683825"/>
                <a:gd name="connsiteY1" fmla="*/ 154332 h 423887"/>
                <a:gd name="connsiteX2" fmla="*/ 470581 w 683825"/>
                <a:gd name="connsiteY2" fmla="*/ 303139 h 423887"/>
                <a:gd name="connsiteX3" fmla="*/ 470581 w 683825"/>
                <a:gd name="connsiteY3" fmla="*/ 423887 h 423887"/>
                <a:gd name="connsiteX4" fmla="*/ 595576 w 683825"/>
                <a:gd name="connsiteY4" fmla="*/ 407677 h 423887"/>
                <a:gd name="connsiteX5" fmla="*/ 683825 w 683825"/>
                <a:gd name="connsiteY5" fmla="*/ 0 h 423887"/>
                <a:gd name="connsiteX6" fmla="*/ 2370 w 683825"/>
                <a:gd name="connsiteY6" fmla="*/ 1179 h 423887"/>
                <a:gd name="connsiteX7" fmla="*/ 615 w 683825"/>
                <a:gd name="connsiteY7" fmla="*/ 154332 h 423887"/>
                <a:gd name="connsiteX0" fmla="*/ 615 w 683825"/>
                <a:gd name="connsiteY0" fmla="*/ 154332 h 423887"/>
                <a:gd name="connsiteX1" fmla="*/ 321774 w 683825"/>
                <a:gd name="connsiteY1" fmla="*/ 154332 h 423887"/>
                <a:gd name="connsiteX2" fmla="*/ 470581 w 683825"/>
                <a:gd name="connsiteY2" fmla="*/ 303139 h 423887"/>
                <a:gd name="connsiteX3" fmla="*/ 470581 w 683825"/>
                <a:gd name="connsiteY3" fmla="*/ 423887 h 423887"/>
                <a:gd name="connsiteX4" fmla="*/ 681301 w 683825"/>
                <a:gd name="connsiteY4" fmla="*/ 420377 h 423887"/>
                <a:gd name="connsiteX5" fmla="*/ 683825 w 683825"/>
                <a:gd name="connsiteY5" fmla="*/ 0 h 423887"/>
                <a:gd name="connsiteX6" fmla="*/ 2370 w 683825"/>
                <a:gd name="connsiteY6" fmla="*/ 1179 h 423887"/>
                <a:gd name="connsiteX7" fmla="*/ 615 w 683825"/>
                <a:gd name="connsiteY7" fmla="*/ 154332 h 423887"/>
                <a:gd name="connsiteX0" fmla="*/ 615 w 683825"/>
                <a:gd name="connsiteY0" fmla="*/ 154332 h 423887"/>
                <a:gd name="connsiteX1" fmla="*/ 321774 w 683825"/>
                <a:gd name="connsiteY1" fmla="*/ 154332 h 423887"/>
                <a:gd name="connsiteX2" fmla="*/ 470581 w 683825"/>
                <a:gd name="connsiteY2" fmla="*/ 303139 h 423887"/>
                <a:gd name="connsiteX3" fmla="*/ 470581 w 683825"/>
                <a:gd name="connsiteY3" fmla="*/ 423887 h 423887"/>
                <a:gd name="connsiteX4" fmla="*/ 681301 w 683825"/>
                <a:gd name="connsiteY4" fmla="*/ 420377 h 423887"/>
                <a:gd name="connsiteX5" fmla="*/ 683825 w 683825"/>
                <a:gd name="connsiteY5" fmla="*/ 0 h 423887"/>
                <a:gd name="connsiteX6" fmla="*/ 2370 w 683825"/>
                <a:gd name="connsiteY6" fmla="*/ 1179 h 423887"/>
                <a:gd name="connsiteX7" fmla="*/ 615 w 683825"/>
                <a:gd name="connsiteY7" fmla="*/ 154332 h 423887"/>
                <a:gd name="connsiteX0" fmla="*/ 615 w 767032"/>
                <a:gd name="connsiteY0" fmla="*/ 154332 h 423887"/>
                <a:gd name="connsiteX1" fmla="*/ 321774 w 767032"/>
                <a:gd name="connsiteY1" fmla="*/ 154332 h 423887"/>
                <a:gd name="connsiteX2" fmla="*/ 470581 w 767032"/>
                <a:gd name="connsiteY2" fmla="*/ 303139 h 423887"/>
                <a:gd name="connsiteX3" fmla="*/ 470581 w 767032"/>
                <a:gd name="connsiteY3" fmla="*/ 423887 h 423887"/>
                <a:gd name="connsiteX4" fmla="*/ 767026 w 767032"/>
                <a:gd name="connsiteY4" fmla="*/ 423552 h 423887"/>
                <a:gd name="connsiteX5" fmla="*/ 683825 w 767032"/>
                <a:gd name="connsiteY5" fmla="*/ 0 h 423887"/>
                <a:gd name="connsiteX6" fmla="*/ 2370 w 767032"/>
                <a:gd name="connsiteY6" fmla="*/ 1179 h 423887"/>
                <a:gd name="connsiteX7" fmla="*/ 615 w 767032"/>
                <a:gd name="connsiteY7" fmla="*/ 154332 h 423887"/>
                <a:gd name="connsiteX0" fmla="*/ 615 w 684661"/>
                <a:gd name="connsiteY0" fmla="*/ 154332 h 423887"/>
                <a:gd name="connsiteX1" fmla="*/ 321774 w 684661"/>
                <a:gd name="connsiteY1" fmla="*/ 154332 h 423887"/>
                <a:gd name="connsiteX2" fmla="*/ 470581 w 684661"/>
                <a:gd name="connsiteY2" fmla="*/ 303139 h 423887"/>
                <a:gd name="connsiteX3" fmla="*/ 470581 w 684661"/>
                <a:gd name="connsiteY3" fmla="*/ 423887 h 423887"/>
                <a:gd name="connsiteX4" fmla="*/ 684476 w 684661"/>
                <a:gd name="connsiteY4" fmla="*/ 420377 h 423887"/>
                <a:gd name="connsiteX5" fmla="*/ 683825 w 684661"/>
                <a:gd name="connsiteY5" fmla="*/ 0 h 423887"/>
                <a:gd name="connsiteX6" fmla="*/ 2370 w 684661"/>
                <a:gd name="connsiteY6" fmla="*/ 1179 h 423887"/>
                <a:gd name="connsiteX7" fmla="*/ 615 w 684661"/>
                <a:gd name="connsiteY7" fmla="*/ 154332 h 423887"/>
                <a:gd name="connsiteX0" fmla="*/ 615 w 684661"/>
                <a:gd name="connsiteY0" fmla="*/ 154332 h 464852"/>
                <a:gd name="connsiteX1" fmla="*/ 321774 w 684661"/>
                <a:gd name="connsiteY1" fmla="*/ 154332 h 464852"/>
                <a:gd name="connsiteX2" fmla="*/ 470581 w 684661"/>
                <a:gd name="connsiteY2" fmla="*/ 303139 h 464852"/>
                <a:gd name="connsiteX3" fmla="*/ 470581 w 684661"/>
                <a:gd name="connsiteY3" fmla="*/ 423887 h 464852"/>
                <a:gd name="connsiteX4" fmla="*/ 684476 w 684661"/>
                <a:gd name="connsiteY4" fmla="*/ 464829 h 464852"/>
                <a:gd name="connsiteX5" fmla="*/ 683825 w 684661"/>
                <a:gd name="connsiteY5" fmla="*/ 0 h 464852"/>
                <a:gd name="connsiteX6" fmla="*/ 2370 w 684661"/>
                <a:gd name="connsiteY6" fmla="*/ 1179 h 464852"/>
                <a:gd name="connsiteX7" fmla="*/ 615 w 684661"/>
                <a:gd name="connsiteY7" fmla="*/ 154332 h 464852"/>
                <a:gd name="connsiteX0" fmla="*/ 615 w 684661"/>
                <a:gd name="connsiteY0" fmla="*/ 154332 h 426900"/>
                <a:gd name="connsiteX1" fmla="*/ 321774 w 684661"/>
                <a:gd name="connsiteY1" fmla="*/ 154332 h 426900"/>
                <a:gd name="connsiteX2" fmla="*/ 470581 w 684661"/>
                <a:gd name="connsiteY2" fmla="*/ 303139 h 426900"/>
                <a:gd name="connsiteX3" fmla="*/ 470581 w 684661"/>
                <a:gd name="connsiteY3" fmla="*/ 423887 h 426900"/>
                <a:gd name="connsiteX4" fmla="*/ 684476 w 684661"/>
                <a:gd name="connsiteY4" fmla="*/ 426727 h 426900"/>
                <a:gd name="connsiteX5" fmla="*/ 683825 w 684661"/>
                <a:gd name="connsiteY5" fmla="*/ 0 h 426900"/>
                <a:gd name="connsiteX6" fmla="*/ 2370 w 684661"/>
                <a:gd name="connsiteY6" fmla="*/ 1179 h 426900"/>
                <a:gd name="connsiteX7" fmla="*/ 615 w 684661"/>
                <a:gd name="connsiteY7" fmla="*/ 154332 h 426900"/>
                <a:gd name="connsiteX0" fmla="*/ 615 w 683825"/>
                <a:gd name="connsiteY0" fmla="*/ 154332 h 423933"/>
                <a:gd name="connsiteX1" fmla="*/ 321774 w 683825"/>
                <a:gd name="connsiteY1" fmla="*/ 154332 h 423933"/>
                <a:gd name="connsiteX2" fmla="*/ 470581 w 683825"/>
                <a:gd name="connsiteY2" fmla="*/ 303139 h 423933"/>
                <a:gd name="connsiteX3" fmla="*/ 470581 w 683825"/>
                <a:gd name="connsiteY3" fmla="*/ 423887 h 423933"/>
                <a:gd name="connsiteX4" fmla="*/ 681299 w 683825"/>
                <a:gd name="connsiteY4" fmla="*/ 423552 h 423933"/>
                <a:gd name="connsiteX5" fmla="*/ 683825 w 683825"/>
                <a:gd name="connsiteY5" fmla="*/ 0 h 423933"/>
                <a:gd name="connsiteX6" fmla="*/ 2370 w 683825"/>
                <a:gd name="connsiteY6" fmla="*/ 1179 h 423933"/>
                <a:gd name="connsiteX7" fmla="*/ 615 w 683825"/>
                <a:gd name="connsiteY7" fmla="*/ 154332 h 423933"/>
                <a:gd name="connsiteX0" fmla="*/ 615 w 683825"/>
                <a:gd name="connsiteY0" fmla="*/ 154332 h 423933"/>
                <a:gd name="connsiteX1" fmla="*/ 321774 w 683825"/>
                <a:gd name="connsiteY1" fmla="*/ 154332 h 423933"/>
                <a:gd name="connsiteX2" fmla="*/ 470581 w 683825"/>
                <a:gd name="connsiteY2" fmla="*/ 303139 h 423933"/>
                <a:gd name="connsiteX3" fmla="*/ 470581 w 683825"/>
                <a:gd name="connsiteY3" fmla="*/ 423887 h 423933"/>
                <a:gd name="connsiteX4" fmla="*/ 681299 w 683825"/>
                <a:gd name="connsiteY4" fmla="*/ 423552 h 423933"/>
                <a:gd name="connsiteX5" fmla="*/ 683825 w 683825"/>
                <a:gd name="connsiteY5" fmla="*/ 0 h 423933"/>
                <a:gd name="connsiteX6" fmla="*/ 2370 w 683825"/>
                <a:gd name="connsiteY6" fmla="*/ 1179 h 423933"/>
                <a:gd name="connsiteX7" fmla="*/ 615 w 683825"/>
                <a:gd name="connsiteY7" fmla="*/ 154332 h 423933"/>
                <a:gd name="connsiteX0" fmla="*/ 615 w 683825"/>
                <a:gd name="connsiteY0" fmla="*/ 154332 h 423933"/>
                <a:gd name="connsiteX1" fmla="*/ 321774 w 683825"/>
                <a:gd name="connsiteY1" fmla="*/ 154332 h 423933"/>
                <a:gd name="connsiteX2" fmla="*/ 470581 w 683825"/>
                <a:gd name="connsiteY2" fmla="*/ 303139 h 423933"/>
                <a:gd name="connsiteX3" fmla="*/ 470581 w 683825"/>
                <a:gd name="connsiteY3" fmla="*/ 423887 h 423933"/>
                <a:gd name="connsiteX4" fmla="*/ 682855 w 683825"/>
                <a:gd name="connsiteY4" fmla="*/ 423552 h 423933"/>
                <a:gd name="connsiteX5" fmla="*/ 683825 w 683825"/>
                <a:gd name="connsiteY5" fmla="*/ 0 h 423933"/>
                <a:gd name="connsiteX6" fmla="*/ 2370 w 683825"/>
                <a:gd name="connsiteY6" fmla="*/ 1179 h 423933"/>
                <a:gd name="connsiteX7" fmla="*/ 615 w 683825"/>
                <a:gd name="connsiteY7" fmla="*/ 154332 h 423933"/>
                <a:gd name="connsiteX0" fmla="*/ 615 w 698442"/>
                <a:gd name="connsiteY0" fmla="*/ 154332 h 423933"/>
                <a:gd name="connsiteX1" fmla="*/ 321774 w 698442"/>
                <a:gd name="connsiteY1" fmla="*/ 154332 h 423933"/>
                <a:gd name="connsiteX2" fmla="*/ 470581 w 698442"/>
                <a:gd name="connsiteY2" fmla="*/ 303139 h 423933"/>
                <a:gd name="connsiteX3" fmla="*/ 470581 w 698442"/>
                <a:gd name="connsiteY3" fmla="*/ 423887 h 423933"/>
                <a:gd name="connsiteX4" fmla="*/ 698411 w 698442"/>
                <a:gd name="connsiteY4" fmla="*/ 423552 h 423933"/>
                <a:gd name="connsiteX5" fmla="*/ 683825 w 698442"/>
                <a:gd name="connsiteY5" fmla="*/ 0 h 423933"/>
                <a:gd name="connsiteX6" fmla="*/ 2370 w 698442"/>
                <a:gd name="connsiteY6" fmla="*/ 1179 h 423933"/>
                <a:gd name="connsiteX7" fmla="*/ 615 w 698442"/>
                <a:gd name="connsiteY7" fmla="*/ 154332 h 423933"/>
                <a:gd name="connsiteX0" fmla="*/ 615 w 683825"/>
                <a:gd name="connsiteY0" fmla="*/ 154332 h 425346"/>
                <a:gd name="connsiteX1" fmla="*/ 321774 w 683825"/>
                <a:gd name="connsiteY1" fmla="*/ 154332 h 425346"/>
                <a:gd name="connsiteX2" fmla="*/ 470581 w 683825"/>
                <a:gd name="connsiteY2" fmla="*/ 303139 h 425346"/>
                <a:gd name="connsiteX3" fmla="*/ 470581 w 683825"/>
                <a:gd name="connsiteY3" fmla="*/ 423887 h 425346"/>
                <a:gd name="connsiteX4" fmla="*/ 682855 w 683825"/>
                <a:gd name="connsiteY4" fmla="*/ 425107 h 425346"/>
                <a:gd name="connsiteX5" fmla="*/ 683825 w 683825"/>
                <a:gd name="connsiteY5" fmla="*/ 0 h 425346"/>
                <a:gd name="connsiteX6" fmla="*/ 2370 w 683825"/>
                <a:gd name="connsiteY6" fmla="*/ 1179 h 425346"/>
                <a:gd name="connsiteX7" fmla="*/ 615 w 683825"/>
                <a:gd name="connsiteY7" fmla="*/ 154332 h 425346"/>
                <a:gd name="connsiteX0" fmla="*/ 615 w 684601"/>
                <a:gd name="connsiteY0" fmla="*/ 154332 h 423933"/>
                <a:gd name="connsiteX1" fmla="*/ 321774 w 684601"/>
                <a:gd name="connsiteY1" fmla="*/ 154332 h 423933"/>
                <a:gd name="connsiteX2" fmla="*/ 470581 w 684601"/>
                <a:gd name="connsiteY2" fmla="*/ 303139 h 423933"/>
                <a:gd name="connsiteX3" fmla="*/ 470581 w 684601"/>
                <a:gd name="connsiteY3" fmla="*/ 423887 h 423933"/>
                <a:gd name="connsiteX4" fmla="*/ 684411 w 684601"/>
                <a:gd name="connsiteY4" fmla="*/ 423552 h 423933"/>
                <a:gd name="connsiteX5" fmla="*/ 683825 w 684601"/>
                <a:gd name="connsiteY5" fmla="*/ 0 h 423933"/>
                <a:gd name="connsiteX6" fmla="*/ 2370 w 684601"/>
                <a:gd name="connsiteY6" fmla="*/ 1179 h 423933"/>
                <a:gd name="connsiteX7" fmla="*/ 615 w 684601"/>
                <a:gd name="connsiteY7" fmla="*/ 154332 h 423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4601" h="423933">
                  <a:moveTo>
                    <a:pt x="615" y="154332"/>
                  </a:moveTo>
                  <a:lnTo>
                    <a:pt x="321774" y="154332"/>
                  </a:lnTo>
                  <a:cubicBezTo>
                    <a:pt x="403958" y="154332"/>
                    <a:pt x="470581" y="220955"/>
                    <a:pt x="470581" y="303139"/>
                  </a:cubicBezTo>
                  <a:cubicBezTo>
                    <a:pt x="471639" y="344447"/>
                    <a:pt x="469523" y="382579"/>
                    <a:pt x="470581" y="423887"/>
                  </a:cubicBezTo>
                  <a:cubicBezTo>
                    <a:pt x="541879" y="422717"/>
                    <a:pt x="613113" y="424722"/>
                    <a:pt x="684411" y="423552"/>
                  </a:cubicBezTo>
                  <a:cubicBezTo>
                    <a:pt x="685252" y="283426"/>
                    <a:pt x="682984" y="140126"/>
                    <a:pt x="683825" y="0"/>
                  </a:cubicBezTo>
                  <a:lnTo>
                    <a:pt x="2370" y="1179"/>
                  </a:lnTo>
                  <a:cubicBezTo>
                    <a:pt x="-596" y="93211"/>
                    <a:pt x="-262" y="55113"/>
                    <a:pt x="615" y="154332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8" name="Round Same Side Corner Rectangle 23"/>
            <p:cNvSpPr/>
            <p:nvPr/>
          </p:nvSpPr>
          <p:spPr>
            <a:xfrm rot="16200000" flipH="1">
              <a:off x="7950622" y="5340842"/>
              <a:ext cx="717644" cy="444659"/>
            </a:xfrm>
            <a:custGeom>
              <a:avLst/>
              <a:gdLst>
                <a:gd name="connsiteX0" fmla="*/ 148807 w 892825"/>
                <a:gd name="connsiteY0" fmla="*/ 0 h 907730"/>
                <a:gd name="connsiteX1" fmla="*/ 744018 w 892825"/>
                <a:gd name="connsiteY1" fmla="*/ 0 h 907730"/>
                <a:gd name="connsiteX2" fmla="*/ 892825 w 892825"/>
                <a:gd name="connsiteY2" fmla="*/ 148807 h 907730"/>
                <a:gd name="connsiteX3" fmla="*/ 892825 w 892825"/>
                <a:gd name="connsiteY3" fmla="*/ 907730 h 907730"/>
                <a:gd name="connsiteX4" fmla="*/ 892825 w 892825"/>
                <a:gd name="connsiteY4" fmla="*/ 907730 h 907730"/>
                <a:gd name="connsiteX5" fmla="*/ 0 w 892825"/>
                <a:gd name="connsiteY5" fmla="*/ 907730 h 907730"/>
                <a:gd name="connsiteX6" fmla="*/ 0 w 892825"/>
                <a:gd name="connsiteY6" fmla="*/ 907730 h 907730"/>
                <a:gd name="connsiteX7" fmla="*/ 0 w 892825"/>
                <a:gd name="connsiteY7" fmla="*/ 148807 h 907730"/>
                <a:gd name="connsiteX8" fmla="*/ 148807 w 892825"/>
                <a:gd name="connsiteY8" fmla="*/ 0 h 907730"/>
                <a:gd name="connsiteX0" fmla="*/ 148807 w 1454299"/>
                <a:gd name="connsiteY0" fmla="*/ 0 h 907730"/>
                <a:gd name="connsiteX1" fmla="*/ 744018 w 1454299"/>
                <a:gd name="connsiteY1" fmla="*/ 0 h 907730"/>
                <a:gd name="connsiteX2" fmla="*/ 892825 w 1454299"/>
                <a:gd name="connsiteY2" fmla="*/ 148807 h 907730"/>
                <a:gd name="connsiteX3" fmla="*/ 892825 w 1454299"/>
                <a:gd name="connsiteY3" fmla="*/ 907730 h 907730"/>
                <a:gd name="connsiteX4" fmla="*/ 1454299 w 1454299"/>
                <a:gd name="connsiteY4" fmla="*/ 12045 h 907730"/>
                <a:gd name="connsiteX5" fmla="*/ 0 w 1454299"/>
                <a:gd name="connsiteY5" fmla="*/ 907730 h 907730"/>
                <a:gd name="connsiteX6" fmla="*/ 0 w 1454299"/>
                <a:gd name="connsiteY6" fmla="*/ 907730 h 907730"/>
                <a:gd name="connsiteX7" fmla="*/ 0 w 1454299"/>
                <a:gd name="connsiteY7" fmla="*/ 148807 h 907730"/>
                <a:gd name="connsiteX8" fmla="*/ 148807 w 1454299"/>
                <a:gd name="connsiteY8" fmla="*/ 0 h 907730"/>
                <a:gd name="connsiteX0" fmla="*/ 148807 w 1454299"/>
                <a:gd name="connsiteY0" fmla="*/ 703165 h 1610895"/>
                <a:gd name="connsiteX1" fmla="*/ 744018 w 1454299"/>
                <a:gd name="connsiteY1" fmla="*/ 703165 h 1610895"/>
                <a:gd name="connsiteX2" fmla="*/ 892825 w 1454299"/>
                <a:gd name="connsiteY2" fmla="*/ 851972 h 1610895"/>
                <a:gd name="connsiteX3" fmla="*/ 892825 w 1454299"/>
                <a:gd name="connsiteY3" fmla="*/ 1610895 h 1610895"/>
                <a:gd name="connsiteX4" fmla="*/ 1454299 w 1454299"/>
                <a:gd name="connsiteY4" fmla="*/ 715210 h 1610895"/>
                <a:gd name="connsiteX5" fmla="*/ 0 w 1454299"/>
                <a:gd name="connsiteY5" fmla="*/ 1610895 h 1610895"/>
                <a:gd name="connsiteX6" fmla="*/ 1410368 w 1454299"/>
                <a:gd name="connsiteY6" fmla="*/ 0 h 1610895"/>
                <a:gd name="connsiteX7" fmla="*/ 0 w 1454299"/>
                <a:gd name="connsiteY7" fmla="*/ 851972 h 1610895"/>
                <a:gd name="connsiteX8" fmla="*/ 148807 w 1454299"/>
                <a:gd name="connsiteY8" fmla="*/ 703165 h 1610895"/>
                <a:gd name="connsiteX0" fmla="*/ 148807 w 1454299"/>
                <a:gd name="connsiteY0" fmla="*/ 703165 h 1610895"/>
                <a:gd name="connsiteX1" fmla="*/ 744018 w 1454299"/>
                <a:gd name="connsiteY1" fmla="*/ 703165 h 1610895"/>
                <a:gd name="connsiteX2" fmla="*/ 892825 w 1454299"/>
                <a:gd name="connsiteY2" fmla="*/ 851972 h 1610895"/>
                <a:gd name="connsiteX3" fmla="*/ 892825 w 1454299"/>
                <a:gd name="connsiteY3" fmla="*/ 1610895 h 1610895"/>
                <a:gd name="connsiteX4" fmla="*/ 1454299 w 1454299"/>
                <a:gd name="connsiteY4" fmla="*/ 715210 h 1610895"/>
                <a:gd name="connsiteX5" fmla="*/ 0 w 1454299"/>
                <a:gd name="connsiteY5" fmla="*/ 1610895 h 1610895"/>
                <a:gd name="connsiteX6" fmla="*/ 1410368 w 1454299"/>
                <a:gd name="connsiteY6" fmla="*/ 0 h 1610895"/>
                <a:gd name="connsiteX7" fmla="*/ 628316 w 1454299"/>
                <a:gd name="connsiteY7" fmla="*/ 83288 h 1610895"/>
                <a:gd name="connsiteX8" fmla="*/ 148807 w 1454299"/>
                <a:gd name="connsiteY8" fmla="*/ 703165 h 1610895"/>
                <a:gd name="connsiteX0" fmla="*/ 8213 w 1313705"/>
                <a:gd name="connsiteY0" fmla="*/ 703165 h 1610895"/>
                <a:gd name="connsiteX1" fmla="*/ 603424 w 1313705"/>
                <a:gd name="connsiteY1" fmla="*/ 703165 h 1610895"/>
                <a:gd name="connsiteX2" fmla="*/ 752231 w 1313705"/>
                <a:gd name="connsiteY2" fmla="*/ 851972 h 1610895"/>
                <a:gd name="connsiteX3" fmla="*/ 752231 w 1313705"/>
                <a:gd name="connsiteY3" fmla="*/ 1610895 h 1610895"/>
                <a:gd name="connsiteX4" fmla="*/ 1313705 w 1313705"/>
                <a:gd name="connsiteY4" fmla="*/ 715210 h 1610895"/>
                <a:gd name="connsiteX5" fmla="*/ 1263090 w 1313705"/>
                <a:gd name="connsiteY5" fmla="*/ 514684 h 1610895"/>
                <a:gd name="connsiteX6" fmla="*/ 1269774 w 1313705"/>
                <a:gd name="connsiteY6" fmla="*/ 0 h 1610895"/>
                <a:gd name="connsiteX7" fmla="*/ 487722 w 1313705"/>
                <a:gd name="connsiteY7" fmla="*/ 83288 h 1610895"/>
                <a:gd name="connsiteX8" fmla="*/ 8213 w 1313705"/>
                <a:gd name="connsiteY8" fmla="*/ 703165 h 1610895"/>
                <a:gd name="connsiteX0" fmla="*/ 8213 w 1313705"/>
                <a:gd name="connsiteY0" fmla="*/ 703165 h 1610895"/>
                <a:gd name="connsiteX1" fmla="*/ 603424 w 1313705"/>
                <a:gd name="connsiteY1" fmla="*/ 703165 h 1610895"/>
                <a:gd name="connsiteX2" fmla="*/ 752231 w 1313705"/>
                <a:gd name="connsiteY2" fmla="*/ 851972 h 1610895"/>
                <a:gd name="connsiteX3" fmla="*/ 752231 w 1313705"/>
                <a:gd name="connsiteY3" fmla="*/ 1610895 h 1610895"/>
                <a:gd name="connsiteX4" fmla="*/ 1313705 w 1313705"/>
                <a:gd name="connsiteY4" fmla="*/ 715210 h 1610895"/>
                <a:gd name="connsiteX5" fmla="*/ 1289827 w 1313705"/>
                <a:gd name="connsiteY5" fmla="*/ 461210 h 1610895"/>
                <a:gd name="connsiteX6" fmla="*/ 1269774 w 1313705"/>
                <a:gd name="connsiteY6" fmla="*/ 0 h 1610895"/>
                <a:gd name="connsiteX7" fmla="*/ 487722 w 1313705"/>
                <a:gd name="connsiteY7" fmla="*/ 83288 h 1610895"/>
                <a:gd name="connsiteX8" fmla="*/ 8213 w 1313705"/>
                <a:gd name="connsiteY8" fmla="*/ 703165 h 1610895"/>
                <a:gd name="connsiteX0" fmla="*/ 8213 w 1313705"/>
                <a:gd name="connsiteY0" fmla="*/ 703165 h 1610895"/>
                <a:gd name="connsiteX1" fmla="*/ 603424 w 1313705"/>
                <a:gd name="connsiteY1" fmla="*/ 703165 h 1610895"/>
                <a:gd name="connsiteX2" fmla="*/ 752231 w 1313705"/>
                <a:gd name="connsiteY2" fmla="*/ 851972 h 1610895"/>
                <a:gd name="connsiteX3" fmla="*/ 752231 w 1313705"/>
                <a:gd name="connsiteY3" fmla="*/ 1610895 h 1610895"/>
                <a:gd name="connsiteX4" fmla="*/ 1313705 w 1313705"/>
                <a:gd name="connsiteY4" fmla="*/ 715210 h 1610895"/>
                <a:gd name="connsiteX5" fmla="*/ 1269774 w 1313705"/>
                <a:gd name="connsiteY5" fmla="*/ 0 h 1610895"/>
                <a:gd name="connsiteX6" fmla="*/ 487722 w 1313705"/>
                <a:gd name="connsiteY6" fmla="*/ 83288 h 1610895"/>
                <a:gd name="connsiteX7" fmla="*/ 8213 w 1313705"/>
                <a:gd name="connsiteY7" fmla="*/ 703165 h 1610895"/>
                <a:gd name="connsiteX0" fmla="*/ 8213 w 1313705"/>
                <a:gd name="connsiteY0" fmla="*/ 703165 h 1610895"/>
                <a:gd name="connsiteX1" fmla="*/ 603424 w 1313705"/>
                <a:gd name="connsiteY1" fmla="*/ 703165 h 1610895"/>
                <a:gd name="connsiteX2" fmla="*/ 752231 w 1313705"/>
                <a:gd name="connsiteY2" fmla="*/ 851972 h 1610895"/>
                <a:gd name="connsiteX3" fmla="*/ 752231 w 1313705"/>
                <a:gd name="connsiteY3" fmla="*/ 1610895 h 1610895"/>
                <a:gd name="connsiteX4" fmla="*/ 1313705 w 1313705"/>
                <a:gd name="connsiteY4" fmla="*/ 715210 h 1610895"/>
                <a:gd name="connsiteX5" fmla="*/ 1269774 w 1313705"/>
                <a:gd name="connsiteY5" fmla="*/ 0 h 1610895"/>
                <a:gd name="connsiteX6" fmla="*/ 487722 w 1313705"/>
                <a:gd name="connsiteY6" fmla="*/ 83288 h 1610895"/>
                <a:gd name="connsiteX7" fmla="*/ 8213 w 1313705"/>
                <a:gd name="connsiteY7" fmla="*/ 703165 h 1610895"/>
                <a:gd name="connsiteX0" fmla="*/ 8213 w 1313705"/>
                <a:gd name="connsiteY0" fmla="*/ 703165 h 1610895"/>
                <a:gd name="connsiteX1" fmla="*/ 603424 w 1313705"/>
                <a:gd name="connsiteY1" fmla="*/ 703165 h 1610895"/>
                <a:gd name="connsiteX2" fmla="*/ 752231 w 1313705"/>
                <a:gd name="connsiteY2" fmla="*/ 851972 h 1610895"/>
                <a:gd name="connsiteX3" fmla="*/ 752231 w 1313705"/>
                <a:gd name="connsiteY3" fmla="*/ 1610895 h 1610895"/>
                <a:gd name="connsiteX4" fmla="*/ 1313705 w 1313705"/>
                <a:gd name="connsiteY4" fmla="*/ 715210 h 1610895"/>
                <a:gd name="connsiteX5" fmla="*/ 1269774 w 1313705"/>
                <a:gd name="connsiteY5" fmla="*/ 0 h 1610895"/>
                <a:gd name="connsiteX6" fmla="*/ 487722 w 1313705"/>
                <a:gd name="connsiteY6" fmla="*/ 83288 h 1610895"/>
                <a:gd name="connsiteX7" fmla="*/ 8213 w 1313705"/>
                <a:gd name="connsiteY7" fmla="*/ 703165 h 1610895"/>
                <a:gd name="connsiteX0" fmla="*/ 8213 w 1269774"/>
                <a:gd name="connsiteY0" fmla="*/ 703165 h 1610895"/>
                <a:gd name="connsiteX1" fmla="*/ 603424 w 1269774"/>
                <a:gd name="connsiteY1" fmla="*/ 703165 h 1610895"/>
                <a:gd name="connsiteX2" fmla="*/ 752231 w 1269774"/>
                <a:gd name="connsiteY2" fmla="*/ 851972 h 1610895"/>
                <a:gd name="connsiteX3" fmla="*/ 752231 w 1269774"/>
                <a:gd name="connsiteY3" fmla="*/ 1610895 h 1610895"/>
                <a:gd name="connsiteX4" fmla="*/ 966126 w 1269774"/>
                <a:gd name="connsiteY4" fmla="*/ 1604210 h 1610895"/>
                <a:gd name="connsiteX5" fmla="*/ 1269774 w 1269774"/>
                <a:gd name="connsiteY5" fmla="*/ 0 h 1610895"/>
                <a:gd name="connsiteX6" fmla="*/ 487722 w 1269774"/>
                <a:gd name="connsiteY6" fmla="*/ 83288 h 1610895"/>
                <a:gd name="connsiteX7" fmla="*/ 8213 w 1269774"/>
                <a:gd name="connsiteY7" fmla="*/ 703165 h 1610895"/>
                <a:gd name="connsiteX0" fmla="*/ 8213 w 1269774"/>
                <a:gd name="connsiteY0" fmla="*/ 703165 h 1610895"/>
                <a:gd name="connsiteX1" fmla="*/ 603424 w 1269774"/>
                <a:gd name="connsiteY1" fmla="*/ 703165 h 1610895"/>
                <a:gd name="connsiteX2" fmla="*/ 752231 w 1269774"/>
                <a:gd name="connsiteY2" fmla="*/ 851972 h 1610895"/>
                <a:gd name="connsiteX3" fmla="*/ 752231 w 1269774"/>
                <a:gd name="connsiteY3" fmla="*/ 1610895 h 1610895"/>
                <a:gd name="connsiteX4" fmla="*/ 966126 w 1269774"/>
                <a:gd name="connsiteY4" fmla="*/ 1604210 h 1610895"/>
                <a:gd name="connsiteX5" fmla="*/ 1269774 w 1269774"/>
                <a:gd name="connsiteY5" fmla="*/ 0 h 1610895"/>
                <a:gd name="connsiteX6" fmla="*/ 1129406 w 1269774"/>
                <a:gd name="connsiteY6" fmla="*/ 205933 h 1610895"/>
                <a:gd name="connsiteX7" fmla="*/ 487722 w 1269774"/>
                <a:gd name="connsiteY7" fmla="*/ 83288 h 1610895"/>
                <a:gd name="connsiteX8" fmla="*/ 8213 w 1269774"/>
                <a:gd name="connsiteY8" fmla="*/ 703165 h 1610895"/>
                <a:gd name="connsiteX0" fmla="*/ 8213 w 1129406"/>
                <a:gd name="connsiteY0" fmla="*/ 626568 h 1534298"/>
                <a:gd name="connsiteX1" fmla="*/ 603424 w 1129406"/>
                <a:gd name="connsiteY1" fmla="*/ 626568 h 1534298"/>
                <a:gd name="connsiteX2" fmla="*/ 752231 w 1129406"/>
                <a:gd name="connsiteY2" fmla="*/ 775375 h 1534298"/>
                <a:gd name="connsiteX3" fmla="*/ 752231 w 1129406"/>
                <a:gd name="connsiteY3" fmla="*/ 1534298 h 1534298"/>
                <a:gd name="connsiteX4" fmla="*/ 966126 w 1129406"/>
                <a:gd name="connsiteY4" fmla="*/ 1527613 h 1534298"/>
                <a:gd name="connsiteX5" fmla="*/ 1129406 w 1129406"/>
                <a:gd name="connsiteY5" fmla="*/ 129336 h 1534298"/>
                <a:gd name="connsiteX6" fmla="*/ 487722 w 1129406"/>
                <a:gd name="connsiteY6" fmla="*/ 6691 h 1534298"/>
                <a:gd name="connsiteX7" fmla="*/ 8213 w 1129406"/>
                <a:gd name="connsiteY7" fmla="*/ 626568 h 1534298"/>
                <a:gd name="connsiteX0" fmla="*/ 8213 w 1009090"/>
                <a:gd name="connsiteY0" fmla="*/ 626568 h 1534298"/>
                <a:gd name="connsiteX1" fmla="*/ 603424 w 1009090"/>
                <a:gd name="connsiteY1" fmla="*/ 626568 h 1534298"/>
                <a:gd name="connsiteX2" fmla="*/ 752231 w 1009090"/>
                <a:gd name="connsiteY2" fmla="*/ 775375 h 1534298"/>
                <a:gd name="connsiteX3" fmla="*/ 752231 w 1009090"/>
                <a:gd name="connsiteY3" fmla="*/ 1534298 h 1534298"/>
                <a:gd name="connsiteX4" fmla="*/ 966126 w 1009090"/>
                <a:gd name="connsiteY4" fmla="*/ 1527613 h 1534298"/>
                <a:gd name="connsiteX5" fmla="*/ 1009090 w 1009090"/>
                <a:gd name="connsiteY5" fmla="*/ 9020 h 1534298"/>
                <a:gd name="connsiteX6" fmla="*/ 487722 w 1009090"/>
                <a:gd name="connsiteY6" fmla="*/ 6691 h 1534298"/>
                <a:gd name="connsiteX7" fmla="*/ 8213 w 1009090"/>
                <a:gd name="connsiteY7" fmla="*/ 626568 h 1534298"/>
                <a:gd name="connsiteX0" fmla="*/ 8213 w 975669"/>
                <a:gd name="connsiteY0" fmla="*/ 626568 h 1534298"/>
                <a:gd name="connsiteX1" fmla="*/ 603424 w 975669"/>
                <a:gd name="connsiteY1" fmla="*/ 626568 h 1534298"/>
                <a:gd name="connsiteX2" fmla="*/ 752231 w 975669"/>
                <a:gd name="connsiteY2" fmla="*/ 775375 h 1534298"/>
                <a:gd name="connsiteX3" fmla="*/ 752231 w 975669"/>
                <a:gd name="connsiteY3" fmla="*/ 1534298 h 1534298"/>
                <a:gd name="connsiteX4" fmla="*/ 966126 w 975669"/>
                <a:gd name="connsiteY4" fmla="*/ 1527613 h 1534298"/>
                <a:gd name="connsiteX5" fmla="*/ 975669 w 975669"/>
                <a:gd name="connsiteY5" fmla="*/ 9020 h 1534298"/>
                <a:gd name="connsiteX6" fmla="*/ 487722 w 975669"/>
                <a:gd name="connsiteY6" fmla="*/ 6691 h 1534298"/>
                <a:gd name="connsiteX7" fmla="*/ 8213 w 975669"/>
                <a:gd name="connsiteY7" fmla="*/ 626568 h 1534298"/>
                <a:gd name="connsiteX0" fmla="*/ 8213 w 966126"/>
                <a:gd name="connsiteY0" fmla="*/ 626568 h 1534298"/>
                <a:gd name="connsiteX1" fmla="*/ 603424 w 966126"/>
                <a:gd name="connsiteY1" fmla="*/ 626568 h 1534298"/>
                <a:gd name="connsiteX2" fmla="*/ 752231 w 966126"/>
                <a:gd name="connsiteY2" fmla="*/ 775375 h 1534298"/>
                <a:gd name="connsiteX3" fmla="*/ 752231 w 966126"/>
                <a:gd name="connsiteY3" fmla="*/ 1534298 h 1534298"/>
                <a:gd name="connsiteX4" fmla="*/ 966126 w 966126"/>
                <a:gd name="connsiteY4" fmla="*/ 1527613 h 1534298"/>
                <a:gd name="connsiteX5" fmla="*/ 955616 w 966126"/>
                <a:gd name="connsiteY5" fmla="*/ 2336 h 1534298"/>
                <a:gd name="connsiteX6" fmla="*/ 487722 w 966126"/>
                <a:gd name="connsiteY6" fmla="*/ 6691 h 1534298"/>
                <a:gd name="connsiteX7" fmla="*/ 8213 w 966126"/>
                <a:gd name="connsiteY7" fmla="*/ 626568 h 1534298"/>
                <a:gd name="connsiteX0" fmla="*/ 8213 w 966126"/>
                <a:gd name="connsiteY0" fmla="*/ 626568 h 1534298"/>
                <a:gd name="connsiteX1" fmla="*/ 603424 w 966126"/>
                <a:gd name="connsiteY1" fmla="*/ 626568 h 1534298"/>
                <a:gd name="connsiteX2" fmla="*/ 752231 w 966126"/>
                <a:gd name="connsiteY2" fmla="*/ 775375 h 1534298"/>
                <a:gd name="connsiteX3" fmla="*/ 752231 w 966126"/>
                <a:gd name="connsiteY3" fmla="*/ 1534298 h 1534298"/>
                <a:gd name="connsiteX4" fmla="*/ 966126 w 966126"/>
                <a:gd name="connsiteY4" fmla="*/ 1527613 h 1534298"/>
                <a:gd name="connsiteX5" fmla="*/ 962300 w 966126"/>
                <a:gd name="connsiteY5" fmla="*/ 2336 h 1534298"/>
                <a:gd name="connsiteX6" fmla="*/ 487722 w 966126"/>
                <a:gd name="connsiteY6" fmla="*/ 6691 h 1534298"/>
                <a:gd name="connsiteX7" fmla="*/ 8213 w 966126"/>
                <a:gd name="connsiteY7" fmla="*/ 626568 h 1534298"/>
                <a:gd name="connsiteX0" fmla="*/ 0 w 957913"/>
                <a:gd name="connsiteY0" fmla="*/ 630949 h 1538679"/>
                <a:gd name="connsiteX1" fmla="*/ 595211 w 957913"/>
                <a:gd name="connsiteY1" fmla="*/ 630949 h 1538679"/>
                <a:gd name="connsiteX2" fmla="*/ 744018 w 957913"/>
                <a:gd name="connsiteY2" fmla="*/ 779756 h 1538679"/>
                <a:gd name="connsiteX3" fmla="*/ 744018 w 957913"/>
                <a:gd name="connsiteY3" fmla="*/ 1538679 h 1538679"/>
                <a:gd name="connsiteX4" fmla="*/ 957913 w 957913"/>
                <a:gd name="connsiteY4" fmla="*/ 1531994 h 1538679"/>
                <a:gd name="connsiteX5" fmla="*/ 954087 w 957913"/>
                <a:gd name="connsiteY5" fmla="*/ 6717 h 1538679"/>
                <a:gd name="connsiteX6" fmla="*/ 479509 w 957913"/>
                <a:gd name="connsiteY6" fmla="*/ 11072 h 1538679"/>
                <a:gd name="connsiteX7" fmla="*/ 0 w 957913"/>
                <a:gd name="connsiteY7" fmla="*/ 630949 h 1538679"/>
                <a:gd name="connsiteX0" fmla="*/ 0 w 957913"/>
                <a:gd name="connsiteY0" fmla="*/ 637478 h 1545208"/>
                <a:gd name="connsiteX1" fmla="*/ 595211 w 957913"/>
                <a:gd name="connsiteY1" fmla="*/ 637478 h 1545208"/>
                <a:gd name="connsiteX2" fmla="*/ 744018 w 957913"/>
                <a:gd name="connsiteY2" fmla="*/ 786285 h 1545208"/>
                <a:gd name="connsiteX3" fmla="*/ 744018 w 957913"/>
                <a:gd name="connsiteY3" fmla="*/ 1545208 h 1545208"/>
                <a:gd name="connsiteX4" fmla="*/ 957913 w 957913"/>
                <a:gd name="connsiteY4" fmla="*/ 1538523 h 1545208"/>
                <a:gd name="connsiteX5" fmla="*/ 954087 w 957913"/>
                <a:gd name="connsiteY5" fmla="*/ 13246 h 1545208"/>
                <a:gd name="connsiteX6" fmla="*/ 91824 w 957913"/>
                <a:gd name="connsiteY6" fmla="*/ 10917 h 1545208"/>
                <a:gd name="connsiteX7" fmla="*/ 0 w 957913"/>
                <a:gd name="connsiteY7" fmla="*/ 637478 h 1545208"/>
                <a:gd name="connsiteX0" fmla="*/ 0 w 957913"/>
                <a:gd name="connsiteY0" fmla="*/ 626561 h 1534291"/>
                <a:gd name="connsiteX1" fmla="*/ 595211 w 957913"/>
                <a:gd name="connsiteY1" fmla="*/ 626561 h 1534291"/>
                <a:gd name="connsiteX2" fmla="*/ 744018 w 957913"/>
                <a:gd name="connsiteY2" fmla="*/ 775368 h 1534291"/>
                <a:gd name="connsiteX3" fmla="*/ 744018 w 957913"/>
                <a:gd name="connsiteY3" fmla="*/ 1534291 h 1534291"/>
                <a:gd name="connsiteX4" fmla="*/ 957913 w 957913"/>
                <a:gd name="connsiteY4" fmla="*/ 1527606 h 1534291"/>
                <a:gd name="connsiteX5" fmla="*/ 954087 w 957913"/>
                <a:gd name="connsiteY5" fmla="*/ 2329 h 1534291"/>
                <a:gd name="connsiteX6" fmla="*/ 91824 w 957913"/>
                <a:gd name="connsiteY6" fmla="*/ 0 h 1534291"/>
                <a:gd name="connsiteX7" fmla="*/ 0 w 957913"/>
                <a:gd name="connsiteY7" fmla="*/ 626561 h 1534291"/>
                <a:gd name="connsiteX0" fmla="*/ 12 w 957925"/>
                <a:gd name="connsiteY0" fmla="*/ 626561 h 1534291"/>
                <a:gd name="connsiteX1" fmla="*/ 595223 w 957925"/>
                <a:gd name="connsiteY1" fmla="*/ 626561 h 1534291"/>
                <a:gd name="connsiteX2" fmla="*/ 744030 w 957925"/>
                <a:gd name="connsiteY2" fmla="*/ 775368 h 1534291"/>
                <a:gd name="connsiteX3" fmla="*/ 744030 w 957925"/>
                <a:gd name="connsiteY3" fmla="*/ 1534291 h 1534291"/>
                <a:gd name="connsiteX4" fmla="*/ 957925 w 957925"/>
                <a:gd name="connsiteY4" fmla="*/ 1527606 h 1534291"/>
                <a:gd name="connsiteX5" fmla="*/ 954099 w 957925"/>
                <a:gd name="connsiteY5" fmla="*/ 2329 h 1534291"/>
                <a:gd name="connsiteX6" fmla="*/ 91836 w 957925"/>
                <a:gd name="connsiteY6" fmla="*/ 0 h 1534291"/>
                <a:gd name="connsiteX7" fmla="*/ 12 w 957925"/>
                <a:gd name="connsiteY7" fmla="*/ 626561 h 1534291"/>
                <a:gd name="connsiteX0" fmla="*/ 5105 w 963018"/>
                <a:gd name="connsiteY0" fmla="*/ 633246 h 1540976"/>
                <a:gd name="connsiteX1" fmla="*/ 600316 w 963018"/>
                <a:gd name="connsiteY1" fmla="*/ 633246 h 1540976"/>
                <a:gd name="connsiteX2" fmla="*/ 749123 w 963018"/>
                <a:gd name="connsiteY2" fmla="*/ 782053 h 1540976"/>
                <a:gd name="connsiteX3" fmla="*/ 749123 w 963018"/>
                <a:gd name="connsiteY3" fmla="*/ 1540976 h 1540976"/>
                <a:gd name="connsiteX4" fmla="*/ 963018 w 963018"/>
                <a:gd name="connsiteY4" fmla="*/ 1534291 h 1540976"/>
                <a:gd name="connsiteX5" fmla="*/ 959192 w 963018"/>
                <a:gd name="connsiteY5" fmla="*/ 9014 h 1540976"/>
                <a:gd name="connsiteX6" fmla="*/ 30087 w 963018"/>
                <a:gd name="connsiteY6" fmla="*/ 0 h 1540976"/>
                <a:gd name="connsiteX7" fmla="*/ 5105 w 963018"/>
                <a:gd name="connsiteY7" fmla="*/ 633246 h 1540976"/>
                <a:gd name="connsiteX0" fmla="*/ 15 w 957928"/>
                <a:gd name="connsiteY0" fmla="*/ 633246 h 1540976"/>
                <a:gd name="connsiteX1" fmla="*/ 595226 w 957928"/>
                <a:gd name="connsiteY1" fmla="*/ 633246 h 1540976"/>
                <a:gd name="connsiteX2" fmla="*/ 744033 w 957928"/>
                <a:gd name="connsiteY2" fmla="*/ 782053 h 1540976"/>
                <a:gd name="connsiteX3" fmla="*/ 744033 w 957928"/>
                <a:gd name="connsiteY3" fmla="*/ 1540976 h 1540976"/>
                <a:gd name="connsiteX4" fmla="*/ 957928 w 957928"/>
                <a:gd name="connsiteY4" fmla="*/ 1534291 h 1540976"/>
                <a:gd name="connsiteX5" fmla="*/ 954102 w 957928"/>
                <a:gd name="connsiteY5" fmla="*/ 9014 h 1540976"/>
                <a:gd name="connsiteX6" fmla="*/ 24997 w 957928"/>
                <a:gd name="connsiteY6" fmla="*/ 0 h 1540976"/>
                <a:gd name="connsiteX7" fmla="*/ 15 w 957928"/>
                <a:gd name="connsiteY7" fmla="*/ 633246 h 1540976"/>
                <a:gd name="connsiteX0" fmla="*/ 40 w 957953"/>
                <a:gd name="connsiteY0" fmla="*/ 633246 h 1540976"/>
                <a:gd name="connsiteX1" fmla="*/ 595251 w 957953"/>
                <a:gd name="connsiteY1" fmla="*/ 633246 h 1540976"/>
                <a:gd name="connsiteX2" fmla="*/ 744058 w 957953"/>
                <a:gd name="connsiteY2" fmla="*/ 782053 h 1540976"/>
                <a:gd name="connsiteX3" fmla="*/ 744058 w 957953"/>
                <a:gd name="connsiteY3" fmla="*/ 1540976 h 1540976"/>
                <a:gd name="connsiteX4" fmla="*/ 957953 w 957953"/>
                <a:gd name="connsiteY4" fmla="*/ 1534291 h 1540976"/>
                <a:gd name="connsiteX5" fmla="*/ 954127 w 957953"/>
                <a:gd name="connsiteY5" fmla="*/ 9014 h 1540976"/>
                <a:gd name="connsiteX6" fmla="*/ 25022 w 957953"/>
                <a:gd name="connsiteY6" fmla="*/ 0 h 1540976"/>
                <a:gd name="connsiteX7" fmla="*/ 40 w 957953"/>
                <a:gd name="connsiteY7" fmla="*/ 633246 h 1540976"/>
                <a:gd name="connsiteX0" fmla="*/ 249505 w 933366"/>
                <a:gd name="connsiteY0" fmla="*/ 633246 h 1540976"/>
                <a:gd name="connsiteX1" fmla="*/ 570664 w 933366"/>
                <a:gd name="connsiteY1" fmla="*/ 633246 h 1540976"/>
                <a:gd name="connsiteX2" fmla="*/ 719471 w 933366"/>
                <a:gd name="connsiteY2" fmla="*/ 782053 h 1540976"/>
                <a:gd name="connsiteX3" fmla="*/ 719471 w 933366"/>
                <a:gd name="connsiteY3" fmla="*/ 1540976 h 1540976"/>
                <a:gd name="connsiteX4" fmla="*/ 933366 w 933366"/>
                <a:gd name="connsiteY4" fmla="*/ 1534291 h 1540976"/>
                <a:gd name="connsiteX5" fmla="*/ 929540 w 933366"/>
                <a:gd name="connsiteY5" fmla="*/ 9014 h 1540976"/>
                <a:gd name="connsiteX6" fmla="*/ 435 w 933366"/>
                <a:gd name="connsiteY6" fmla="*/ 0 h 1540976"/>
                <a:gd name="connsiteX7" fmla="*/ 249505 w 933366"/>
                <a:gd name="connsiteY7" fmla="*/ 633246 h 1540976"/>
                <a:gd name="connsiteX0" fmla="*/ 2569 w 686430"/>
                <a:gd name="connsiteY0" fmla="*/ 624232 h 1531962"/>
                <a:gd name="connsiteX1" fmla="*/ 323728 w 686430"/>
                <a:gd name="connsiteY1" fmla="*/ 624232 h 1531962"/>
                <a:gd name="connsiteX2" fmla="*/ 472535 w 686430"/>
                <a:gd name="connsiteY2" fmla="*/ 773039 h 1531962"/>
                <a:gd name="connsiteX3" fmla="*/ 472535 w 686430"/>
                <a:gd name="connsiteY3" fmla="*/ 1531962 h 1531962"/>
                <a:gd name="connsiteX4" fmla="*/ 686430 w 686430"/>
                <a:gd name="connsiteY4" fmla="*/ 1525277 h 1531962"/>
                <a:gd name="connsiteX5" fmla="*/ 682604 w 686430"/>
                <a:gd name="connsiteY5" fmla="*/ 0 h 1531962"/>
                <a:gd name="connsiteX6" fmla="*/ 7499 w 686430"/>
                <a:gd name="connsiteY6" fmla="*/ 4354 h 1531962"/>
                <a:gd name="connsiteX7" fmla="*/ 2569 w 686430"/>
                <a:gd name="connsiteY7" fmla="*/ 624232 h 1531962"/>
                <a:gd name="connsiteX0" fmla="*/ 2569 w 686871"/>
                <a:gd name="connsiteY0" fmla="*/ 619878 h 1527608"/>
                <a:gd name="connsiteX1" fmla="*/ 323728 w 686871"/>
                <a:gd name="connsiteY1" fmla="*/ 619878 h 1527608"/>
                <a:gd name="connsiteX2" fmla="*/ 472535 w 686871"/>
                <a:gd name="connsiteY2" fmla="*/ 768685 h 1527608"/>
                <a:gd name="connsiteX3" fmla="*/ 472535 w 686871"/>
                <a:gd name="connsiteY3" fmla="*/ 1527608 h 1527608"/>
                <a:gd name="connsiteX4" fmla="*/ 686430 w 686871"/>
                <a:gd name="connsiteY4" fmla="*/ 1520923 h 1527608"/>
                <a:gd name="connsiteX5" fmla="*/ 685779 w 686871"/>
                <a:gd name="connsiteY5" fmla="*/ 465546 h 1527608"/>
                <a:gd name="connsiteX6" fmla="*/ 7499 w 686871"/>
                <a:gd name="connsiteY6" fmla="*/ 0 h 1527608"/>
                <a:gd name="connsiteX7" fmla="*/ 2569 w 686871"/>
                <a:gd name="connsiteY7" fmla="*/ 619878 h 1527608"/>
                <a:gd name="connsiteX0" fmla="*/ 6804 w 691106"/>
                <a:gd name="connsiteY0" fmla="*/ 159503 h 1067233"/>
                <a:gd name="connsiteX1" fmla="*/ 327963 w 691106"/>
                <a:gd name="connsiteY1" fmla="*/ 159503 h 1067233"/>
                <a:gd name="connsiteX2" fmla="*/ 476770 w 691106"/>
                <a:gd name="connsiteY2" fmla="*/ 308310 h 1067233"/>
                <a:gd name="connsiteX3" fmla="*/ 476770 w 691106"/>
                <a:gd name="connsiteY3" fmla="*/ 1067233 h 1067233"/>
                <a:gd name="connsiteX4" fmla="*/ 690665 w 691106"/>
                <a:gd name="connsiteY4" fmla="*/ 1060548 h 1067233"/>
                <a:gd name="connsiteX5" fmla="*/ 690014 w 691106"/>
                <a:gd name="connsiteY5" fmla="*/ 5171 h 1067233"/>
                <a:gd name="connsiteX6" fmla="*/ 5384 w 691106"/>
                <a:gd name="connsiteY6" fmla="*/ 0 h 1067233"/>
                <a:gd name="connsiteX7" fmla="*/ 6804 w 691106"/>
                <a:gd name="connsiteY7" fmla="*/ 159503 h 1067233"/>
                <a:gd name="connsiteX0" fmla="*/ 2589 w 686891"/>
                <a:gd name="connsiteY0" fmla="*/ 180945 h 1088675"/>
                <a:gd name="connsiteX1" fmla="*/ 323748 w 686891"/>
                <a:gd name="connsiteY1" fmla="*/ 180945 h 1088675"/>
                <a:gd name="connsiteX2" fmla="*/ 472555 w 686891"/>
                <a:gd name="connsiteY2" fmla="*/ 329752 h 1088675"/>
                <a:gd name="connsiteX3" fmla="*/ 472555 w 686891"/>
                <a:gd name="connsiteY3" fmla="*/ 1088675 h 1088675"/>
                <a:gd name="connsiteX4" fmla="*/ 686450 w 686891"/>
                <a:gd name="connsiteY4" fmla="*/ 1081990 h 1088675"/>
                <a:gd name="connsiteX5" fmla="*/ 685799 w 686891"/>
                <a:gd name="connsiteY5" fmla="*/ 26613 h 1088675"/>
                <a:gd name="connsiteX6" fmla="*/ 1169 w 686891"/>
                <a:gd name="connsiteY6" fmla="*/ 21442 h 1088675"/>
                <a:gd name="connsiteX7" fmla="*/ 2589 w 686891"/>
                <a:gd name="connsiteY7" fmla="*/ 180945 h 1088675"/>
                <a:gd name="connsiteX0" fmla="*/ 19 w 684321"/>
                <a:gd name="connsiteY0" fmla="*/ 178638 h 1086368"/>
                <a:gd name="connsiteX1" fmla="*/ 321178 w 684321"/>
                <a:gd name="connsiteY1" fmla="*/ 178638 h 1086368"/>
                <a:gd name="connsiteX2" fmla="*/ 469985 w 684321"/>
                <a:gd name="connsiteY2" fmla="*/ 327445 h 1086368"/>
                <a:gd name="connsiteX3" fmla="*/ 469985 w 684321"/>
                <a:gd name="connsiteY3" fmla="*/ 1086368 h 1086368"/>
                <a:gd name="connsiteX4" fmla="*/ 683880 w 684321"/>
                <a:gd name="connsiteY4" fmla="*/ 1079683 h 1086368"/>
                <a:gd name="connsiteX5" fmla="*/ 683229 w 684321"/>
                <a:gd name="connsiteY5" fmla="*/ 24306 h 1086368"/>
                <a:gd name="connsiteX6" fmla="*/ 33524 w 684321"/>
                <a:gd name="connsiteY6" fmla="*/ 25485 h 1086368"/>
                <a:gd name="connsiteX7" fmla="*/ 19 w 684321"/>
                <a:gd name="connsiteY7" fmla="*/ 178638 h 1086368"/>
                <a:gd name="connsiteX0" fmla="*/ 19 w 684321"/>
                <a:gd name="connsiteY0" fmla="*/ 154332 h 1062062"/>
                <a:gd name="connsiteX1" fmla="*/ 321178 w 684321"/>
                <a:gd name="connsiteY1" fmla="*/ 154332 h 1062062"/>
                <a:gd name="connsiteX2" fmla="*/ 469985 w 684321"/>
                <a:gd name="connsiteY2" fmla="*/ 303139 h 1062062"/>
                <a:gd name="connsiteX3" fmla="*/ 469985 w 684321"/>
                <a:gd name="connsiteY3" fmla="*/ 1062062 h 1062062"/>
                <a:gd name="connsiteX4" fmla="*/ 683880 w 684321"/>
                <a:gd name="connsiteY4" fmla="*/ 1055377 h 1062062"/>
                <a:gd name="connsiteX5" fmla="*/ 683229 w 684321"/>
                <a:gd name="connsiteY5" fmla="*/ 0 h 1062062"/>
                <a:gd name="connsiteX6" fmla="*/ 33524 w 684321"/>
                <a:gd name="connsiteY6" fmla="*/ 1179 h 1062062"/>
                <a:gd name="connsiteX7" fmla="*/ 19 w 684321"/>
                <a:gd name="connsiteY7" fmla="*/ 154332 h 1062062"/>
                <a:gd name="connsiteX0" fmla="*/ 615 w 684917"/>
                <a:gd name="connsiteY0" fmla="*/ 154332 h 1062062"/>
                <a:gd name="connsiteX1" fmla="*/ 321774 w 684917"/>
                <a:gd name="connsiteY1" fmla="*/ 154332 h 1062062"/>
                <a:gd name="connsiteX2" fmla="*/ 470581 w 684917"/>
                <a:gd name="connsiteY2" fmla="*/ 303139 h 1062062"/>
                <a:gd name="connsiteX3" fmla="*/ 470581 w 684917"/>
                <a:gd name="connsiteY3" fmla="*/ 1062062 h 1062062"/>
                <a:gd name="connsiteX4" fmla="*/ 684476 w 684917"/>
                <a:gd name="connsiteY4" fmla="*/ 1055377 h 1062062"/>
                <a:gd name="connsiteX5" fmla="*/ 683825 w 684917"/>
                <a:gd name="connsiteY5" fmla="*/ 0 h 1062062"/>
                <a:gd name="connsiteX6" fmla="*/ 2370 w 684917"/>
                <a:gd name="connsiteY6" fmla="*/ 1179 h 1062062"/>
                <a:gd name="connsiteX7" fmla="*/ 615 w 684917"/>
                <a:gd name="connsiteY7" fmla="*/ 154332 h 1062062"/>
                <a:gd name="connsiteX0" fmla="*/ 615 w 684917"/>
                <a:gd name="connsiteY0" fmla="*/ 154332 h 1055377"/>
                <a:gd name="connsiteX1" fmla="*/ 321774 w 684917"/>
                <a:gd name="connsiteY1" fmla="*/ 154332 h 1055377"/>
                <a:gd name="connsiteX2" fmla="*/ 470581 w 684917"/>
                <a:gd name="connsiteY2" fmla="*/ 303139 h 1055377"/>
                <a:gd name="connsiteX3" fmla="*/ 461056 w 684917"/>
                <a:gd name="connsiteY3" fmla="*/ 427062 h 1055377"/>
                <a:gd name="connsiteX4" fmla="*/ 684476 w 684917"/>
                <a:gd name="connsiteY4" fmla="*/ 1055377 h 1055377"/>
                <a:gd name="connsiteX5" fmla="*/ 683825 w 684917"/>
                <a:gd name="connsiteY5" fmla="*/ 0 h 1055377"/>
                <a:gd name="connsiteX6" fmla="*/ 2370 w 684917"/>
                <a:gd name="connsiteY6" fmla="*/ 1179 h 1055377"/>
                <a:gd name="connsiteX7" fmla="*/ 615 w 684917"/>
                <a:gd name="connsiteY7" fmla="*/ 154332 h 1055377"/>
                <a:gd name="connsiteX0" fmla="*/ 615 w 684442"/>
                <a:gd name="connsiteY0" fmla="*/ 154332 h 429902"/>
                <a:gd name="connsiteX1" fmla="*/ 321774 w 684442"/>
                <a:gd name="connsiteY1" fmla="*/ 154332 h 429902"/>
                <a:gd name="connsiteX2" fmla="*/ 470581 w 684442"/>
                <a:gd name="connsiteY2" fmla="*/ 303139 h 429902"/>
                <a:gd name="connsiteX3" fmla="*/ 461056 w 684442"/>
                <a:gd name="connsiteY3" fmla="*/ 427062 h 429902"/>
                <a:gd name="connsiteX4" fmla="*/ 678126 w 684442"/>
                <a:gd name="connsiteY4" fmla="*/ 429902 h 429902"/>
                <a:gd name="connsiteX5" fmla="*/ 683825 w 684442"/>
                <a:gd name="connsiteY5" fmla="*/ 0 h 429902"/>
                <a:gd name="connsiteX6" fmla="*/ 2370 w 684442"/>
                <a:gd name="connsiteY6" fmla="*/ 1179 h 429902"/>
                <a:gd name="connsiteX7" fmla="*/ 615 w 684442"/>
                <a:gd name="connsiteY7" fmla="*/ 154332 h 429902"/>
                <a:gd name="connsiteX0" fmla="*/ 615 w 684260"/>
                <a:gd name="connsiteY0" fmla="*/ 154332 h 429902"/>
                <a:gd name="connsiteX1" fmla="*/ 321774 w 684260"/>
                <a:gd name="connsiteY1" fmla="*/ 154332 h 429902"/>
                <a:gd name="connsiteX2" fmla="*/ 470581 w 684260"/>
                <a:gd name="connsiteY2" fmla="*/ 303139 h 429902"/>
                <a:gd name="connsiteX3" fmla="*/ 461056 w 684260"/>
                <a:gd name="connsiteY3" fmla="*/ 427062 h 429902"/>
                <a:gd name="connsiteX4" fmla="*/ 678126 w 684260"/>
                <a:gd name="connsiteY4" fmla="*/ 429902 h 429902"/>
                <a:gd name="connsiteX5" fmla="*/ 683825 w 684260"/>
                <a:gd name="connsiteY5" fmla="*/ 0 h 429902"/>
                <a:gd name="connsiteX6" fmla="*/ 2370 w 684260"/>
                <a:gd name="connsiteY6" fmla="*/ 1179 h 429902"/>
                <a:gd name="connsiteX7" fmla="*/ 615 w 684260"/>
                <a:gd name="connsiteY7" fmla="*/ 154332 h 429902"/>
                <a:gd name="connsiteX0" fmla="*/ 615 w 687651"/>
                <a:gd name="connsiteY0" fmla="*/ 154332 h 427062"/>
                <a:gd name="connsiteX1" fmla="*/ 321774 w 687651"/>
                <a:gd name="connsiteY1" fmla="*/ 154332 h 427062"/>
                <a:gd name="connsiteX2" fmla="*/ 470581 w 687651"/>
                <a:gd name="connsiteY2" fmla="*/ 303139 h 427062"/>
                <a:gd name="connsiteX3" fmla="*/ 461056 w 687651"/>
                <a:gd name="connsiteY3" fmla="*/ 427062 h 427062"/>
                <a:gd name="connsiteX4" fmla="*/ 687651 w 687651"/>
                <a:gd name="connsiteY4" fmla="*/ 414027 h 427062"/>
                <a:gd name="connsiteX5" fmla="*/ 683825 w 687651"/>
                <a:gd name="connsiteY5" fmla="*/ 0 h 427062"/>
                <a:gd name="connsiteX6" fmla="*/ 2370 w 687651"/>
                <a:gd name="connsiteY6" fmla="*/ 1179 h 427062"/>
                <a:gd name="connsiteX7" fmla="*/ 615 w 687651"/>
                <a:gd name="connsiteY7" fmla="*/ 154332 h 427062"/>
                <a:gd name="connsiteX0" fmla="*/ 615 w 690826"/>
                <a:gd name="connsiteY0" fmla="*/ 154332 h 427062"/>
                <a:gd name="connsiteX1" fmla="*/ 321774 w 690826"/>
                <a:gd name="connsiteY1" fmla="*/ 154332 h 427062"/>
                <a:gd name="connsiteX2" fmla="*/ 470581 w 690826"/>
                <a:gd name="connsiteY2" fmla="*/ 303139 h 427062"/>
                <a:gd name="connsiteX3" fmla="*/ 461056 w 690826"/>
                <a:gd name="connsiteY3" fmla="*/ 427062 h 427062"/>
                <a:gd name="connsiteX4" fmla="*/ 690826 w 690826"/>
                <a:gd name="connsiteY4" fmla="*/ 420377 h 427062"/>
                <a:gd name="connsiteX5" fmla="*/ 683825 w 690826"/>
                <a:gd name="connsiteY5" fmla="*/ 0 h 427062"/>
                <a:gd name="connsiteX6" fmla="*/ 2370 w 690826"/>
                <a:gd name="connsiteY6" fmla="*/ 1179 h 427062"/>
                <a:gd name="connsiteX7" fmla="*/ 615 w 690826"/>
                <a:gd name="connsiteY7" fmla="*/ 154332 h 427062"/>
                <a:gd name="connsiteX0" fmla="*/ 615 w 690826"/>
                <a:gd name="connsiteY0" fmla="*/ 154332 h 427062"/>
                <a:gd name="connsiteX1" fmla="*/ 321774 w 690826"/>
                <a:gd name="connsiteY1" fmla="*/ 154332 h 427062"/>
                <a:gd name="connsiteX2" fmla="*/ 470581 w 690826"/>
                <a:gd name="connsiteY2" fmla="*/ 303139 h 427062"/>
                <a:gd name="connsiteX3" fmla="*/ 461056 w 690826"/>
                <a:gd name="connsiteY3" fmla="*/ 427062 h 427062"/>
                <a:gd name="connsiteX4" fmla="*/ 690826 w 690826"/>
                <a:gd name="connsiteY4" fmla="*/ 414027 h 427062"/>
                <a:gd name="connsiteX5" fmla="*/ 683825 w 690826"/>
                <a:gd name="connsiteY5" fmla="*/ 0 h 427062"/>
                <a:gd name="connsiteX6" fmla="*/ 2370 w 690826"/>
                <a:gd name="connsiteY6" fmla="*/ 1179 h 427062"/>
                <a:gd name="connsiteX7" fmla="*/ 615 w 690826"/>
                <a:gd name="connsiteY7" fmla="*/ 154332 h 427062"/>
                <a:gd name="connsiteX0" fmla="*/ 615 w 684476"/>
                <a:gd name="connsiteY0" fmla="*/ 154332 h 427062"/>
                <a:gd name="connsiteX1" fmla="*/ 321774 w 684476"/>
                <a:gd name="connsiteY1" fmla="*/ 154332 h 427062"/>
                <a:gd name="connsiteX2" fmla="*/ 470581 w 684476"/>
                <a:gd name="connsiteY2" fmla="*/ 303139 h 427062"/>
                <a:gd name="connsiteX3" fmla="*/ 461056 w 684476"/>
                <a:gd name="connsiteY3" fmla="*/ 427062 h 427062"/>
                <a:gd name="connsiteX4" fmla="*/ 684476 w 684476"/>
                <a:gd name="connsiteY4" fmla="*/ 417202 h 427062"/>
                <a:gd name="connsiteX5" fmla="*/ 683825 w 684476"/>
                <a:gd name="connsiteY5" fmla="*/ 0 h 427062"/>
                <a:gd name="connsiteX6" fmla="*/ 2370 w 684476"/>
                <a:gd name="connsiteY6" fmla="*/ 1179 h 427062"/>
                <a:gd name="connsiteX7" fmla="*/ 615 w 684476"/>
                <a:gd name="connsiteY7" fmla="*/ 154332 h 427062"/>
                <a:gd name="connsiteX0" fmla="*/ 615 w 684476"/>
                <a:gd name="connsiteY0" fmla="*/ 154332 h 427062"/>
                <a:gd name="connsiteX1" fmla="*/ 321774 w 684476"/>
                <a:gd name="connsiteY1" fmla="*/ 154332 h 427062"/>
                <a:gd name="connsiteX2" fmla="*/ 470581 w 684476"/>
                <a:gd name="connsiteY2" fmla="*/ 303139 h 427062"/>
                <a:gd name="connsiteX3" fmla="*/ 461056 w 684476"/>
                <a:gd name="connsiteY3" fmla="*/ 427062 h 427062"/>
                <a:gd name="connsiteX4" fmla="*/ 684476 w 684476"/>
                <a:gd name="connsiteY4" fmla="*/ 420377 h 427062"/>
                <a:gd name="connsiteX5" fmla="*/ 683825 w 684476"/>
                <a:gd name="connsiteY5" fmla="*/ 0 h 427062"/>
                <a:gd name="connsiteX6" fmla="*/ 2370 w 684476"/>
                <a:gd name="connsiteY6" fmla="*/ 1179 h 427062"/>
                <a:gd name="connsiteX7" fmla="*/ 615 w 684476"/>
                <a:gd name="connsiteY7" fmla="*/ 154332 h 427062"/>
                <a:gd name="connsiteX0" fmla="*/ 615 w 687651"/>
                <a:gd name="connsiteY0" fmla="*/ 154332 h 429902"/>
                <a:gd name="connsiteX1" fmla="*/ 321774 w 687651"/>
                <a:gd name="connsiteY1" fmla="*/ 154332 h 429902"/>
                <a:gd name="connsiteX2" fmla="*/ 470581 w 687651"/>
                <a:gd name="connsiteY2" fmla="*/ 303139 h 429902"/>
                <a:gd name="connsiteX3" fmla="*/ 461056 w 687651"/>
                <a:gd name="connsiteY3" fmla="*/ 427062 h 429902"/>
                <a:gd name="connsiteX4" fmla="*/ 687651 w 687651"/>
                <a:gd name="connsiteY4" fmla="*/ 429902 h 429902"/>
                <a:gd name="connsiteX5" fmla="*/ 683825 w 687651"/>
                <a:gd name="connsiteY5" fmla="*/ 0 h 429902"/>
                <a:gd name="connsiteX6" fmla="*/ 2370 w 687651"/>
                <a:gd name="connsiteY6" fmla="*/ 1179 h 429902"/>
                <a:gd name="connsiteX7" fmla="*/ 615 w 687651"/>
                <a:gd name="connsiteY7" fmla="*/ 154332 h 429902"/>
                <a:gd name="connsiteX0" fmla="*/ 615 w 687651"/>
                <a:gd name="connsiteY0" fmla="*/ 154332 h 427062"/>
                <a:gd name="connsiteX1" fmla="*/ 321774 w 687651"/>
                <a:gd name="connsiteY1" fmla="*/ 154332 h 427062"/>
                <a:gd name="connsiteX2" fmla="*/ 470581 w 687651"/>
                <a:gd name="connsiteY2" fmla="*/ 303139 h 427062"/>
                <a:gd name="connsiteX3" fmla="*/ 461056 w 687651"/>
                <a:gd name="connsiteY3" fmla="*/ 427062 h 427062"/>
                <a:gd name="connsiteX4" fmla="*/ 687651 w 687651"/>
                <a:gd name="connsiteY4" fmla="*/ 426727 h 427062"/>
                <a:gd name="connsiteX5" fmla="*/ 683825 w 687651"/>
                <a:gd name="connsiteY5" fmla="*/ 0 h 427062"/>
                <a:gd name="connsiteX6" fmla="*/ 2370 w 687651"/>
                <a:gd name="connsiteY6" fmla="*/ 1179 h 427062"/>
                <a:gd name="connsiteX7" fmla="*/ 615 w 687651"/>
                <a:gd name="connsiteY7" fmla="*/ 154332 h 427062"/>
                <a:gd name="connsiteX0" fmla="*/ 615 w 687651"/>
                <a:gd name="connsiteY0" fmla="*/ 154332 h 427062"/>
                <a:gd name="connsiteX1" fmla="*/ 321774 w 687651"/>
                <a:gd name="connsiteY1" fmla="*/ 154332 h 427062"/>
                <a:gd name="connsiteX2" fmla="*/ 470581 w 687651"/>
                <a:gd name="connsiteY2" fmla="*/ 303139 h 427062"/>
                <a:gd name="connsiteX3" fmla="*/ 473756 w 687651"/>
                <a:gd name="connsiteY3" fmla="*/ 427062 h 427062"/>
                <a:gd name="connsiteX4" fmla="*/ 687651 w 687651"/>
                <a:gd name="connsiteY4" fmla="*/ 426727 h 427062"/>
                <a:gd name="connsiteX5" fmla="*/ 683825 w 687651"/>
                <a:gd name="connsiteY5" fmla="*/ 0 h 427062"/>
                <a:gd name="connsiteX6" fmla="*/ 2370 w 687651"/>
                <a:gd name="connsiteY6" fmla="*/ 1179 h 427062"/>
                <a:gd name="connsiteX7" fmla="*/ 615 w 687651"/>
                <a:gd name="connsiteY7" fmla="*/ 154332 h 427062"/>
                <a:gd name="connsiteX0" fmla="*/ 615 w 687651"/>
                <a:gd name="connsiteY0" fmla="*/ 154332 h 426727"/>
                <a:gd name="connsiteX1" fmla="*/ 321774 w 687651"/>
                <a:gd name="connsiteY1" fmla="*/ 154332 h 426727"/>
                <a:gd name="connsiteX2" fmla="*/ 470581 w 687651"/>
                <a:gd name="connsiteY2" fmla="*/ 303139 h 426727"/>
                <a:gd name="connsiteX3" fmla="*/ 470581 w 687651"/>
                <a:gd name="connsiteY3" fmla="*/ 423887 h 426727"/>
                <a:gd name="connsiteX4" fmla="*/ 687651 w 687651"/>
                <a:gd name="connsiteY4" fmla="*/ 426727 h 426727"/>
                <a:gd name="connsiteX5" fmla="*/ 683825 w 687651"/>
                <a:gd name="connsiteY5" fmla="*/ 0 h 426727"/>
                <a:gd name="connsiteX6" fmla="*/ 2370 w 687651"/>
                <a:gd name="connsiteY6" fmla="*/ 1179 h 426727"/>
                <a:gd name="connsiteX7" fmla="*/ 615 w 687651"/>
                <a:gd name="connsiteY7" fmla="*/ 154332 h 426727"/>
                <a:gd name="connsiteX0" fmla="*/ 615 w 683913"/>
                <a:gd name="connsiteY0" fmla="*/ 154332 h 423887"/>
                <a:gd name="connsiteX1" fmla="*/ 321774 w 683913"/>
                <a:gd name="connsiteY1" fmla="*/ 154332 h 423887"/>
                <a:gd name="connsiteX2" fmla="*/ 470581 w 683913"/>
                <a:gd name="connsiteY2" fmla="*/ 303139 h 423887"/>
                <a:gd name="connsiteX3" fmla="*/ 470581 w 683913"/>
                <a:gd name="connsiteY3" fmla="*/ 423887 h 423887"/>
                <a:gd name="connsiteX4" fmla="*/ 595576 w 683913"/>
                <a:gd name="connsiteY4" fmla="*/ 407677 h 423887"/>
                <a:gd name="connsiteX5" fmla="*/ 683825 w 683913"/>
                <a:gd name="connsiteY5" fmla="*/ 0 h 423887"/>
                <a:gd name="connsiteX6" fmla="*/ 2370 w 683913"/>
                <a:gd name="connsiteY6" fmla="*/ 1179 h 423887"/>
                <a:gd name="connsiteX7" fmla="*/ 615 w 683913"/>
                <a:gd name="connsiteY7" fmla="*/ 154332 h 423887"/>
                <a:gd name="connsiteX0" fmla="*/ 615 w 683825"/>
                <a:gd name="connsiteY0" fmla="*/ 154332 h 423887"/>
                <a:gd name="connsiteX1" fmla="*/ 321774 w 683825"/>
                <a:gd name="connsiteY1" fmla="*/ 154332 h 423887"/>
                <a:gd name="connsiteX2" fmla="*/ 470581 w 683825"/>
                <a:gd name="connsiteY2" fmla="*/ 303139 h 423887"/>
                <a:gd name="connsiteX3" fmla="*/ 470581 w 683825"/>
                <a:gd name="connsiteY3" fmla="*/ 423887 h 423887"/>
                <a:gd name="connsiteX4" fmla="*/ 595576 w 683825"/>
                <a:gd name="connsiteY4" fmla="*/ 407677 h 423887"/>
                <a:gd name="connsiteX5" fmla="*/ 683825 w 683825"/>
                <a:gd name="connsiteY5" fmla="*/ 0 h 423887"/>
                <a:gd name="connsiteX6" fmla="*/ 2370 w 683825"/>
                <a:gd name="connsiteY6" fmla="*/ 1179 h 423887"/>
                <a:gd name="connsiteX7" fmla="*/ 615 w 683825"/>
                <a:gd name="connsiteY7" fmla="*/ 154332 h 423887"/>
                <a:gd name="connsiteX0" fmla="*/ 615 w 683825"/>
                <a:gd name="connsiteY0" fmla="*/ 154332 h 423887"/>
                <a:gd name="connsiteX1" fmla="*/ 321774 w 683825"/>
                <a:gd name="connsiteY1" fmla="*/ 154332 h 423887"/>
                <a:gd name="connsiteX2" fmla="*/ 470581 w 683825"/>
                <a:gd name="connsiteY2" fmla="*/ 303139 h 423887"/>
                <a:gd name="connsiteX3" fmla="*/ 470581 w 683825"/>
                <a:gd name="connsiteY3" fmla="*/ 423887 h 423887"/>
                <a:gd name="connsiteX4" fmla="*/ 595576 w 683825"/>
                <a:gd name="connsiteY4" fmla="*/ 407677 h 423887"/>
                <a:gd name="connsiteX5" fmla="*/ 683825 w 683825"/>
                <a:gd name="connsiteY5" fmla="*/ 0 h 423887"/>
                <a:gd name="connsiteX6" fmla="*/ 2370 w 683825"/>
                <a:gd name="connsiteY6" fmla="*/ 1179 h 423887"/>
                <a:gd name="connsiteX7" fmla="*/ 615 w 683825"/>
                <a:gd name="connsiteY7" fmla="*/ 154332 h 423887"/>
                <a:gd name="connsiteX0" fmla="*/ 615 w 683825"/>
                <a:gd name="connsiteY0" fmla="*/ 154332 h 423887"/>
                <a:gd name="connsiteX1" fmla="*/ 321774 w 683825"/>
                <a:gd name="connsiteY1" fmla="*/ 154332 h 423887"/>
                <a:gd name="connsiteX2" fmla="*/ 470581 w 683825"/>
                <a:gd name="connsiteY2" fmla="*/ 303139 h 423887"/>
                <a:gd name="connsiteX3" fmla="*/ 470581 w 683825"/>
                <a:gd name="connsiteY3" fmla="*/ 423887 h 423887"/>
                <a:gd name="connsiteX4" fmla="*/ 681301 w 683825"/>
                <a:gd name="connsiteY4" fmla="*/ 420377 h 423887"/>
                <a:gd name="connsiteX5" fmla="*/ 683825 w 683825"/>
                <a:gd name="connsiteY5" fmla="*/ 0 h 423887"/>
                <a:gd name="connsiteX6" fmla="*/ 2370 w 683825"/>
                <a:gd name="connsiteY6" fmla="*/ 1179 h 423887"/>
                <a:gd name="connsiteX7" fmla="*/ 615 w 683825"/>
                <a:gd name="connsiteY7" fmla="*/ 154332 h 423887"/>
                <a:gd name="connsiteX0" fmla="*/ 615 w 683825"/>
                <a:gd name="connsiteY0" fmla="*/ 154332 h 423887"/>
                <a:gd name="connsiteX1" fmla="*/ 321774 w 683825"/>
                <a:gd name="connsiteY1" fmla="*/ 154332 h 423887"/>
                <a:gd name="connsiteX2" fmla="*/ 470581 w 683825"/>
                <a:gd name="connsiteY2" fmla="*/ 303139 h 423887"/>
                <a:gd name="connsiteX3" fmla="*/ 470581 w 683825"/>
                <a:gd name="connsiteY3" fmla="*/ 423887 h 423887"/>
                <a:gd name="connsiteX4" fmla="*/ 681301 w 683825"/>
                <a:gd name="connsiteY4" fmla="*/ 420377 h 423887"/>
                <a:gd name="connsiteX5" fmla="*/ 683825 w 683825"/>
                <a:gd name="connsiteY5" fmla="*/ 0 h 423887"/>
                <a:gd name="connsiteX6" fmla="*/ 2370 w 683825"/>
                <a:gd name="connsiteY6" fmla="*/ 1179 h 423887"/>
                <a:gd name="connsiteX7" fmla="*/ 615 w 683825"/>
                <a:gd name="connsiteY7" fmla="*/ 154332 h 423887"/>
                <a:gd name="connsiteX0" fmla="*/ 615 w 767032"/>
                <a:gd name="connsiteY0" fmla="*/ 154332 h 423887"/>
                <a:gd name="connsiteX1" fmla="*/ 321774 w 767032"/>
                <a:gd name="connsiteY1" fmla="*/ 154332 h 423887"/>
                <a:gd name="connsiteX2" fmla="*/ 470581 w 767032"/>
                <a:gd name="connsiteY2" fmla="*/ 303139 h 423887"/>
                <a:gd name="connsiteX3" fmla="*/ 470581 w 767032"/>
                <a:gd name="connsiteY3" fmla="*/ 423887 h 423887"/>
                <a:gd name="connsiteX4" fmla="*/ 767026 w 767032"/>
                <a:gd name="connsiteY4" fmla="*/ 423552 h 423887"/>
                <a:gd name="connsiteX5" fmla="*/ 683825 w 767032"/>
                <a:gd name="connsiteY5" fmla="*/ 0 h 423887"/>
                <a:gd name="connsiteX6" fmla="*/ 2370 w 767032"/>
                <a:gd name="connsiteY6" fmla="*/ 1179 h 423887"/>
                <a:gd name="connsiteX7" fmla="*/ 615 w 767032"/>
                <a:gd name="connsiteY7" fmla="*/ 154332 h 423887"/>
                <a:gd name="connsiteX0" fmla="*/ 615 w 684661"/>
                <a:gd name="connsiteY0" fmla="*/ 154332 h 423887"/>
                <a:gd name="connsiteX1" fmla="*/ 321774 w 684661"/>
                <a:gd name="connsiteY1" fmla="*/ 154332 h 423887"/>
                <a:gd name="connsiteX2" fmla="*/ 470581 w 684661"/>
                <a:gd name="connsiteY2" fmla="*/ 303139 h 423887"/>
                <a:gd name="connsiteX3" fmla="*/ 470581 w 684661"/>
                <a:gd name="connsiteY3" fmla="*/ 423887 h 423887"/>
                <a:gd name="connsiteX4" fmla="*/ 684476 w 684661"/>
                <a:gd name="connsiteY4" fmla="*/ 420377 h 423887"/>
                <a:gd name="connsiteX5" fmla="*/ 683825 w 684661"/>
                <a:gd name="connsiteY5" fmla="*/ 0 h 423887"/>
                <a:gd name="connsiteX6" fmla="*/ 2370 w 684661"/>
                <a:gd name="connsiteY6" fmla="*/ 1179 h 423887"/>
                <a:gd name="connsiteX7" fmla="*/ 615 w 684661"/>
                <a:gd name="connsiteY7" fmla="*/ 154332 h 423887"/>
                <a:gd name="connsiteX0" fmla="*/ 615 w 684661"/>
                <a:gd name="connsiteY0" fmla="*/ 154332 h 464852"/>
                <a:gd name="connsiteX1" fmla="*/ 321774 w 684661"/>
                <a:gd name="connsiteY1" fmla="*/ 154332 h 464852"/>
                <a:gd name="connsiteX2" fmla="*/ 470581 w 684661"/>
                <a:gd name="connsiteY2" fmla="*/ 303139 h 464852"/>
                <a:gd name="connsiteX3" fmla="*/ 470581 w 684661"/>
                <a:gd name="connsiteY3" fmla="*/ 423887 h 464852"/>
                <a:gd name="connsiteX4" fmla="*/ 684476 w 684661"/>
                <a:gd name="connsiteY4" fmla="*/ 464829 h 464852"/>
                <a:gd name="connsiteX5" fmla="*/ 683825 w 684661"/>
                <a:gd name="connsiteY5" fmla="*/ 0 h 464852"/>
                <a:gd name="connsiteX6" fmla="*/ 2370 w 684661"/>
                <a:gd name="connsiteY6" fmla="*/ 1179 h 464852"/>
                <a:gd name="connsiteX7" fmla="*/ 615 w 684661"/>
                <a:gd name="connsiteY7" fmla="*/ 154332 h 464852"/>
                <a:gd name="connsiteX0" fmla="*/ 615 w 684661"/>
                <a:gd name="connsiteY0" fmla="*/ 154332 h 426900"/>
                <a:gd name="connsiteX1" fmla="*/ 321774 w 684661"/>
                <a:gd name="connsiteY1" fmla="*/ 154332 h 426900"/>
                <a:gd name="connsiteX2" fmla="*/ 470581 w 684661"/>
                <a:gd name="connsiteY2" fmla="*/ 303139 h 426900"/>
                <a:gd name="connsiteX3" fmla="*/ 470581 w 684661"/>
                <a:gd name="connsiteY3" fmla="*/ 423887 h 426900"/>
                <a:gd name="connsiteX4" fmla="*/ 684476 w 684661"/>
                <a:gd name="connsiteY4" fmla="*/ 426727 h 426900"/>
                <a:gd name="connsiteX5" fmla="*/ 683825 w 684661"/>
                <a:gd name="connsiteY5" fmla="*/ 0 h 426900"/>
                <a:gd name="connsiteX6" fmla="*/ 2370 w 684661"/>
                <a:gd name="connsiteY6" fmla="*/ 1179 h 426900"/>
                <a:gd name="connsiteX7" fmla="*/ 615 w 684661"/>
                <a:gd name="connsiteY7" fmla="*/ 154332 h 426900"/>
                <a:gd name="connsiteX0" fmla="*/ 615 w 683825"/>
                <a:gd name="connsiteY0" fmla="*/ 154332 h 423933"/>
                <a:gd name="connsiteX1" fmla="*/ 321774 w 683825"/>
                <a:gd name="connsiteY1" fmla="*/ 154332 h 423933"/>
                <a:gd name="connsiteX2" fmla="*/ 470581 w 683825"/>
                <a:gd name="connsiteY2" fmla="*/ 303139 h 423933"/>
                <a:gd name="connsiteX3" fmla="*/ 470581 w 683825"/>
                <a:gd name="connsiteY3" fmla="*/ 423887 h 423933"/>
                <a:gd name="connsiteX4" fmla="*/ 681299 w 683825"/>
                <a:gd name="connsiteY4" fmla="*/ 423552 h 423933"/>
                <a:gd name="connsiteX5" fmla="*/ 683825 w 683825"/>
                <a:gd name="connsiteY5" fmla="*/ 0 h 423933"/>
                <a:gd name="connsiteX6" fmla="*/ 2370 w 683825"/>
                <a:gd name="connsiteY6" fmla="*/ 1179 h 423933"/>
                <a:gd name="connsiteX7" fmla="*/ 615 w 683825"/>
                <a:gd name="connsiteY7" fmla="*/ 154332 h 423933"/>
                <a:gd name="connsiteX0" fmla="*/ 615 w 683825"/>
                <a:gd name="connsiteY0" fmla="*/ 154332 h 423933"/>
                <a:gd name="connsiteX1" fmla="*/ 321774 w 683825"/>
                <a:gd name="connsiteY1" fmla="*/ 154332 h 423933"/>
                <a:gd name="connsiteX2" fmla="*/ 470581 w 683825"/>
                <a:gd name="connsiteY2" fmla="*/ 303139 h 423933"/>
                <a:gd name="connsiteX3" fmla="*/ 470581 w 683825"/>
                <a:gd name="connsiteY3" fmla="*/ 423887 h 423933"/>
                <a:gd name="connsiteX4" fmla="*/ 681299 w 683825"/>
                <a:gd name="connsiteY4" fmla="*/ 423552 h 423933"/>
                <a:gd name="connsiteX5" fmla="*/ 683825 w 683825"/>
                <a:gd name="connsiteY5" fmla="*/ 0 h 423933"/>
                <a:gd name="connsiteX6" fmla="*/ 2370 w 683825"/>
                <a:gd name="connsiteY6" fmla="*/ 1179 h 423933"/>
                <a:gd name="connsiteX7" fmla="*/ 615 w 683825"/>
                <a:gd name="connsiteY7" fmla="*/ 154332 h 423933"/>
                <a:gd name="connsiteX0" fmla="*/ 615 w 683825"/>
                <a:gd name="connsiteY0" fmla="*/ 154332 h 423933"/>
                <a:gd name="connsiteX1" fmla="*/ 321774 w 683825"/>
                <a:gd name="connsiteY1" fmla="*/ 154332 h 423933"/>
                <a:gd name="connsiteX2" fmla="*/ 470581 w 683825"/>
                <a:gd name="connsiteY2" fmla="*/ 303139 h 423933"/>
                <a:gd name="connsiteX3" fmla="*/ 470581 w 683825"/>
                <a:gd name="connsiteY3" fmla="*/ 423887 h 423933"/>
                <a:gd name="connsiteX4" fmla="*/ 682855 w 683825"/>
                <a:gd name="connsiteY4" fmla="*/ 423552 h 423933"/>
                <a:gd name="connsiteX5" fmla="*/ 683825 w 683825"/>
                <a:gd name="connsiteY5" fmla="*/ 0 h 423933"/>
                <a:gd name="connsiteX6" fmla="*/ 2370 w 683825"/>
                <a:gd name="connsiteY6" fmla="*/ 1179 h 423933"/>
                <a:gd name="connsiteX7" fmla="*/ 615 w 683825"/>
                <a:gd name="connsiteY7" fmla="*/ 154332 h 423933"/>
                <a:gd name="connsiteX0" fmla="*/ 615 w 698442"/>
                <a:gd name="connsiteY0" fmla="*/ 154332 h 423933"/>
                <a:gd name="connsiteX1" fmla="*/ 321774 w 698442"/>
                <a:gd name="connsiteY1" fmla="*/ 154332 h 423933"/>
                <a:gd name="connsiteX2" fmla="*/ 470581 w 698442"/>
                <a:gd name="connsiteY2" fmla="*/ 303139 h 423933"/>
                <a:gd name="connsiteX3" fmla="*/ 470581 w 698442"/>
                <a:gd name="connsiteY3" fmla="*/ 423887 h 423933"/>
                <a:gd name="connsiteX4" fmla="*/ 698411 w 698442"/>
                <a:gd name="connsiteY4" fmla="*/ 423552 h 423933"/>
                <a:gd name="connsiteX5" fmla="*/ 683825 w 698442"/>
                <a:gd name="connsiteY5" fmla="*/ 0 h 423933"/>
                <a:gd name="connsiteX6" fmla="*/ 2370 w 698442"/>
                <a:gd name="connsiteY6" fmla="*/ 1179 h 423933"/>
                <a:gd name="connsiteX7" fmla="*/ 615 w 698442"/>
                <a:gd name="connsiteY7" fmla="*/ 154332 h 423933"/>
                <a:gd name="connsiteX0" fmla="*/ 615 w 683825"/>
                <a:gd name="connsiteY0" fmla="*/ 154332 h 425346"/>
                <a:gd name="connsiteX1" fmla="*/ 321774 w 683825"/>
                <a:gd name="connsiteY1" fmla="*/ 154332 h 425346"/>
                <a:gd name="connsiteX2" fmla="*/ 470581 w 683825"/>
                <a:gd name="connsiteY2" fmla="*/ 303139 h 425346"/>
                <a:gd name="connsiteX3" fmla="*/ 470581 w 683825"/>
                <a:gd name="connsiteY3" fmla="*/ 423887 h 425346"/>
                <a:gd name="connsiteX4" fmla="*/ 682855 w 683825"/>
                <a:gd name="connsiteY4" fmla="*/ 425107 h 425346"/>
                <a:gd name="connsiteX5" fmla="*/ 683825 w 683825"/>
                <a:gd name="connsiteY5" fmla="*/ 0 h 425346"/>
                <a:gd name="connsiteX6" fmla="*/ 2370 w 683825"/>
                <a:gd name="connsiteY6" fmla="*/ 1179 h 425346"/>
                <a:gd name="connsiteX7" fmla="*/ 615 w 683825"/>
                <a:gd name="connsiteY7" fmla="*/ 154332 h 425346"/>
                <a:gd name="connsiteX0" fmla="*/ 615 w 684601"/>
                <a:gd name="connsiteY0" fmla="*/ 154332 h 423933"/>
                <a:gd name="connsiteX1" fmla="*/ 321774 w 684601"/>
                <a:gd name="connsiteY1" fmla="*/ 154332 h 423933"/>
                <a:gd name="connsiteX2" fmla="*/ 470581 w 684601"/>
                <a:gd name="connsiteY2" fmla="*/ 303139 h 423933"/>
                <a:gd name="connsiteX3" fmla="*/ 470581 w 684601"/>
                <a:gd name="connsiteY3" fmla="*/ 423887 h 423933"/>
                <a:gd name="connsiteX4" fmla="*/ 684411 w 684601"/>
                <a:gd name="connsiteY4" fmla="*/ 423552 h 423933"/>
                <a:gd name="connsiteX5" fmla="*/ 683825 w 684601"/>
                <a:gd name="connsiteY5" fmla="*/ 0 h 423933"/>
                <a:gd name="connsiteX6" fmla="*/ 2370 w 684601"/>
                <a:gd name="connsiteY6" fmla="*/ 1179 h 423933"/>
                <a:gd name="connsiteX7" fmla="*/ 615 w 684601"/>
                <a:gd name="connsiteY7" fmla="*/ 154332 h 423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4601" h="423933">
                  <a:moveTo>
                    <a:pt x="615" y="154332"/>
                  </a:moveTo>
                  <a:lnTo>
                    <a:pt x="321774" y="154332"/>
                  </a:lnTo>
                  <a:cubicBezTo>
                    <a:pt x="403958" y="154332"/>
                    <a:pt x="470581" y="220955"/>
                    <a:pt x="470581" y="303139"/>
                  </a:cubicBezTo>
                  <a:cubicBezTo>
                    <a:pt x="471639" y="344447"/>
                    <a:pt x="469523" y="382579"/>
                    <a:pt x="470581" y="423887"/>
                  </a:cubicBezTo>
                  <a:cubicBezTo>
                    <a:pt x="541879" y="422717"/>
                    <a:pt x="613113" y="424722"/>
                    <a:pt x="684411" y="423552"/>
                  </a:cubicBezTo>
                  <a:cubicBezTo>
                    <a:pt x="685252" y="283426"/>
                    <a:pt x="682984" y="140126"/>
                    <a:pt x="683825" y="0"/>
                  </a:cubicBezTo>
                  <a:lnTo>
                    <a:pt x="2370" y="1179"/>
                  </a:lnTo>
                  <a:cubicBezTo>
                    <a:pt x="-596" y="93211"/>
                    <a:pt x="-262" y="55113"/>
                    <a:pt x="615" y="154332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9" name="Round Same Side Corner Rectangle 18"/>
            <p:cNvSpPr/>
            <p:nvPr/>
          </p:nvSpPr>
          <p:spPr>
            <a:xfrm>
              <a:off x="7280275" y="5695950"/>
              <a:ext cx="1691127" cy="987523"/>
            </a:xfrm>
            <a:prstGeom prst="round2SameRect">
              <a:avLst>
                <a:gd name="adj1" fmla="val 10197"/>
                <a:gd name="adj2" fmla="val 13300"/>
              </a:avLst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0" name="Round Same Side Corner Rectangle 19"/>
            <p:cNvSpPr/>
            <p:nvPr/>
          </p:nvSpPr>
          <p:spPr>
            <a:xfrm>
              <a:off x="184597" y="4590507"/>
              <a:ext cx="8070570" cy="1612999"/>
            </a:xfrm>
            <a:prstGeom prst="round2SameRect">
              <a:avLst>
                <a:gd name="adj1" fmla="val 8803"/>
                <a:gd name="adj2" fmla="val 9120"/>
              </a:avLst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1" name="Round Same Side Corner Rectangle 20"/>
            <p:cNvSpPr/>
            <p:nvPr/>
          </p:nvSpPr>
          <p:spPr>
            <a:xfrm>
              <a:off x="184151" y="167420"/>
              <a:ext cx="8071016" cy="1612999"/>
            </a:xfrm>
            <a:prstGeom prst="round2SameRect">
              <a:avLst>
                <a:gd name="adj1" fmla="val 8803"/>
                <a:gd name="adj2" fmla="val 9120"/>
              </a:avLst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4597" y="1078081"/>
              <a:ext cx="8070403" cy="3721596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pic>
        <p:nvPicPr>
          <p:cNvPr id="1027" name="Picture 33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4800" y="5715000"/>
            <a:ext cx="1108075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" y="274638"/>
            <a:ext cx="7400925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slide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1228725"/>
            <a:ext cx="7400925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89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28600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fld id="{8963873F-C6B6-4729-B88F-4655270CF96A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3" name="Picture 6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559300" y="3416300"/>
            <a:ext cx="19050" cy="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2" descr="USACHCS LOGO POWER POINT.jpg"/>
          <p:cNvPicPr>
            <a:picLocks noChangeAspect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818" y="5890847"/>
            <a:ext cx="427892" cy="64183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41" r:id="rId1"/>
    <p:sldLayoutId id="2147484242" r:id="rId2"/>
    <p:sldLayoutId id="2147484243" r:id="rId3"/>
    <p:sldLayoutId id="2147484244" r:id="rId4"/>
    <p:sldLayoutId id="2147484245" r:id="rId5"/>
    <p:sldLayoutId id="2147484246" r:id="rId6"/>
    <p:sldLayoutId id="2147484247" r:id="rId7"/>
    <p:sldLayoutId id="2147484248" r:id="rId8"/>
    <p:sldLayoutId id="2147484249" r:id="rId9"/>
    <p:sldLayoutId id="2147484250" r:id="rId10"/>
    <p:sldLayoutId id="2147484252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 cap="all">
          <a:solidFill>
            <a:srgbClr val="978473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978473"/>
          </a:solidFill>
          <a:latin typeface="Arial" charset="0"/>
          <a:ea typeface="ＭＳ Ｐゴシック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978473"/>
          </a:solidFill>
          <a:latin typeface="Arial" charset="0"/>
          <a:ea typeface="ＭＳ Ｐゴシック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978473"/>
          </a:solidFill>
          <a:latin typeface="Arial" charset="0"/>
          <a:ea typeface="ＭＳ Ｐゴシック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978473"/>
          </a:solidFill>
          <a:latin typeface="Arial" charset="0"/>
          <a:ea typeface="ＭＳ Ｐゴシック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chemeClr val="tx2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5143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2"/>
          </a:solidFill>
          <a:latin typeface="Arial" pitchFamily="34" charset="0"/>
          <a:ea typeface="Arial" charset="0"/>
          <a:cs typeface="Arial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2"/>
          </a:solidFill>
          <a:latin typeface="Arial" pitchFamily="34" charset="0"/>
          <a:ea typeface="Arial" charset="0"/>
          <a:cs typeface="Arial" pitchFamily="34" charset="0"/>
        </a:defRPr>
      </a:lvl3pPr>
      <a:lvl4pPr marL="13716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2"/>
          </a:solidFill>
          <a:latin typeface="Arial" pitchFamily="34" charset="0"/>
          <a:ea typeface="Arial" charset="0"/>
          <a:cs typeface="Arial" pitchFamily="34" charset="0"/>
        </a:defRPr>
      </a:lvl4pPr>
      <a:lvl5pPr marL="18288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2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rmypubs.army.mi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" y="243205"/>
            <a:ext cx="8092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UMT Reading List</a:t>
            </a:r>
            <a:endParaRPr lang="en-US" sz="2800" b="1" u="sng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740" y="781030"/>
            <a:ext cx="367284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rgbClr val="FF0000"/>
                </a:solidFill>
              </a:rPr>
              <a:t>AR 165-1 </a:t>
            </a:r>
            <a:r>
              <a:rPr lang="en-US" sz="1800" dirty="0" smtClean="0"/>
              <a:t>Army CH Corp Activities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rgbClr val="FF0000"/>
                </a:solidFill>
              </a:rPr>
              <a:t>FM 1-05 </a:t>
            </a:r>
            <a:r>
              <a:rPr lang="en-US" sz="1800" dirty="0" smtClean="0"/>
              <a:t>Religious Support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rgbClr val="FF0000"/>
                </a:solidFill>
              </a:rPr>
              <a:t>ATP 1-05.1</a:t>
            </a:r>
            <a:r>
              <a:rPr lang="en-US" sz="1800" dirty="0" smtClean="0"/>
              <a:t> RS &amp; OPN 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rgbClr val="FF0000"/>
                </a:solidFill>
              </a:rPr>
              <a:t>ATP 1-05.2 </a:t>
            </a:r>
            <a:r>
              <a:rPr lang="en-US" sz="1800" dirty="0" smtClean="0"/>
              <a:t>RS, Funerals, Memorials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rgbClr val="FF0000"/>
                </a:solidFill>
              </a:rPr>
              <a:t>ATP 1-05.3</a:t>
            </a:r>
            <a:r>
              <a:rPr lang="en-US" sz="1800" dirty="0" smtClean="0"/>
              <a:t> RS &amp; External Advisement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rgbClr val="FF0000"/>
                </a:solidFill>
              </a:rPr>
              <a:t>ATP 1-05.4 </a:t>
            </a:r>
            <a:r>
              <a:rPr lang="en-US" sz="1800" dirty="0" smtClean="0"/>
              <a:t>RS &amp; Internal Advisement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rgbClr val="FF0000"/>
                </a:solidFill>
              </a:rPr>
              <a:t>ATP 1-05</a:t>
            </a:r>
            <a:r>
              <a:rPr lang="en-US" sz="1800" dirty="0" smtClean="0"/>
              <a:t>.5 RS &amp; Casualty </a:t>
            </a:r>
            <a:r>
              <a:rPr lang="en-US" sz="1800" dirty="0" smtClean="0"/>
              <a:t>Care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rgbClr val="FF0000"/>
                </a:solidFill>
              </a:rPr>
              <a:t>DA PAM 165-19 </a:t>
            </a:r>
            <a:r>
              <a:rPr lang="en-US" sz="1800" dirty="0" smtClean="0"/>
              <a:t>Moral Leadership</a:t>
            </a:r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 smtClean="0"/>
              <a:t>JG 1-05 </a:t>
            </a:r>
            <a:r>
              <a:rPr lang="en-US" sz="1800" dirty="0" smtClean="0"/>
              <a:t>RS in Joint OPNs</a:t>
            </a:r>
          </a:p>
          <a:p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4008120" y="781030"/>
            <a:ext cx="409104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 smtClean="0"/>
              <a:t>ADP-1 </a:t>
            </a:r>
            <a:r>
              <a:rPr lang="en-US" sz="1800" dirty="0" smtClean="0"/>
              <a:t>The Army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 smtClean="0"/>
              <a:t>ADP 1-02 </a:t>
            </a:r>
            <a:r>
              <a:rPr lang="en-US" sz="1800" dirty="0" smtClean="0"/>
              <a:t>Military Terms &amp; </a:t>
            </a:r>
            <a:r>
              <a:rPr lang="en-US" sz="1800" dirty="0" smtClean="0"/>
              <a:t>Symbols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 smtClean="0"/>
              <a:t>ADP 3-0 </a:t>
            </a:r>
            <a:r>
              <a:rPr lang="en-US" sz="1800" dirty="0" smtClean="0"/>
              <a:t>Operations</a:t>
            </a:r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 smtClean="0"/>
              <a:t>ADP 3-28 </a:t>
            </a:r>
            <a:r>
              <a:rPr lang="en-US" sz="1800" dirty="0" smtClean="0"/>
              <a:t>DSCA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 smtClean="0"/>
              <a:t>ADP 5-0</a:t>
            </a:r>
            <a:r>
              <a:rPr lang="en-US" sz="1800" dirty="0" smtClean="0"/>
              <a:t> Operations 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 smtClean="0"/>
              <a:t>ADP 6-0 </a:t>
            </a:r>
            <a:r>
              <a:rPr lang="en-US" sz="1800" dirty="0" smtClean="0"/>
              <a:t>Mission Command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 smtClean="0"/>
              <a:t>ADP 6-22</a:t>
            </a:r>
            <a:r>
              <a:rPr lang="en-US" sz="1800" dirty="0" smtClean="0"/>
              <a:t> Profession &amp; Leadership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 smtClean="0"/>
              <a:t>ADP 7-0 </a:t>
            </a:r>
            <a:r>
              <a:rPr lang="en-US" sz="1800" dirty="0" smtClean="0"/>
              <a:t>Training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 smtClean="0"/>
              <a:t>FM 3-0</a:t>
            </a:r>
            <a:r>
              <a:rPr lang="en-US" sz="1800" dirty="0"/>
              <a:t> </a:t>
            </a:r>
            <a:r>
              <a:rPr lang="en-US" sz="1800" dirty="0" smtClean="0"/>
              <a:t>Operations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 smtClean="0"/>
              <a:t>FM </a:t>
            </a:r>
            <a:r>
              <a:rPr lang="en-US" sz="1800" b="1" dirty="0"/>
              <a:t>3-96</a:t>
            </a:r>
            <a:r>
              <a:rPr lang="en-US" sz="1800" dirty="0"/>
              <a:t> Brigade Combat Team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 smtClean="0"/>
              <a:t>FM 6-0</a:t>
            </a:r>
            <a:r>
              <a:rPr lang="en-US" sz="1800" dirty="0"/>
              <a:t> </a:t>
            </a:r>
            <a:r>
              <a:rPr lang="en-US" sz="1800" dirty="0" smtClean="0"/>
              <a:t>Command Staff Org &amp; OPNs</a:t>
            </a:r>
            <a:endParaRPr lang="en-US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/>
              <a:t>FM </a:t>
            </a:r>
            <a:r>
              <a:rPr lang="en-US" sz="1800" b="1" dirty="0" smtClean="0"/>
              <a:t>6-22</a:t>
            </a:r>
            <a:r>
              <a:rPr lang="en-US" sz="1800" dirty="0"/>
              <a:t> </a:t>
            </a:r>
            <a:r>
              <a:rPr lang="en-US" sz="1800" dirty="0" smtClean="0"/>
              <a:t>Leader Development</a:t>
            </a:r>
            <a:endParaRPr lang="en-US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/>
              <a:t>FM </a:t>
            </a:r>
            <a:r>
              <a:rPr lang="en-US" sz="1800" b="1" dirty="0" smtClean="0"/>
              <a:t>6-27</a:t>
            </a:r>
            <a:r>
              <a:rPr lang="en-US" sz="1800" dirty="0"/>
              <a:t> </a:t>
            </a:r>
            <a:r>
              <a:rPr lang="en-US" sz="1800" dirty="0" smtClean="0"/>
              <a:t>Law of Land </a:t>
            </a:r>
            <a:r>
              <a:rPr lang="en-US" sz="1800" dirty="0" smtClean="0"/>
              <a:t>Warfare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 smtClean="0"/>
              <a:t>FM 7-0 </a:t>
            </a:r>
            <a:r>
              <a:rPr lang="en-US" sz="1800" dirty="0" smtClean="0"/>
              <a:t>Training</a:t>
            </a:r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 smtClean="0"/>
              <a:t>FM 7-22 </a:t>
            </a:r>
            <a:r>
              <a:rPr lang="en-US" sz="1800" dirty="0" smtClean="0"/>
              <a:t>Holistic Health &amp; </a:t>
            </a:r>
            <a:r>
              <a:rPr lang="en-US" sz="1800" dirty="0" smtClean="0"/>
              <a:t>Fitness</a:t>
            </a:r>
            <a:endParaRPr lang="en-US" sz="18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083243" y="5536177"/>
            <a:ext cx="6352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APD: Army Publishing Directorate</a:t>
            </a:r>
          </a:p>
          <a:p>
            <a:pPr algn="ctr"/>
            <a:r>
              <a:rPr lang="en-US" sz="1800" dirty="0">
                <a:hlinkClick r:id="rId3"/>
              </a:rPr>
              <a:t>https://armypubs.army.mil</a:t>
            </a:r>
            <a:r>
              <a:rPr lang="en-US" sz="1800" dirty="0" smtClean="0">
                <a:hlinkClick r:id="rId3"/>
              </a:rPr>
              <a:t>/</a:t>
            </a:r>
            <a:r>
              <a:rPr lang="en-US" sz="1800" dirty="0" smtClean="0"/>
              <a:t> </a:t>
            </a:r>
            <a:endParaRPr lang="en-US" sz="1800" dirty="0"/>
          </a:p>
        </p:txBody>
      </p:sp>
      <p:pic>
        <p:nvPicPr>
          <p:cNvPr id="7" name="Picture 6" descr="First Army - FORSCOM.PNG"/>
          <p:cNvPicPr>
            <a:picLocks noChangeAspect="1"/>
          </p:cNvPicPr>
          <p:nvPr/>
        </p:nvPicPr>
        <p:blipFill>
          <a:blip r:embed="rId4" cstate="print"/>
          <a:srcRect r="46727"/>
          <a:stretch>
            <a:fillRect/>
          </a:stretch>
        </p:blipFill>
        <p:spPr>
          <a:xfrm>
            <a:off x="7577136" y="5846323"/>
            <a:ext cx="596643" cy="714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98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2.0"/>
  <p:tag name="PPVERSION" val="12.0"/>
  <p:tag name="DELIMITERS" val="3.1"/>
  <p:tag name="SHOWBARVISIBLE" val="True"/>
  <p:tag name="EXPANDSHOWBAR" val="True"/>
  <p:tag name="USESECONDARYMONITOR" val="True"/>
  <p:tag name="SAVECSVWITHSESSION" val="Tru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2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722948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GRIDFONTSIZE" val="12"/>
  <p:tag name="POLLINGCYCLE" val="2"/>
  <p:tag name="CHARTCOLORS" val="0"/>
  <p:tag name="CHARTLABELS" val="1"/>
  <p:tag name="RESETCHARTS" val="True"/>
  <p:tag name="INCLUDENONRESPONDERS" val="False"/>
  <p:tag name="MULTIRESPDIVISOR" val="1"/>
  <p:tag name="INCLUDEPPT" val="True"/>
  <p:tag name="ALLOWUSERFEEDBACK" val="True"/>
  <p:tag name="CORRECTPOINTVALUE" val="1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  <p:tag name="INCLUDESESSION" val="True"/>
  <p:tag name="TPVERSION" val="5"/>
  <p:tag name="TPFULLVERSION" val="5.3.2.24"/>
  <p:tag name="PPTVERSION" val="15"/>
  <p:tag name="TPOS" val="2"/>
</p:tagLst>
</file>

<file path=ppt/theme/theme1.xml><?xml version="1.0" encoding="utf-8"?>
<a:theme xmlns:a="http://schemas.openxmlformats.org/drawingml/2006/main" name="Army_Enterprise-Dual-Brand_Vertical_Template">
  <a:themeElements>
    <a:clrScheme name="US Army">
      <a:dk1>
        <a:srgbClr val="000000"/>
      </a:dk1>
      <a:lt1>
        <a:srgbClr val="FFFFFF"/>
      </a:lt1>
      <a:dk2>
        <a:srgbClr val="57584F"/>
      </a:dk2>
      <a:lt2>
        <a:srgbClr val="BDB1A6"/>
      </a:lt2>
      <a:accent1>
        <a:srgbClr val="F9C931"/>
      </a:accent1>
      <a:accent2>
        <a:srgbClr val="778648"/>
      </a:accent2>
      <a:accent3>
        <a:srgbClr val="705C38"/>
      </a:accent3>
      <a:accent4>
        <a:srgbClr val="3E6682"/>
      </a:accent4>
      <a:accent5>
        <a:srgbClr val="663830"/>
      </a:accent5>
      <a:accent6>
        <a:srgbClr val="82786F"/>
      </a:accent6>
      <a:hlink>
        <a:srgbClr val="0070C0"/>
      </a:hlink>
      <a:folHlink>
        <a:srgbClr val="76923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F4339">
            <a:alpha val="89000"/>
          </a:srgbClr>
        </a:soli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Army_Enterprise-Dual-Brand_Vertical_Template</Template>
  <TotalTime>9106</TotalTime>
  <Words>130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Arial Black</vt:lpstr>
      <vt:lpstr>Army_Enterprise-Dual-Brand_Vertical_Template</vt:lpstr>
      <vt:lpstr>PowerPoint Presentation</vt:lpstr>
    </vt:vector>
  </TitlesOfParts>
  <Company>United States Army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BACKGROUND OPTION 1 PRESENTATION TITLE HERE KEEP LEFT JUSTIFIED</dc:title>
  <dc:creator>Andrew F Lawrence</dc:creator>
  <cp:lastModifiedBy>Cross, Timothy LTC MIL FORSCOM</cp:lastModifiedBy>
  <cp:revision>264</cp:revision>
  <cp:lastPrinted>2019-08-04T23:29:20Z</cp:lastPrinted>
  <dcterms:created xsi:type="dcterms:W3CDTF">2014-03-10T13:14:02Z</dcterms:created>
  <dcterms:modified xsi:type="dcterms:W3CDTF">2021-10-18T20:08:19Z</dcterms:modified>
</cp:coreProperties>
</file>