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02993-D2BF-4097-BE3A-612F99448C73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C408E-201D-493E-BF15-99746372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4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5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1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14174" y="6559546"/>
            <a:ext cx="2743200" cy="365125"/>
          </a:xfrm>
        </p:spPr>
        <p:txBody>
          <a:bodyPr/>
          <a:lstStyle>
            <a:lvl1pPr>
              <a:defRPr b="1">
                <a:latin typeface=" Arial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D8221-CA2C-433E-AC31-4D746D54182F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 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8" name="Parallelogram 7"/>
          <p:cNvSpPr/>
          <p:nvPr userDrawn="1"/>
        </p:nvSpPr>
        <p:spPr>
          <a:xfrm>
            <a:off x="1479160" y="581173"/>
            <a:ext cx="10119972" cy="45719"/>
          </a:xfrm>
          <a:prstGeom prst="parallelogram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18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2916" y="105432"/>
            <a:ext cx="668287" cy="951482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13907" y="104870"/>
            <a:ext cx="1530144" cy="870709"/>
            <a:chOff x="7652496" y="76640"/>
            <a:chExt cx="1339104" cy="762000"/>
          </a:xfrm>
        </p:grpSpPr>
        <p:pic>
          <p:nvPicPr>
            <p:cNvPr id="11" name="Picture 10" descr="http://upload.wikimedia.org/wikipedia/commons/8/8e/US_Army_Reserve_Command_SSI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3678" y="101253"/>
              <a:ext cx="707922" cy="716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3" descr="C:\Users\angela.f.sutton\AppData\Local\Microsoft\Windows\Temporary Internet Files\Content.Outlook\MUZLF0Q1\armyreserve_seal_ (2).gif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2496" y="76640"/>
              <a:ext cx="770142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Parallelogram 13"/>
          <p:cNvSpPr/>
          <p:nvPr userDrawn="1"/>
        </p:nvSpPr>
        <p:spPr>
          <a:xfrm>
            <a:off x="203200" y="6591518"/>
            <a:ext cx="11785600" cy="45719"/>
          </a:xfrm>
          <a:prstGeom prst="parallelogram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 Arial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3963182" y="6589629"/>
            <a:ext cx="4265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Competence. Commitment. Character.</a:t>
            </a:r>
          </a:p>
        </p:txBody>
      </p:sp>
    </p:spTree>
    <p:extLst>
      <p:ext uri="{BB962C8B-B14F-4D97-AF65-F5344CB8AC3E}">
        <p14:creationId xmlns:p14="http://schemas.microsoft.com/office/powerpoint/2010/main" val="291128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1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0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2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6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3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0C93-2E46-4B8F-9DDB-9B5A33F1A9B1}" type="datetimeFigureOut">
              <a:rPr lang="en-US" smtClean="0"/>
              <a:t>2021/12/01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E6E24-D956-448D-9502-29E3E3697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AED0D-E39D-4A0D-BF23-33DC11501A7D}" type="datetime1">
              <a:rPr lang="en-US" smtClean="0"/>
              <a:t>2021/12/01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Competence. Commitment. Character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D8221-CA2C-433E-AC31-4D746D54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8221-CA2C-433E-AC31-4D746D5418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0509" y="147781"/>
            <a:ext cx="5684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335</a:t>
            </a:r>
            <a:r>
              <a:rPr lang="en-US" sz="2800" b="1" baseline="30000" dirty="0" smtClean="0">
                <a:latin typeface="+mj-lt"/>
              </a:rPr>
              <a:t>th</a:t>
            </a:r>
            <a:r>
              <a:rPr lang="en-US" sz="2800" b="1" dirty="0" smtClean="0">
                <a:latin typeface="+mj-lt"/>
              </a:rPr>
              <a:t> Signal Command (Theater)</a:t>
            </a:r>
            <a:endParaRPr lang="en-US" sz="2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291" y="1376218"/>
            <a:ext cx="62297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Event</a:t>
            </a:r>
            <a:r>
              <a:rPr lang="en-US" dirty="0" smtClean="0"/>
              <a:t>:  Strong Bonds Alpha Event – 335</a:t>
            </a:r>
            <a:r>
              <a:rPr lang="en-US" baseline="30000" dirty="0" smtClean="0"/>
              <a:t>th</a:t>
            </a:r>
            <a:r>
              <a:rPr lang="en-US" dirty="0" smtClean="0"/>
              <a:t> Signal Command (Theater) HHC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Date</a:t>
            </a:r>
            <a:r>
              <a:rPr lang="en-US" dirty="0" smtClean="0"/>
              <a:t>:  Thursday, 4 November 2021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smtClean="0"/>
              <a:t>Activities</a:t>
            </a:r>
            <a:r>
              <a:rPr lang="en-US" dirty="0" smtClean="0"/>
              <a:t>: Financial Wellness TNG using Dave Ramsey’s Financial Peace University Videos. Participants</a:t>
            </a:r>
          </a:p>
          <a:p>
            <a:r>
              <a:rPr lang="en-US" dirty="0"/>
              <a:t>e</a:t>
            </a:r>
            <a:r>
              <a:rPr lang="en-US" dirty="0" smtClean="0"/>
              <a:t>njoyed a delicious catered BBQ meal during the training sessions. </a:t>
            </a:r>
          </a:p>
          <a:p>
            <a:endParaRPr lang="en-US" dirty="0"/>
          </a:p>
          <a:p>
            <a:r>
              <a:rPr lang="en-US" b="1" dirty="0" smtClean="0"/>
              <a:t>Objective</a:t>
            </a:r>
            <a:r>
              <a:rPr lang="en-US" dirty="0" smtClean="0"/>
              <a:t>: Increase individual Soldier readiness; provide TNG to equip Soldiers with personal finance </a:t>
            </a:r>
          </a:p>
          <a:p>
            <a:r>
              <a:rPr lang="en-US" dirty="0" smtClean="0"/>
              <a:t>management principles.</a:t>
            </a:r>
          </a:p>
          <a:p>
            <a:endParaRPr lang="en-US" dirty="0"/>
          </a:p>
          <a:p>
            <a:r>
              <a:rPr lang="en-US" b="1" dirty="0" smtClean="0"/>
              <a:t>Results</a:t>
            </a:r>
            <a:r>
              <a:rPr lang="en-US" dirty="0" smtClean="0"/>
              <a:t>: 14 Soldiers trained.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92" y="3640645"/>
            <a:ext cx="3721561" cy="2791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93" y="671001"/>
            <a:ext cx="3721561" cy="279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9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 Arial</vt:lpstr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Soonah, Deryck SGT MIL 335TH SIG CMD G-3/5/7 OP</dc:creator>
  <cp:lastModifiedBy>Emery, Virginia A LTC AGR USARC Chaplain</cp:lastModifiedBy>
  <cp:revision>26</cp:revision>
  <dcterms:created xsi:type="dcterms:W3CDTF">2021-10-19T13:14:06Z</dcterms:created>
  <dcterms:modified xsi:type="dcterms:W3CDTF">2021-12-01T17:19:18Z</dcterms:modified>
</cp:coreProperties>
</file>