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3"/>
  </p:notesMasterIdLst>
  <p:handoutMasterIdLst>
    <p:handoutMasterId r:id="rId14"/>
  </p:handoutMasterIdLst>
  <p:sldIdLst>
    <p:sldId id="261" r:id="rId5"/>
    <p:sldId id="371" r:id="rId6"/>
    <p:sldId id="368" r:id="rId7"/>
    <p:sldId id="372" r:id="rId8"/>
    <p:sldId id="380" r:id="rId9"/>
    <p:sldId id="374" r:id="rId10"/>
    <p:sldId id="378" r:id="rId11"/>
    <p:sldId id="379"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0B9742-97CD-4E0C-9989-105DD3BAAF0F}" v="158" dt="2023-10-11T12:27:12.167"/>
  </p1510:revLst>
</p1510:revInfo>
</file>

<file path=ppt/tableStyles.xml><?xml version="1.0" encoding="utf-8"?>
<a:tblStyleLst xmlns:a="http://schemas.openxmlformats.org/drawingml/2006/main" def="{2D5ABB26-0587-4C30-8999-92F81FD0307C}">
  <a:tblStyle styleId="{539DC7DE-C913-414B-8FE4-B8EEFB8BD690}" styleName="U.S. Army">
    <a:wholeTbl>
      <a:tcTxStyle>
        <a:fontRef idx="minor"/>
        <a:schemeClr val="tx1"/>
      </a:tcTxStyle>
      <a:tcStyle>
        <a:tcBdr>
          <a:left>
            <a:ln w="12700">
              <a:solidFill>
                <a:schemeClr val="tx1"/>
              </a:solidFill>
            </a:ln>
          </a:left>
          <a:right>
            <a:ln w="12700">
              <a:solidFill>
                <a:schemeClr val="tx1"/>
              </a:solidFill>
            </a:ln>
          </a:right>
          <a:top>
            <a:ln w="12700">
              <a:solidFill>
                <a:schemeClr val="tx1"/>
              </a:solidFill>
            </a:ln>
          </a:top>
          <a:bottom>
            <a:ln w="12700">
              <a:solidFill>
                <a:schemeClr val="tx1"/>
              </a:solidFill>
            </a:ln>
          </a:bottom>
          <a:insideH>
            <a:ln w="12700">
              <a:solidFill>
                <a:schemeClr val="tx1"/>
              </a:solidFill>
            </a:ln>
          </a:insideH>
          <a:insideV>
            <a:ln w="12700">
              <a:solidFill>
                <a:schemeClr val="tx1"/>
              </a:solidFill>
            </a:ln>
          </a:insideV>
        </a:tcBdr>
        <a:fill>
          <a:noFill/>
        </a:fill>
      </a:tcStyle>
    </a:wholeTbl>
    <a:band1H>
      <a:tcStyle>
        <a:tcBdr/>
        <a:fill>
          <a:noFill/>
        </a:fill>
      </a:tcStyle>
    </a:band1H>
    <a:band2H>
      <a:tcTxStyle>
        <a:fontRef idx="minor"/>
        <a:srgbClr val="221F20"/>
      </a:tcTxStyle>
      <a:tcStyle>
        <a:tcBdr/>
        <a:fill>
          <a:solidFill>
            <a:srgbClr val="D5D5D7"/>
          </a:solidFill>
        </a:fill>
      </a:tcStyle>
    </a:band2H>
    <a:band1V>
      <a:tcStyle>
        <a:tcBdr/>
        <a:fill>
          <a:noFill/>
        </a:fill>
      </a:tcStyle>
    </a:band1V>
    <a:band2V>
      <a:tcTxStyle>
        <a:fontRef idx="minor"/>
        <a:srgbClr val="221F20"/>
      </a:tcTxStyle>
      <a:tcStyle>
        <a:tcBdr/>
        <a:fill>
          <a:solidFill>
            <a:srgbClr val="D5D5D7"/>
          </a:solidFill>
        </a:fill>
      </a:tcStyle>
    </a:band2V>
    <a:lastCol>
      <a:tcTxStyle b="on">
        <a:fontRef idx="minor"/>
        <a:schemeClr val="tx1"/>
      </a:tcTxStyle>
      <a:tcStyle>
        <a:tcBdr/>
      </a:tcStyle>
    </a:lastCol>
    <a:firstCol>
      <a:tcTxStyle b="on">
        <a:fontRef idx="minor"/>
        <a:schemeClr val="tx1"/>
      </a:tcTxStyle>
      <a:tcStyle>
        <a:tcBdr/>
      </a:tcStyle>
    </a:firstCol>
    <a:lastRow>
      <a:tcTxStyle b="on">
        <a:fontRef idx="minor"/>
        <a:schemeClr val="tx1"/>
      </a:tcTxStyle>
      <a:tcStyle>
        <a:tcBdr>
          <a:top>
            <a:ln w="25400">
              <a:solidFill>
                <a:schemeClr val="tx1"/>
              </a:solidFill>
            </a:ln>
          </a:top>
        </a:tcBdr>
        <a:fill>
          <a:noFill/>
        </a:fill>
      </a:tcStyle>
    </a:lastRow>
    <a:firstRow>
      <a:tcTxStyle b="on">
        <a:fontRef idx="minor"/>
        <a:schemeClr val="bg2"/>
      </a:tcTxStyle>
      <a:tcStyle>
        <a:tcBdr/>
        <a:fill>
          <a:solidFill>
            <a:schemeClr val="tx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9" autoAdjust="0"/>
    <p:restoredTop sz="43021" autoAdjust="0"/>
  </p:normalViewPr>
  <p:slideViewPr>
    <p:cSldViewPr snapToGrid="0" showGuides="1">
      <p:cViewPr varScale="1">
        <p:scale>
          <a:sx n="48" d="100"/>
          <a:sy n="48" d="100"/>
        </p:scale>
        <p:origin x="2880" y="42"/>
      </p:cViewPr>
      <p:guideLst/>
    </p:cSldViewPr>
  </p:slideViewPr>
  <p:notesTextViewPr>
    <p:cViewPr>
      <p:scale>
        <a:sx n="1" d="1"/>
        <a:sy n="1" d="1"/>
      </p:scale>
      <p:origin x="0" y="0"/>
    </p:cViewPr>
  </p:notesTextViewPr>
  <p:sorterViewPr>
    <p:cViewPr>
      <p:scale>
        <a:sx n="1" d="1"/>
        <a:sy n="1" d="1"/>
      </p:scale>
      <p:origin x="0" y="-6822"/>
    </p:cViewPr>
  </p:sorterViewPr>
  <p:notesViewPr>
    <p:cSldViewPr snapToGrid="0" showGuides="1">
      <p:cViewPr varScale="1">
        <p:scale>
          <a:sx n="166" d="100"/>
          <a:sy n="166" d="100"/>
        </p:scale>
        <p:origin x="546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ery, Virginia A LTC USARMY USARC HQ (USA)" userId="dd5fe26c-552b-45e1-8747-da7225f6f273" providerId="ADAL" clId="{BE0B9742-97CD-4E0C-9989-105DD3BAAF0F}"/>
    <pc:docChg chg="undo custSel addSld delSld modSld modMainMaster">
      <pc:chgData name="Emery, Virginia A LTC USARMY USARC HQ (USA)" userId="dd5fe26c-552b-45e1-8747-da7225f6f273" providerId="ADAL" clId="{BE0B9742-97CD-4E0C-9989-105DD3BAAF0F}" dt="2023-09-29T18:37:15.270" v="21761" actId="20577"/>
      <pc:docMkLst>
        <pc:docMk/>
      </pc:docMkLst>
      <pc:sldChg chg="modSp mod">
        <pc:chgData name="Emery, Virginia A LTC USARMY USARC HQ (USA)" userId="dd5fe26c-552b-45e1-8747-da7225f6f273" providerId="ADAL" clId="{BE0B9742-97CD-4E0C-9989-105DD3BAAF0F}" dt="2023-09-29T11:40:55.307" v="17126" actId="20577"/>
        <pc:sldMkLst>
          <pc:docMk/>
          <pc:sldMk cId="389265946" sldId="261"/>
        </pc:sldMkLst>
        <pc:spChg chg="mod">
          <ac:chgData name="Emery, Virginia A LTC USARMY USARC HQ (USA)" userId="dd5fe26c-552b-45e1-8747-da7225f6f273" providerId="ADAL" clId="{BE0B9742-97CD-4E0C-9989-105DD3BAAF0F}" dt="2023-09-29T11:40:55.307" v="17126" actId="20577"/>
          <ac:spMkLst>
            <pc:docMk/>
            <pc:sldMk cId="389265946" sldId="261"/>
            <ac:spMk id="3" creationId="{1EC87FF5-0165-71D8-5E62-F770D6109A2F}"/>
          </ac:spMkLst>
        </pc:spChg>
        <pc:spChg chg="mod">
          <ac:chgData name="Emery, Virginia A LTC USARMY USARC HQ (USA)" userId="dd5fe26c-552b-45e1-8747-da7225f6f273" providerId="ADAL" clId="{BE0B9742-97CD-4E0C-9989-105DD3BAAF0F}" dt="2023-09-15T17:15:02.840" v="232" actId="20577"/>
          <ac:spMkLst>
            <pc:docMk/>
            <pc:sldMk cId="389265946" sldId="261"/>
            <ac:spMk id="4" creationId="{E41D4567-0082-3B79-CFC4-2D701C0F6EF1}"/>
          </ac:spMkLst>
        </pc:spChg>
      </pc:sldChg>
      <pc:sldChg chg="addSp delSp modSp mod modClrScheme chgLayout modNotesTx">
        <pc:chgData name="Emery, Virginia A LTC USARMY USARC HQ (USA)" userId="dd5fe26c-552b-45e1-8747-da7225f6f273" providerId="ADAL" clId="{BE0B9742-97CD-4E0C-9989-105DD3BAAF0F}" dt="2023-09-29T12:32:08.056" v="19208" actId="20577"/>
        <pc:sldMkLst>
          <pc:docMk/>
          <pc:sldMk cId="3437008025" sldId="368"/>
        </pc:sldMkLst>
        <pc:spChg chg="mod ord">
          <ac:chgData name="Emery, Virginia A LTC USARMY USARC HQ (USA)" userId="dd5fe26c-552b-45e1-8747-da7225f6f273" providerId="ADAL" clId="{BE0B9742-97CD-4E0C-9989-105DD3BAAF0F}" dt="2023-09-15T18:13:50.635" v="3413" actId="113"/>
          <ac:spMkLst>
            <pc:docMk/>
            <pc:sldMk cId="3437008025" sldId="368"/>
            <ac:spMk id="2" creationId="{8B40EA84-785B-66ED-F2FE-EB42F9DFFABE}"/>
          </ac:spMkLst>
        </pc:spChg>
        <pc:spChg chg="add mod ord">
          <ac:chgData name="Emery, Virginia A LTC USARMY USARC HQ (USA)" userId="dd5fe26c-552b-45e1-8747-da7225f6f273" providerId="ADAL" clId="{BE0B9742-97CD-4E0C-9989-105DD3BAAF0F}" dt="2023-09-29T11:43:22.107" v="17304" actId="20577"/>
          <ac:spMkLst>
            <pc:docMk/>
            <pc:sldMk cId="3437008025" sldId="368"/>
            <ac:spMk id="6" creationId="{624C1F3E-76FE-EDB5-F958-6D82BEBDEBC6}"/>
          </ac:spMkLst>
        </pc:spChg>
        <pc:spChg chg="add mod ord">
          <ac:chgData name="Emery, Virginia A LTC USARMY USARC HQ (USA)" userId="dd5fe26c-552b-45e1-8747-da7225f6f273" providerId="ADAL" clId="{BE0B9742-97CD-4E0C-9989-105DD3BAAF0F}" dt="2023-09-15T17:42:26.298" v="3140" actId="121"/>
          <ac:spMkLst>
            <pc:docMk/>
            <pc:sldMk cId="3437008025" sldId="368"/>
            <ac:spMk id="7" creationId="{A4746DEC-6509-3B6A-2D73-D2D52E62D641}"/>
          </ac:spMkLst>
        </pc:spChg>
        <pc:graphicFrameChg chg="del modGraphic">
          <ac:chgData name="Emery, Virginia A LTC USARMY USARC HQ (USA)" userId="dd5fe26c-552b-45e1-8747-da7225f6f273" providerId="ADAL" clId="{BE0B9742-97CD-4E0C-9989-105DD3BAAF0F}" dt="2023-09-15T17:17:52.479" v="294" actId="21"/>
          <ac:graphicFrameMkLst>
            <pc:docMk/>
            <pc:sldMk cId="3437008025" sldId="368"/>
            <ac:graphicFrameMk id="3" creationId="{C81D0A2D-A09C-52EB-2B9E-C15BB8ECDC24}"/>
          </ac:graphicFrameMkLst>
        </pc:graphicFrameChg>
      </pc:sldChg>
      <pc:sldChg chg="modSp mod modNotesTx">
        <pc:chgData name="Emery, Virginia A LTC USARMY USARC HQ (USA)" userId="dd5fe26c-552b-45e1-8747-da7225f6f273" providerId="ADAL" clId="{BE0B9742-97CD-4E0C-9989-105DD3BAAF0F}" dt="2023-09-29T12:26:52.406" v="18709" actId="20577"/>
        <pc:sldMkLst>
          <pc:docMk/>
          <pc:sldMk cId="1986756637" sldId="371"/>
        </pc:sldMkLst>
        <pc:spChg chg="mod">
          <ac:chgData name="Emery, Virginia A LTC USARMY USARC HQ (USA)" userId="dd5fe26c-552b-45e1-8747-da7225f6f273" providerId="ADAL" clId="{BE0B9742-97CD-4E0C-9989-105DD3BAAF0F}" dt="2023-09-15T18:13:54.922" v="3414" actId="113"/>
          <ac:spMkLst>
            <pc:docMk/>
            <pc:sldMk cId="1986756637" sldId="371"/>
            <ac:spMk id="2" creationId="{5B1959EC-262D-A896-CC6D-83B821B8F161}"/>
          </ac:spMkLst>
        </pc:spChg>
      </pc:sldChg>
      <pc:sldChg chg="del">
        <pc:chgData name="Emery, Virginia A LTC USARMY USARC HQ (USA)" userId="dd5fe26c-552b-45e1-8747-da7225f6f273" providerId="ADAL" clId="{BE0B9742-97CD-4E0C-9989-105DD3BAAF0F}" dt="2023-09-15T18:14:39.261" v="3416" actId="2696"/>
        <pc:sldMkLst>
          <pc:docMk/>
          <pc:sldMk cId="1870199418" sldId="372"/>
        </pc:sldMkLst>
      </pc:sldChg>
      <pc:sldChg chg="addSp delSp modSp new mod modClrScheme chgLayout modNotesTx">
        <pc:chgData name="Emery, Virginia A LTC USARMY USARC HQ (USA)" userId="dd5fe26c-552b-45e1-8747-da7225f6f273" providerId="ADAL" clId="{BE0B9742-97CD-4E0C-9989-105DD3BAAF0F}" dt="2023-09-29T17:58:03.285" v="20561" actId="20577"/>
        <pc:sldMkLst>
          <pc:docMk/>
          <pc:sldMk cId="2607900579" sldId="372"/>
        </pc:sldMkLst>
        <pc:spChg chg="del mod ord">
          <ac:chgData name="Emery, Virginia A LTC USARMY USARC HQ (USA)" userId="dd5fe26c-552b-45e1-8747-da7225f6f273" providerId="ADAL" clId="{BE0B9742-97CD-4E0C-9989-105DD3BAAF0F}" dt="2023-09-15T18:18:25.727" v="3420" actId="700"/>
          <ac:spMkLst>
            <pc:docMk/>
            <pc:sldMk cId="2607900579" sldId="372"/>
            <ac:spMk id="2" creationId="{46625479-7CEE-E7B8-E8E1-1F3921C1CFD4}"/>
          </ac:spMkLst>
        </pc:spChg>
        <pc:spChg chg="del mod ord">
          <ac:chgData name="Emery, Virginia A LTC USARMY USARC HQ (USA)" userId="dd5fe26c-552b-45e1-8747-da7225f6f273" providerId="ADAL" clId="{BE0B9742-97CD-4E0C-9989-105DD3BAAF0F}" dt="2023-09-15T18:18:25.727" v="3420" actId="700"/>
          <ac:spMkLst>
            <pc:docMk/>
            <pc:sldMk cId="2607900579" sldId="372"/>
            <ac:spMk id="3" creationId="{2601FF5F-E2DC-ABCF-D986-150980CB65A7}"/>
          </ac:spMkLst>
        </pc:spChg>
        <pc:spChg chg="add del mod">
          <ac:chgData name="Emery, Virginia A LTC USARMY USARC HQ (USA)" userId="dd5fe26c-552b-45e1-8747-da7225f6f273" providerId="ADAL" clId="{BE0B9742-97CD-4E0C-9989-105DD3BAAF0F}" dt="2023-09-29T17:56:45.459" v="20482" actId="478"/>
          <ac:spMkLst>
            <pc:docMk/>
            <pc:sldMk cId="2607900579" sldId="372"/>
            <ac:spMk id="3" creationId="{D8D873AE-7866-3084-F316-560569F74937}"/>
          </ac:spMkLst>
        </pc:spChg>
        <pc:spChg chg="del">
          <ac:chgData name="Emery, Virginia A LTC USARMY USARC HQ (USA)" userId="dd5fe26c-552b-45e1-8747-da7225f6f273" providerId="ADAL" clId="{BE0B9742-97CD-4E0C-9989-105DD3BAAF0F}" dt="2023-09-15T18:18:25.727" v="3420" actId="700"/>
          <ac:spMkLst>
            <pc:docMk/>
            <pc:sldMk cId="2607900579" sldId="372"/>
            <ac:spMk id="4" creationId="{1D6739DA-E6AE-752B-5C05-659481E1D718}"/>
          </ac:spMkLst>
        </pc:spChg>
        <pc:spChg chg="add mod">
          <ac:chgData name="Emery, Virginia A LTC USARMY USARC HQ (USA)" userId="dd5fe26c-552b-45e1-8747-da7225f6f273" providerId="ADAL" clId="{BE0B9742-97CD-4E0C-9989-105DD3BAAF0F}" dt="2023-09-29T17:57:15.460" v="20484" actId="113"/>
          <ac:spMkLst>
            <pc:docMk/>
            <pc:sldMk cId="2607900579" sldId="372"/>
            <ac:spMk id="4" creationId="{B8FBF425-CA47-735C-0033-1854E35AA3A7}"/>
          </ac:spMkLst>
        </pc:spChg>
        <pc:spChg chg="add del mod ord">
          <ac:chgData name="Emery, Virginia A LTC USARMY USARC HQ (USA)" userId="dd5fe26c-552b-45e1-8747-da7225f6f273" providerId="ADAL" clId="{BE0B9742-97CD-4E0C-9989-105DD3BAAF0F}" dt="2023-09-15T18:18:31.607" v="3421" actId="700"/>
          <ac:spMkLst>
            <pc:docMk/>
            <pc:sldMk cId="2607900579" sldId="372"/>
            <ac:spMk id="5" creationId="{588567DA-18B1-272E-8FBF-5060C476FEF5}"/>
          </ac:spMkLst>
        </pc:spChg>
        <pc:spChg chg="add del mod ord">
          <ac:chgData name="Emery, Virginia A LTC USARMY USARC HQ (USA)" userId="dd5fe26c-552b-45e1-8747-da7225f6f273" providerId="ADAL" clId="{BE0B9742-97CD-4E0C-9989-105DD3BAAF0F}" dt="2023-09-15T18:18:31.607" v="3421" actId="700"/>
          <ac:spMkLst>
            <pc:docMk/>
            <pc:sldMk cId="2607900579" sldId="372"/>
            <ac:spMk id="6" creationId="{ED878212-85C8-3517-2532-4763F3BCC944}"/>
          </ac:spMkLst>
        </pc:spChg>
        <pc:spChg chg="add mod ord">
          <ac:chgData name="Emery, Virginia A LTC USARMY USARC HQ (USA)" userId="dd5fe26c-552b-45e1-8747-da7225f6f273" providerId="ADAL" clId="{BE0B9742-97CD-4E0C-9989-105DD3BAAF0F}" dt="2023-09-15T18:51:05.975" v="4506" actId="113"/>
          <ac:spMkLst>
            <pc:docMk/>
            <pc:sldMk cId="2607900579" sldId="372"/>
            <ac:spMk id="7" creationId="{2B10CD31-CD6B-AFBC-23C9-748E70B47AB2}"/>
          </ac:spMkLst>
        </pc:spChg>
        <pc:spChg chg="add del mod ord">
          <ac:chgData name="Emery, Virginia A LTC USARMY USARC HQ (USA)" userId="dd5fe26c-552b-45e1-8747-da7225f6f273" providerId="ADAL" clId="{BE0B9742-97CD-4E0C-9989-105DD3BAAF0F}" dt="2023-09-15T18:21:50.866" v="3482"/>
          <ac:spMkLst>
            <pc:docMk/>
            <pc:sldMk cId="2607900579" sldId="372"/>
            <ac:spMk id="8" creationId="{6DBEEBA3-4AF4-9464-2066-579CD925D2D7}"/>
          </ac:spMkLst>
        </pc:spChg>
        <pc:spChg chg="add del mod">
          <ac:chgData name="Emery, Virginia A LTC USARMY USARC HQ (USA)" userId="dd5fe26c-552b-45e1-8747-da7225f6f273" providerId="ADAL" clId="{BE0B9742-97CD-4E0C-9989-105DD3BAAF0F}" dt="2023-09-15T18:21:04.890" v="3479" actId="478"/>
          <ac:spMkLst>
            <pc:docMk/>
            <pc:sldMk cId="2607900579" sldId="372"/>
            <ac:spMk id="10" creationId="{3AC398AF-9B4E-CF79-F120-A054A7BDF214}"/>
          </ac:spMkLst>
        </pc:spChg>
        <pc:spChg chg="add mod">
          <ac:chgData name="Emery, Virginia A LTC USARMY USARC HQ (USA)" userId="dd5fe26c-552b-45e1-8747-da7225f6f273" providerId="ADAL" clId="{BE0B9742-97CD-4E0C-9989-105DD3BAAF0F}" dt="2023-09-15T18:48:54.763" v="4492" actId="207"/>
          <ac:spMkLst>
            <pc:docMk/>
            <pc:sldMk cId="2607900579" sldId="372"/>
            <ac:spMk id="11" creationId="{936C3FA6-51BE-0C21-27C0-C1EE6D067F90}"/>
          </ac:spMkLst>
        </pc:spChg>
        <pc:spChg chg="add mod">
          <ac:chgData name="Emery, Virginia A LTC USARMY USARC HQ (USA)" userId="dd5fe26c-552b-45e1-8747-da7225f6f273" providerId="ADAL" clId="{BE0B9742-97CD-4E0C-9989-105DD3BAAF0F}" dt="2023-09-15T18:50:11.715" v="4500" actId="207"/>
          <ac:spMkLst>
            <pc:docMk/>
            <pc:sldMk cId="2607900579" sldId="372"/>
            <ac:spMk id="12" creationId="{09327E22-85CE-10F5-B78C-B1ACDB61BB47}"/>
          </ac:spMkLst>
        </pc:spChg>
        <pc:spChg chg="add del mod">
          <ac:chgData name="Emery, Virginia A LTC USARMY USARC HQ (USA)" userId="dd5fe26c-552b-45e1-8747-da7225f6f273" providerId="ADAL" clId="{BE0B9742-97CD-4E0C-9989-105DD3BAAF0F}" dt="2023-09-29T17:55:17.630" v="20441" actId="21"/>
          <ac:spMkLst>
            <pc:docMk/>
            <pc:sldMk cId="2607900579" sldId="372"/>
            <ac:spMk id="13" creationId="{9DDE72F2-B608-E9CE-D456-3325C264E0D8}"/>
          </ac:spMkLst>
        </pc:spChg>
        <pc:spChg chg="add mod">
          <ac:chgData name="Emery, Virginia A LTC USARMY USARC HQ (USA)" userId="dd5fe26c-552b-45e1-8747-da7225f6f273" providerId="ADAL" clId="{BE0B9742-97CD-4E0C-9989-105DD3BAAF0F}" dt="2023-09-29T17:16:05.057" v="20433" actId="1076"/>
          <ac:spMkLst>
            <pc:docMk/>
            <pc:sldMk cId="2607900579" sldId="372"/>
            <ac:spMk id="14" creationId="{7ECF3DD9-3666-1795-3302-EF4C00D341FF}"/>
          </ac:spMkLst>
        </pc:spChg>
        <pc:spChg chg="add mod">
          <ac:chgData name="Emery, Virginia A LTC USARMY USARC HQ (USA)" userId="dd5fe26c-552b-45e1-8747-da7225f6f273" providerId="ADAL" clId="{BE0B9742-97CD-4E0C-9989-105DD3BAAF0F}" dt="2023-09-15T18:49:17.591" v="4494" actId="207"/>
          <ac:spMkLst>
            <pc:docMk/>
            <pc:sldMk cId="2607900579" sldId="372"/>
            <ac:spMk id="15" creationId="{96EBFC09-9027-FD97-3177-61A2AACE9BD8}"/>
          </ac:spMkLst>
        </pc:spChg>
        <pc:spChg chg="add mod">
          <ac:chgData name="Emery, Virginia A LTC USARMY USARC HQ (USA)" userId="dd5fe26c-552b-45e1-8747-da7225f6f273" providerId="ADAL" clId="{BE0B9742-97CD-4E0C-9989-105DD3BAAF0F}" dt="2023-09-18T11:28:51.817" v="15720" actId="1076"/>
          <ac:spMkLst>
            <pc:docMk/>
            <pc:sldMk cId="2607900579" sldId="372"/>
            <ac:spMk id="16" creationId="{E536DB18-922C-752A-7D57-515720DB1BB1}"/>
          </ac:spMkLst>
        </pc:spChg>
        <pc:spChg chg="add mod">
          <ac:chgData name="Emery, Virginia A LTC USARMY USARC HQ (USA)" userId="dd5fe26c-552b-45e1-8747-da7225f6f273" providerId="ADAL" clId="{BE0B9742-97CD-4E0C-9989-105DD3BAAF0F}" dt="2023-09-29T17:56:42.619" v="20481" actId="1076"/>
          <ac:spMkLst>
            <pc:docMk/>
            <pc:sldMk cId="2607900579" sldId="372"/>
            <ac:spMk id="17" creationId="{7B05201F-A6ED-3124-0BD9-86CA1F89CF47}"/>
          </ac:spMkLst>
        </pc:spChg>
        <pc:spChg chg="add mod">
          <ac:chgData name="Emery, Virginia A LTC USARMY USARC HQ (USA)" userId="dd5fe26c-552b-45e1-8747-da7225f6f273" providerId="ADAL" clId="{BE0B9742-97CD-4E0C-9989-105DD3BAAF0F}" dt="2023-09-15T18:50:05.313" v="4499" actId="207"/>
          <ac:spMkLst>
            <pc:docMk/>
            <pc:sldMk cId="2607900579" sldId="372"/>
            <ac:spMk id="18" creationId="{F914E5AD-B02D-6BA4-B447-763366D0C528}"/>
          </ac:spMkLst>
        </pc:spChg>
        <pc:spChg chg="add mod">
          <ac:chgData name="Emery, Virginia A LTC USARMY USARC HQ (USA)" userId="dd5fe26c-552b-45e1-8747-da7225f6f273" providerId="ADAL" clId="{BE0B9742-97CD-4E0C-9989-105DD3BAAF0F}" dt="2023-09-15T18:49:37.626" v="4496" actId="207"/>
          <ac:spMkLst>
            <pc:docMk/>
            <pc:sldMk cId="2607900579" sldId="372"/>
            <ac:spMk id="19" creationId="{55F6F75A-0CD3-4B55-60C2-0B145BCE22D9}"/>
          </ac:spMkLst>
        </pc:spChg>
        <pc:spChg chg="add mod">
          <ac:chgData name="Emery, Virginia A LTC USARMY USARC HQ (USA)" userId="dd5fe26c-552b-45e1-8747-da7225f6f273" providerId="ADAL" clId="{BE0B9742-97CD-4E0C-9989-105DD3BAAF0F}" dt="2023-09-15T18:49:43.582" v="4497" actId="207"/>
          <ac:spMkLst>
            <pc:docMk/>
            <pc:sldMk cId="2607900579" sldId="372"/>
            <ac:spMk id="20" creationId="{0005C1A0-F137-526E-618A-59D5B27CA721}"/>
          </ac:spMkLst>
        </pc:spChg>
        <pc:spChg chg="add mod">
          <ac:chgData name="Emery, Virginia A LTC USARMY USARC HQ (USA)" userId="dd5fe26c-552b-45e1-8747-da7225f6f273" providerId="ADAL" clId="{BE0B9742-97CD-4E0C-9989-105DD3BAAF0F}" dt="2023-09-15T18:50:41.086" v="4504" actId="207"/>
          <ac:spMkLst>
            <pc:docMk/>
            <pc:sldMk cId="2607900579" sldId="372"/>
            <ac:spMk id="21" creationId="{90874767-9308-DE87-9FAD-9B8914988FF5}"/>
          </ac:spMkLst>
        </pc:spChg>
        <pc:spChg chg="add mod">
          <ac:chgData name="Emery, Virginia A LTC USARMY USARC HQ (USA)" userId="dd5fe26c-552b-45e1-8747-da7225f6f273" providerId="ADAL" clId="{BE0B9742-97CD-4E0C-9989-105DD3BAAF0F}" dt="2023-09-15T18:51:00.608" v="4505" actId="207"/>
          <ac:spMkLst>
            <pc:docMk/>
            <pc:sldMk cId="2607900579" sldId="372"/>
            <ac:spMk id="22" creationId="{EFE2C324-C3A8-C7A5-3739-6738B5A63868}"/>
          </ac:spMkLst>
        </pc:spChg>
        <pc:spChg chg="add mod">
          <ac:chgData name="Emery, Virginia A LTC USARMY USARC HQ (USA)" userId="dd5fe26c-552b-45e1-8747-da7225f6f273" providerId="ADAL" clId="{BE0B9742-97CD-4E0C-9989-105DD3BAAF0F}" dt="2023-09-15T18:50:25.317" v="4502" actId="207"/>
          <ac:spMkLst>
            <pc:docMk/>
            <pc:sldMk cId="2607900579" sldId="372"/>
            <ac:spMk id="23" creationId="{9F7861CA-1B99-F5EA-050E-208FC1332C84}"/>
          </ac:spMkLst>
        </pc:spChg>
        <pc:spChg chg="add mod">
          <ac:chgData name="Emery, Virginia A LTC USARMY USARC HQ (USA)" userId="dd5fe26c-552b-45e1-8747-da7225f6f273" providerId="ADAL" clId="{BE0B9742-97CD-4E0C-9989-105DD3BAAF0F}" dt="2023-09-15T18:50:32.823" v="4503" actId="207"/>
          <ac:spMkLst>
            <pc:docMk/>
            <pc:sldMk cId="2607900579" sldId="372"/>
            <ac:spMk id="24" creationId="{BE3622B7-594E-52C4-7C92-85B131E87966}"/>
          </ac:spMkLst>
        </pc:spChg>
        <pc:spChg chg="add mod">
          <ac:chgData name="Emery, Virginia A LTC USARMY USARC HQ (USA)" userId="dd5fe26c-552b-45e1-8747-da7225f6f273" providerId="ADAL" clId="{BE0B9742-97CD-4E0C-9989-105DD3BAAF0F}" dt="2023-09-29T17:16:36.097" v="20436" actId="1076"/>
          <ac:spMkLst>
            <pc:docMk/>
            <pc:sldMk cId="2607900579" sldId="372"/>
            <ac:spMk id="25" creationId="{98D6C9FF-16C5-A978-2C34-900E32A7D8CA}"/>
          </ac:spMkLst>
        </pc:spChg>
        <pc:graphicFrameChg chg="add del mod modGraphic">
          <ac:chgData name="Emery, Virginia A LTC USARMY USARC HQ (USA)" userId="dd5fe26c-552b-45e1-8747-da7225f6f273" providerId="ADAL" clId="{BE0B9742-97CD-4E0C-9989-105DD3BAAF0F}" dt="2023-09-15T18:20:57.668" v="3478" actId="11529"/>
          <ac:graphicFrameMkLst>
            <pc:docMk/>
            <pc:sldMk cId="2607900579" sldId="372"/>
            <ac:graphicFrameMk id="9" creationId="{3D7EC7FE-E1B6-998B-BA34-60CFAE382451}"/>
          </ac:graphicFrameMkLst>
        </pc:graphicFrameChg>
      </pc:sldChg>
      <pc:sldChg chg="del">
        <pc:chgData name="Emery, Virginia A LTC USARMY USARC HQ (USA)" userId="dd5fe26c-552b-45e1-8747-da7225f6f273" providerId="ADAL" clId="{BE0B9742-97CD-4E0C-9989-105DD3BAAF0F}" dt="2023-09-15T18:14:37.199" v="3415" actId="2696"/>
        <pc:sldMkLst>
          <pc:docMk/>
          <pc:sldMk cId="602212462" sldId="373"/>
        </pc:sldMkLst>
      </pc:sldChg>
      <pc:sldChg chg="addSp modSp new del mod modNotesTx">
        <pc:chgData name="Emery, Virginia A LTC USARMY USARC HQ (USA)" userId="dd5fe26c-552b-45e1-8747-da7225f6f273" providerId="ADAL" clId="{BE0B9742-97CD-4E0C-9989-105DD3BAAF0F}" dt="2023-09-29T17:17:38.666" v="20437" actId="2696"/>
        <pc:sldMkLst>
          <pc:docMk/>
          <pc:sldMk cId="3908036386" sldId="373"/>
        </pc:sldMkLst>
        <pc:spChg chg="mod">
          <ac:chgData name="Emery, Virginia A LTC USARMY USARC HQ (USA)" userId="dd5fe26c-552b-45e1-8747-da7225f6f273" providerId="ADAL" clId="{BE0B9742-97CD-4E0C-9989-105DD3BAAF0F}" dt="2023-09-15T19:01:01.224" v="5146" actId="113"/>
          <ac:spMkLst>
            <pc:docMk/>
            <pc:sldMk cId="3908036386" sldId="373"/>
            <ac:spMk id="2" creationId="{65451232-B08D-3E24-C6F2-81F98F6455E1}"/>
          </ac:spMkLst>
        </pc:spChg>
        <pc:picChg chg="add mod">
          <ac:chgData name="Emery, Virginia A LTC USARMY USARC HQ (USA)" userId="dd5fe26c-552b-45e1-8747-da7225f6f273" providerId="ADAL" clId="{BE0B9742-97CD-4E0C-9989-105DD3BAAF0F}" dt="2023-09-28T20:13:22.244" v="17033" actId="1076"/>
          <ac:picMkLst>
            <pc:docMk/>
            <pc:sldMk cId="3908036386" sldId="373"/>
            <ac:picMk id="5" creationId="{5A8E4AB0-7379-3612-357A-013CFBFF89FA}"/>
          </ac:picMkLst>
        </pc:picChg>
      </pc:sldChg>
      <pc:sldChg chg="del">
        <pc:chgData name="Emery, Virginia A LTC USARMY USARC HQ (USA)" userId="dd5fe26c-552b-45e1-8747-da7225f6f273" providerId="ADAL" clId="{BE0B9742-97CD-4E0C-9989-105DD3BAAF0F}" dt="2023-09-15T18:14:42.747" v="3417" actId="2696"/>
        <pc:sldMkLst>
          <pc:docMk/>
          <pc:sldMk cId="1169266385" sldId="374"/>
        </pc:sldMkLst>
      </pc:sldChg>
      <pc:sldChg chg="addSp modSp new mod modNotesTx">
        <pc:chgData name="Emery, Virginia A LTC USARMY USARC HQ (USA)" userId="dd5fe26c-552b-45e1-8747-da7225f6f273" providerId="ADAL" clId="{BE0B9742-97CD-4E0C-9989-105DD3BAAF0F}" dt="2023-09-29T12:40:43.281" v="19739" actId="20577"/>
        <pc:sldMkLst>
          <pc:docMk/>
          <pc:sldMk cId="3122222272" sldId="374"/>
        </pc:sldMkLst>
        <pc:spChg chg="mod">
          <ac:chgData name="Emery, Virginia A LTC USARMY USARC HQ (USA)" userId="dd5fe26c-552b-45e1-8747-da7225f6f273" providerId="ADAL" clId="{BE0B9742-97CD-4E0C-9989-105DD3BAAF0F}" dt="2023-09-18T10:44:12.432" v="8381" actId="20577"/>
          <ac:spMkLst>
            <pc:docMk/>
            <pc:sldMk cId="3122222272" sldId="374"/>
            <ac:spMk id="2" creationId="{391B2A0F-FAC9-AC54-F109-FD3EA9DC070B}"/>
          </ac:spMkLst>
        </pc:spChg>
        <pc:picChg chg="add mod">
          <ac:chgData name="Emery, Virginia A LTC USARMY USARC HQ (USA)" userId="dd5fe26c-552b-45e1-8747-da7225f6f273" providerId="ADAL" clId="{BE0B9742-97CD-4E0C-9989-105DD3BAAF0F}" dt="2023-09-18T10:45:25.576" v="8386" actId="14100"/>
          <ac:picMkLst>
            <pc:docMk/>
            <pc:sldMk cId="3122222272" sldId="374"/>
            <ac:picMk id="5" creationId="{9001FB39-D9D9-ADD6-B7F4-5B62A6046BCD}"/>
          </ac:picMkLst>
        </pc:picChg>
      </pc:sldChg>
      <pc:sldChg chg="new del">
        <pc:chgData name="Emery, Virginia A LTC USARMY USARC HQ (USA)" userId="dd5fe26c-552b-45e1-8747-da7225f6f273" providerId="ADAL" clId="{BE0B9742-97CD-4E0C-9989-105DD3BAAF0F}" dt="2023-09-18T11:08:38.833" v="12764" actId="47"/>
        <pc:sldMkLst>
          <pc:docMk/>
          <pc:sldMk cId="315677416" sldId="375"/>
        </pc:sldMkLst>
      </pc:sldChg>
      <pc:sldChg chg="del">
        <pc:chgData name="Emery, Virginia A LTC USARMY USARC HQ (USA)" userId="dd5fe26c-552b-45e1-8747-da7225f6f273" providerId="ADAL" clId="{BE0B9742-97CD-4E0C-9989-105DD3BAAF0F}" dt="2023-09-15T18:14:46.093" v="3418" actId="2696"/>
        <pc:sldMkLst>
          <pc:docMk/>
          <pc:sldMk cId="841329853" sldId="375"/>
        </pc:sldMkLst>
      </pc:sldChg>
      <pc:sldChg chg="modSp new del mod">
        <pc:chgData name="Emery, Virginia A LTC USARMY USARC HQ (USA)" userId="dd5fe26c-552b-45e1-8747-da7225f6f273" providerId="ADAL" clId="{BE0B9742-97CD-4E0C-9989-105DD3BAAF0F}" dt="2023-09-18T11:09:00.601" v="12767" actId="47"/>
        <pc:sldMkLst>
          <pc:docMk/>
          <pc:sldMk cId="2775100463" sldId="376"/>
        </pc:sldMkLst>
        <pc:spChg chg="mod">
          <ac:chgData name="Emery, Virginia A LTC USARMY USARC HQ (USA)" userId="dd5fe26c-552b-45e1-8747-da7225f6f273" providerId="ADAL" clId="{BE0B9742-97CD-4E0C-9989-105DD3BAAF0F}" dt="2023-09-18T11:08:34.662" v="12763" actId="20577"/>
          <ac:spMkLst>
            <pc:docMk/>
            <pc:sldMk cId="2775100463" sldId="376"/>
            <ac:spMk id="2" creationId="{BCBAAF3C-30FC-D45E-11DA-3049B85E3EB0}"/>
          </ac:spMkLst>
        </pc:spChg>
      </pc:sldChg>
      <pc:sldChg chg="modSp new del mod">
        <pc:chgData name="Emery, Virginia A LTC USARMY USARC HQ (USA)" userId="dd5fe26c-552b-45e1-8747-da7225f6f273" providerId="ADAL" clId="{BE0B9742-97CD-4E0C-9989-105DD3BAAF0F}" dt="2023-09-18T11:10:12.366" v="12833" actId="2696"/>
        <pc:sldMkLst>
          <pc:docMk/>
          <pc:sldMk cId="430685997" sldId="377"/>
        </pc:sldMkLst>
        <pc:spChg chg="mod">
          <ac:chgData name="Emery, Virginia A LTC USARMY USARC HQ (USA)" userId="dd5fe26c-552b-45e1-8747-da7225f6f273" providerId="ADAL" clId="{BE0B9742-97CD-4E0C-9989-105DD3BAAF0F}" dt="2023-09-18T11:08:58.687" v="12766"/>
          <ac:spMkLst>
            <pc:docMk/>
            <pc:sldMk cId="430685997" sldId="377"/>
            <ac:spMk id="2" creationId="{B7BCD6F3-1D8D-0927-691C-0D6D4CC2591C}"/>
          </ac:spMkLst>
        </pc:spChg>
        <pc:spChg chg="mod">
          <ac:chgData name="Emery, Virginia A LTC USARMY USARC HQ (USA)" userId="dd5fe26c-552b-45e1-8747-da7225f6f273" providerId="ADAL" clId="{BE0B9742-97CD-4E0C-9989-105DD3BAAF0F}" dt="2023-09-18T11:09:07.617" v="12777" actId="20577"/>
          <ac:spMkLst>
            <pc:docMk/>
            <pc:sldMk cId="430685997" sldId="377"/>
            <ac:spMk id="3" creationId="{6B76F7A3-BF8A-B0C8-9ECE-01DCAB0E898E}"/>
          </ac:spMkLst>
        </pc:spChg>
        <pc:spChg chg="mod">
          <ac:chgData name="Emery, Virginia A LTC USARMY USARC HQ (USA)" userId="dd5fe26c-552b-45e1-8747-da7225f6f273" providerId="ADAL" clId="{BE0B9742-97CD-4E0C-9989-105DD3BAAF0F}" dt="2023-09-18T11:09:13.154" v="12788" actId="20577"/>
          <ac:spMkLst>
            <pc:docMk/>
            <pc:sldMk cId="430685997" sldId="377"/>
            <ac:spMk id="4" creationId="{9FE3EB45-98B2-8913-D739-40C21B981E9A}"/>
          </ac:spMkLst>
        </pc:spChg>
      </pc:sldChg>
      <pc:sldChg chg="addSp delSp modSp new mod modClrScheme chgLayout modNotesTx">
        <pc:chgData name="Emery, Virginia A LTC USARMY USARC HQ (USA)" userId="dd5fe26c-552b-45e1-8747-da7225f6f273" providerId="ADAL" clId="{BE0B9742-97CD-4E0C-9989-105DD3BAAF0F}" dt="2023-09-29T18:20:52.349" v="20646" actId="20577"/>
        <pc:sldMkLst>
          <pc:docMk/>
          <pc:sldMk cId="862467956" sldId="378"/>
        </pc:sldMkLst>
        <pc:spChg chg="mod ord">
          <ac:chgData name="Emery, Virginia A LTC USARMY USARC HQ (USA)" userId="dd5fe26c-552b-45e1-8747-da7225f6f273" providerId="ADAL" clId="{BE0B9742-97CD-4E0C-9989-105DD3BAAF0F}" dt="2023-09-18T11:10:39.763" v="12835" actId="700"/>
          <ac:spMkLst>
            <pc:docMk/>
            <pc:sldMk cId="862467956" sldId="378"/>
            <ac:spMk id="2" creationId="{BA099F07-FB9D-362A-57D6-6B406D24B1C5}"/>
          </ac:spMkLst>
        </pc:spChg>
        <pc:spChg chg="del mod ord">
          <ac:chgData name="Emery, Virginia A LTC USARMY USARC HQ (USA)" userId="dd5fe26c-552b-45e1-8747-da7225f6f273" providerId="ADAL" clId="{BE0B9742-97CD-4E0C-9989-105DD3BAAF0F}" dt="2023-09-18T11:10:39.763" v="12835" actId="700"/>
          <ac:spMkLst>
            <pc:docMk/>
            <pc:sldMk cId="862467956" sldId="378"/>
            <ac:spMk id="3" creationId="{3367352B-AAFD-8E21-13F6-F777D987719D}"/>
          </ac:spMkLst>
        </pc:spChg>
        <pc:spChg chg="del mod ord">
          <ac:chgData name="Emery, Virginia A LTC USARMY USARC HQ (USA)" userId="dd5fe26c-552b-45e1-8747-da7225f6f273" providerId="ADAL" clId="{BE0B9742-97CD-4E0C-9989-105DD3BAAF0F}" dt="2023-09-18T11:10:39.763" v="12835" actId="700"/>
          <ac:spMkLst>
            <pc:docMk/>
            <pc:sldMk cId="862467956" sldId="378"/>
            <ac:spMk id="4" creationId="{40C870D0-5AAF-D054-A47A-F610794F4397}"/>
          </ac:spMkLst>
        </pc:spChg>
        <pc:spChg chg="del mod ord">
          <ac:chgData name="Emery, Virginia A LTC USARMY USARC HQ (USA)" userId="dd5fe26c-552b-45e1-8747-da7225f6f273" providerId="ADAL" clId="{BE0B9742-97CD-4E0C-9989-105DD3BAAF0F}" dt="2023-09-18T11:10:39.763" v="12835" actId="700"/>
          <ac:spMkLst>
            <pc:docMk/>
            <pc:sldMk cId="862467956" sldId="378"/>
            <ac:spMk id="5" creationId="{97A67505-5436-9622-34D4-BCD9E0DCF8AB}"/>
          </ac:spMkLst>
        </pc:spChg>
        <pc:spChg chg="del mod ord">
          <ac:chgData name="Emery, Virginia A LTC USARMY USARC HQ (USA)" userId="dd5fe26c-552b-45e1-8747-da7225f6f273" providerId="ADAL" clId="{BE0B9742-97CD-4E0C-9989-105DD3BAAF0F}" dt="2023-09-18T11:10:39.763" v="12835" actId="700"/>
          <ac:spMkLst>
            <pc:docMk/>
            <pc:sldMk cId="862467956" sldId="378"/>
            <ac:spMk id="6" creationId="{E52ADA09-3E0D-B548-DBCE-09913B6BCDFC}"/>
          </ac:spMkLst>
        </pc:spChg>
        <pc:spChg chg="add mod ord">
          <ac:chgData name="Emery, Virginia A LTC USARMY USARC HQ (USA)" userId="dd5fe26c-552b-45e1-8747-da7225f6f273" providerId="ADAL" clId="{BE0B9742-97CD-4E0C-9989-105DD3BAAF0F}" dt="2023-09-18T11:16:35.748" v="13692" actId="6549"/>
          <ac:spMkLst>
            <pc:docMk/>
            <pc:sldMk cId="862467956" sldId="378"/>
            <ac:spMk id="7" creationId="{B051E87B-AF6E-95B1-105E-C0E26EC22B91}"/>
          </ac:spMkLst>
        </pc:spChg>
        <pc:spChg chg="add mod ord">
          <ac:chgData name="Emery, Virginia A LTC USARMY USARC HQ (USA)" userId="dd5fe26c-552b-45e1-8747-da7225f6f273" providerId="ADAL" clId="{BE0B9742-97CD-4E0C-9989-105DD3BAAF0F}" dt="2023-09-18T11:13:50.729" v="13159" actId="20577"/>
          <ac:spMkLst>
            <pc:docMk/>
            <pc:sldMk cId="862467956" sldId="378"/>
            <ac:spMk id="8" creationId="{7A9C028A-1E87-AD45-3BB2-322D417CF09C}"/>
          </ac:spMkLst>
        </pc:spChg>
        <pc:spChg chg="add del mod ord">
          <ac:chgData name="Emery, Virginia A LTC USARMY USARC HQ (USA)" userId="dd5fe26c-552b-45e1-8747-da7225f6f273" providerId="ADAL" clId="{BE0B9742-97CD-4E0C-9989-105DD3BAAF0F}" dt="2023-09-18T11:30:53.984" v="15773"/>
          <ac:spMkLst>
            <pc:docMk/>
            <pc:sldMk cId="862467956" sldId="378"/>
            <ac:spMk id="9" creationId="{AA897BA1-351E-5188-F94E-E4ECECE8A990}"/>
          </ac:spMkLst>
        </pc:spChg>
        <pc:spChg chg="add del mod ord">
          <ac:chgData name="Emery, Virginia A LTC USARMY USARC HQ (USA)" userId="dd5fe26c-552b-45e1-8747-da7225f6f273" providerId="ADAL" clId="{BE0B9742-97CD-4E0C-9989-105DD3BAAF0F}" dt="2023-09-18T11:31:54.074" v="15774"/>
          <ac:spMkLst>
            <pc:docMk/>
            <pc:sldMk cId="862467956" sldId="378"/>
            <ac:spMk id="10" creationId="{05D115A7-1134-F592-F984-5B4146A49DA3}"/>
          </ac:spMkLst>
        </pc:spChg>
        <pc:spChg chg="add mod ord">
          <ac:chgData name="Emery, Virginia A LTC USARMY USARC HQ (USA)" userId="dd5fe26c-552b-45e1-8747-da7225f6f273" providerId="ADAL" clId="{BE0B9742-97CD-4E0C-9989-105DD3BAAF0F}" dt="2023-09-18T11:11:03.244" v="12849" actId="20577"/>
          <ac:spMkLst>
            <pc:docMk/>
            <pc:sldMk cId="862467956" sldId="378"/>
            <ac:spMk id="11" creationId="{CFCE6276-55CC-5BBB-D9A7-9C324C3E0C58}"/>
          </ac:spMkLst>
        </pc:spChg>
        <pc:spChg chg="add mod ord">
          <ac:chgData name="Emery, Virginia A LTC USARMY USARC HQ (USA)" userId="dd5fe26c-552b-45e1-8747-da7225f6f273" providerId="ADAL" clId="{BE0B9742-97CD-4E0C-9989-105DD3BAAF0F}" dt="2023-09-18T11:11:08.161" v="12860" actId="20577"/>
          <ac:spMkLst>
            <pc:docMk/>
            <pc:sldMk cId="862467956" sldId="378"/>
            <ac:spMk id="12" creationId="{E3F662D7-2AB2-5170-CACB-57ED5B66DAAC}"/>
          </ac:spMkLst>
        </pc:spChg>
        <pc:spChg chg="add del mod ord">
          <ac:chgData name="Emery, Virginia A LTC USARMY USARC HQ (USA)" userId="dd5fe26c-552b-45e1-8747-da7225f6f273" providerId="ADAL" clId="{BE0B9742-97CD-4E0C-9989-105DD3BAAF0F}" dt="2023-09-18T11:34:25.749" v="15776"/>
          <ac:spMkLst>
            <pc:docMk/>
            <pc:sldMk cId="862467956" sldId="378"/>
            <ac:spMk id="13" creationId="{AC424D17-E9E2-FB08-653E-542932A890A9}"/>
          </ac:spMkLst>
        </pc:spChg>
        <pc:spChg chg="add mod ord">
          <ac:chgData name="Emery, Virginia A LTC USARMY USARC HQ (USA)" userId="dd5fe26c-552b-45e1-8747-da7225f6f273" providerId="ADAL" clId="{BE0B9742-97CD-4E0C-9989-105DD3BAAF0F}" dt="2023-09-28T20:22:18.881" v="17051" actId="6549"/>
          <ac:spMkLst>
            <pc:docMk/>
            <pc:sldMk cId="862467956" sldId="378"/>
            <ac:spMk id="14" creationId="{BA3BB11F-D9EA-1E42-87D3-49F1AA475B0C}"/>
          </ac:spMkLst>
        </pc:spChg>
        <pc:spChg chg="add mod ord">
          <ac:chgData name="Emery, Virginia A LTC USARMY USARC HQ (USA)" userId="dd5fe26c-552b-45e1-8747-da7225f6f273" providerId="ADAL" clId="{BE0B9742-97CD-4E0C-9989-105DD3BAAF0F}" dt="2023-09-18T11:14:42.775" v="13320" actId="313"/>
          <ac:spMkLst>
            <pc:docMk/>
            <pc:sldMk cId="862467956" sldId="378"/>
            <ac:spMk id="15" creationId="{5ECD5B71-108F-C612-446B-A98C8A58BE96}"/>
          </ac:spMkLst>
        </pc:spChg>
        <pc:spChg chg="add del mod ord">
          <ac:chgData name="Emery, Virginia A LTC USARMY USARC HQ (USA)" userId="dd5fe26c-552b-45e1-8747-da7225f6f273" providerId="ADAL" clId="{BE0B9742-97CD-4E0C-9989-105DD3BAAF0F}" dt="2023-09-18T11:33:52.581" v="15775"/>
          <ac:spMkLst>
            <pc:docMk/>
            <pc:sldMk cId="862467956" sldId="378"/>
            <ac:spMk id="16" creationId="{A0AB635A-F724-3056-FCE7-200C19C1A2AD}"/>
          </ac:spMkLst>
        </pc:spChg>
        <pc:spChg chg="add mod ord">
          <ac:chgData name="Emery, Virginia A LTC USARMY USARC HQ (USA)" userId="dd5fe26c-552b-45e1-8747-da7225f6f273" providerId="ADAL" clId="{BE0B9742-97CD-4E0C-9989-105DD3BAAF0F}" dt="2023-09-18T11:11:37.593" v="12896" actId="20577"/>
          <ac:spMkLst>
            <pc:docMk/>
            <pc:sldMk cId="862467956" sldId="378"/>
            <ac:spMk id="17" creationId="{A5311892-2556-7F1C-03E2-1E176ACD25C1}"/>
          </ac:spMkLst>
        </pc:spChg>
        <pc:spChg chg="add mod ord">
          <ac:chgData name="Emery, Virginia A LTC USARMY USARC HQ (USA)" userId="dd5fe26c-552b-45e1-8747-da7225f6f273" providerId="ADAL" clId="{BE0B9742-97CD-4E0C-9989-105DD3BAAF0F}" dt="2023-09-18T11:19:09.288" v="14011" actId="20577"/>
          <ac:spMkLst>
            <pc:docMk/>
            <pc:sldMk cId="862467956" sldId="378"/>
            <ac:spMk id="18" creationId="{BE1E5396-39A6-F832-8BD2-A22BFEFB4F32}"/>
          </ac:spMkLst>
        </pc:spChg>
        <pc:spChg chg="add del mod">
          <ac:chgData name="Emery, Virginia A LTC USARMY USARC HQ (USA)" userId="dd5fe26c-552b-45e1-8747-da7225f6f273" providerId="ADAL" clId="{BE0B9742-97CD-4E0C-9989-105DD3BAAF0F}" dt="2023-09-18T11:36:04.819" v="15778"/>
          <ac:spMkLst>
            <pc:docMk/>
            <pc:sldMk cId="862467956" sldId="378"/>
            <ac:spMk id="24" creationId="{2A0BADDC-4524-4589-13E6-0F5E84CBDDBD}"/>
          </ac:spMkLst>
        </pc:spChg>
        <pc:picChg chg="add mod">
          <ac:chgData name="Emery, Virginia A LTC USARMY USARC HQ (USA)" userId="dd5fe26c-552b-45e1-8747-da7225f6f273" providerId="ADAL" clId="{BE0B9742-97CD-4E0C-9989-105DD3BAAF0F}" dt="2023-09-18T11:30:53.984" v="15773"/>
          <ac:picMkLst>
            <pc:docMk/>
            <pc:sldMk cId="862467956" sldId="378"/>
            <ac:picMk id="19" creationId="{0C7DA450-AA59-71A0-00EB-38F1B3E5209D}"/>
          </ac:picMkLst>
        </pc:picChg>
        <pc:picChg chg="add del mod">
          <ac:chgData name="Emery, Virginia A LTC USARMY USARC HQ (USA)" userId="dd5fe26c-552b-45e1-8747-da7225f6f273" providerId="ADAL" clId="{BE0B9742-97CD-4E0C-9989-105DD3BAAF0F}" dt="2023-09-18T11:34:28.232" v="15777" actId="478"/>
          <ac:picMkLst>
            <pc:docMk/>
            <pc:sldMk cId="862467956" sldId="378"/>
            <ac:picMk id="20" creationId="{72322819-39CA-AAB1-2873-8639C47653F8}"/>
          </ac:picMkLst>
        </pc:picChg>
        <pc:picChg chg="add mod">
          <ac:chgData name="Emery, Virginia A LTC USARMY USARC HQ (USA)" userId="dd5fe26c-552b-45e1-8747-da7225f6f273" providerId="ADAL" clId="{BE0B9742-97CD-4E0C-9989-105DD3BAAF0F}" dt="2023-09-18T11:33:52.581" v="15775"/>
          <ac:picMkLst>
            <pc:docMk/>
            <pc:sldMk cId="862467956" sldId="378"/>
            <ac:picMk id="21" creationId="{5EB09B51-F31B-0D79-C1CF-F9695356B97C}"/>
          </ac:picMkLst>
        </pc:picChg>
        <pc:picChg chg="add mod">
          <ac:chgData name="Emery, Virginia A LTC USARMY USARC HQ (USA)" userId="dd5fe26c-552b-45e1-8747-da7225f6f273" providerId="ADAL" clId="{BE0B9742-97CD-4E0C-9989-105DD3BAAF0F}" dt="2023-09-18T11:34:25.749" v="15776"/>
          <ac:picMkLst>
            <pc:docMk/>
            <pc:sldMk cId="862467956" sldId="378"/>
            <ac:picMk id="22" creationId="{C5DE764B-ADD4-A788-05F2-16F8E6D10954}"/>
          </ac:picMkLst>
        </pc:picChg>
        <pc:picChg chg="add mod">
          <ac:chgData name="Emery, Virginia A LTC USARMY USARC HQ (USA)" userId="dd5fe26c-552b-45e1-8747-da7225f6f273" providerId="ADAL" clId="{BE0B9742-97CD-4E0C-9989-105DD3BAAF0F}" dt="2023-09-18T11:36:04.819" v="15778"/>
          <ac:picMkLst>
            <pc:docMk/>
            <pc:sldMk cId="862467956" sldId="378"/>
            <ac:picMk id="25" creationId="{5A9C7E2D-5DF0-F229-9BC5-FEF42ABBA2F6}"/>
          </ac:picMkLst>
        </pc:picChg>
      </pc:sldChg>
      <pc:sldChg chg="addSp delSp modSp new mod modClrScheme chgLayout modNotesTx">
        <pc:chgData name="Emery, Virginia A LTC USARMY USARC HQ (USA)" userId="dd5fe26c-552b-45e1-8747-da7225f6f273" providerId="ADAL" clId="{BE0B9742-97CD-4E0C-9989-105DD3BAAF0F}" dt="2023-09-29T18:37:15.270" v="21761" actId="20577"/>
        <pc:sldMkLst>
          <pc:docMk/>
          <pc:sldMk cId="284573812" sldId="379"/>
        </pc:sldMkLst>
        <pc:spChg chg="del mod ord">
          <ac:chgData name="Emery, Virginia A LTC USARMY USARC HQ (USA)" userId="dd5fe26c-552b-45e1-8747-da7225f6f273" providerId="ADAL" clId="{BE0B9742-97CD-4E0C-9989-105DD3BAAF0F}" dt="2023-09-18T11:36:43.740" v="15780" actId="700"/>
          <ac:spMkLst>
            <pc:docMk/>
            <pc:sldMk cId="284573812" sldId="379"/>
            <ac:spMk id="2" creationId="{761CA51C-8A17-F56F-69D7-DA6B62A932CB}"/>
          </ac:spMkLst>
        </pc:spChg>
        <pc:spChg chg="del">
          <ac:chgData name="Emery, Virginia A LTC USARMY USARC HQ (USA)" userId="dd5fe26c-552b-45e1-8747-da7225f6f273" providerId="ADAL" clId="{BE0B9742-97CD-4E0C-9989-105DD3BAAF0F}" dt="2023-09-18T11:36:43.740" v="15780" actId="700"/>
          <ac:spMkLst>
            <pc:docMk/>
            <pc:sldMk cId="284573812" sldId="379"/>
            <ac:spMk id="3" creationId="{86224942-4E89-8A1F-0BE2-A859EDCF5D77}"/>
          </ac:spMkLst>
        </pc:spChg>
        <pc:spChg chg="del">
          <ac:chgData name="Emery, Virginia A LTC USARMY USARC HQ (USA)" userId="dd5fe26c-552b-45e1-8747-da7225f6f273" providerId="ADAL" clId="{BE0B9742-97CD-4E0C-9989-105DD3BAAF0F}" dt="2023-09-18T11:36:43.740" v="15780" actId="700"/>
          <ac:spMkLst>
            <pc:docMk/>
            <pc:sldMk cId="284573812" sldId="379"/>
            <ac:spMk id="4" creationId="{190D891B-BE50-75C8-13A9-FC3CF9C5F551}"/>
          </ac:spMkLst>
        </pc:spChg>
        <pc:spChg chg="del mod ord">
          <ac:chgData name="Emery, Virginia A LTC USARMY USARC HQ (USA)" userId="dd5fe26c-552b-45e1-8747-da7225f6f273" providerId="ADAL" clId="{BE0B9742-97CD-4E0C-9989-105DD3BAAF0F}" dt="2023-09-18T11:36:43.740" v="15780" actId="700"/>
          <ac:spMkLst>
            <pc:docMk/>
            <pc:sldMk cId="284573812" sldId="379"/>
            <ac:spMk id="5" creationId="{F35F2482-67C9-E42C-ACBB-B60D526181B3}"/>
          </ac:spMkLst>
        </pc:spChg>
        <pc:spChg chg="del">
          <ac:chgData name="Emery, Virginia A LTC USARMY USARC HQ (USA)" userId="dd5fe26c-552b-45e1-8747-da7225f6f273" providerId="ADAL" clId="{BE0B9742-97CD-4E0C-9989-105DD3BAAF0F}" dt="2023-09-18T11:36:43.740" v="15780" actId="700"/>
          <ac:spMkLst>
            <pc:docMk/>
            <pc:sldMk cId="284573812" sldId="379"/>
            <ac:spMk id="6" creationId="{D1959C72-A5A8-29E0-D52D-752DAD7003AB}"/>
          </ac:spMkLst>
        </pc:spChg>
        <pc:spChg chg="del">
          <ac:chgData name="Emery, Virginia A LTC USARMY USARC HQ (USA)" userId="dd5fe26c-552b-45e1-8747-da7225f6f273" providerId="ADAL" clId="{BE0B9742-97CD-4E0C-9989-105DD3BAAF0F}" dt="2023-09-18T11:36:43.740" v="15780" actId="700"/>
          <ac:spMkLst>
            <pc:docMk/>
            <pc:sldMk cId="284573812" sldId="379"/>
            <ac:spMk id="7" creationId="{F05B1F21-5100-881F-6C6B-24D13618748B}"/>
          </ac:spMkLst>
        </pc:spChg>
        <pc:spChg chg="del">
          <ac:chgData name="Emery, Virginia A LTC USARMY USARC HQ (USA)" userId="dd5fe26c-552b-45e1-8747-da7225f6f273" providerId="ADAL" clId="{BE0B9742-97CD-4E0C-9989-105DD3BAAF0F}" dt="2023-09-18T11:36:43.740" v="15780" actId="700"/>
          <ac:spMkLst>
            <pc:docMk/>
            <pc:sldMk cId="284573812" sldId="379"/>
            <ac:spMk id="8" creationId="{268BBFEF-63F5-33A4-300C-26D2498D7430}"/>
          </ac:spMkLst>
        </pc:spChg>
        <pc:spChg chg="del">
          <ac:chgData name="Emery, Virginia A LTC USARMY USARC HQ (USA)" userId="dd5fe26c-552b-45e1-8747-da7225f6f273" providerId="ADAL" clId="{BE0B9742-97CD-4E0C-9989-105DD3BAAF0F}" dt="2023-09-18T11:36:43.740" v="15780" actId="700"/>
          <ac:spMkLst>
            <pc:docMk/>
            <pc:sldMk cId="284573812" sldId="379"/>
            <ac:spMk id="9" creationId="{740201D1-58C0-D5B7-7A85-08844C536F97}"/>
          </ac:spMkLst>
        </pc:spChg>
        <pc:spChg chg="del">
          <ac:chgData name="Emery, Virginia A LTC USARMY USARC HQ (USA)" userId="dd5fe26c-552b-45e1-8747-da7225f6f273" providerId="ADAL" clId="{BE0B9742-97CD-4E0C-9989-105DD3BAAF0F}" dt="2023-09-18T11:36:43.740" v="15780" actId="700"/>
          <ac:spMkLst>
            <pc:docMk/>
            <pc:sldMk cId="284573812" sldId="379"/>
            <ac:spMk id="10" creationId="{E7C78520-C4FC-10FE-FF71-AF3547CA383D}"/>
          </ac:spMkLst>
        </pc:spChg>
        <pc:spChg chg="del">
          <ac:chgData name="Emery, Virginia A LTC USARMY USARC HQ (USA)" userId="dd5fe26c-552b-45e1-8747-da7225f6f273" providerId="ADAL" clId="{BE0B9742-97CD-4E0C-9989-105DD3BAAF0F}" dt="2023-09-18T11:36:43.740" v="15780" actId="700"/>
          <ac:spMkLst>
            <pc:docMk/>
            <pc:sldMk cId="284573812" sldId="379"/>
            <ac:spMk id="11" creationId="{F4E33D11-62C1-E809-3949-EABE9D1187D4}"/>
          </ac:spMkLst>
        </pc:spChg>
        <pc:spChg chg="del">
          <ac:chgData name="Emery, Virginia A LTC USARMY USARC HQ (USA)" userId="dd5fe26c-552b-45e1-8747-da7225f6f273" providerId="ADAL" clId="{BE0B9742-97CD-4E0C-9989-105DD3BAAF0F}" dt="2023-09-18T11:36:43.740" v="15780" actId="700"/>
          <ac:spMkLst>
            <pc:docMk/>
            <pc:sldMk cId="284573812" sldId="379"/>
            <ac:spMk id="12" creationId="{7B30EE7B-468A-78BE-A91B-B7600A1EE785}"/>
          </ac:spMkLst>
        </pc:spChg>
        <pc:spChg chg="del">
          <ac:chgData name="Emery, Virginia A LTC USARMY USARC HQ (USA)" userId="dd5fe26c-552b-45e1-8747-da7225f6f273" providerId="ADAL" clId="{BE0B9742-97CD-4E0C-9989-105DD3BAAF0F}" dt="2023-09-18T11:36:43.740" v="15780" actId="700"/>
          <ac:spMkLst>
            <pc:docMk/>
            <pc:sldMk cId="284573812" sldId="379"/>
            <ac:spMk id="13" creationId="{896AF4F8-D5CB-1460-7B20-711655FCFA7D}"/>
          </ac:spMkLst>
        </pc:spChg>
        <pc:spChg chg="del">
          <ac:chgData name="Emery, Virginia A LTC USARMY USARC HQ (USA)" userId="dd5fe26c-552b-45e1-8747-da7225f6f273" providerId="ADAL" clId="{BE0B9742-97CD-4E0C-9989-105DD3BAAF0F}" dt="2023-09-18T11:36:43.740" v="15780" actId="700"/>
          <ac:spMkLst>
            <pc:docMk/>
            <pc:sldMk cId="284573812" sldId="379"/>
            <ac:spMk id="14" creationId="{0EBAB97C-4094-521B-100D-6C8FA72BC3C3}"/>
          </ac:spMkLst>
        </pc:spChg>
        <pc:spChg chg="add mod ord">
          <ac:chgData name="Emery, Virginia A LTC USARMY USARC HQ (USA)" userId="dd5fe26c-552b-45e1-8747-da7225f6f273" providerId="ADAL" clId="{BE0B9742-97CD-4E0C-9989-105DD3BAAF0F}" dt="2023-09-18T11:45:10.567" v="16982" actId="20577"/>
          <ac:spMkLst>
            <pc:docMk/>
            <pc:sldMk cId="284573812" sldId="379"/>
            <ac:spMk id="15" creationId="{E053F260-8800-3A22-AB24-27EA1FDAD152}"/>
          </ac:spMkLst>
        </pc:spChg>
        <pc:spChg chg="add mod ord">
          <ac:chgData name="Emery, Virginia A LTC USARMY USARC HQ (USA)" userId="dd5fe26c-552b-45e1-8747-da7225f6f273" providerId="ADAL" clId="{BE0B9742-97CD-4E0C-9989-105DD3BAAF0F}" dt="2023-09-18T11:45:18.039" v="16983" actId="20577"/>
          <ac:spMkLst>
            <pc:docMk/>
            <pc:sldMk cId="284573812" sldId="379"/>
            <ac:spMk id="16" creationId="{EA7AC190-A495-22A6-EBC5-65268C3FC34C}"/>
          </ac:spMkLst>
        </pc:spChg>
        <pc:picChg chg="add mod">
          <ac:chgData name="Emery, Virginia A LTC USARMY USARC HQ (USA)" userId="dd5fe26c-552b-45e1-8747-da7225f6f273" providerId="ADAL" clId="{BE0B9742-97CD-4E0C-9989-105DD3BAAF0F}" dt="2023-09-18T11:45:03.861" v="16977" actId="14100"/>
          <ac:picMkLst>
            <pc:docMk/>
            <pc:sldMk cId="284573812" sldId="379"/>
            <ac:picMk id="17" creationId="{A372C6E3-4F59-3725-E88D-BC61F7002810}"/>
          </ac:picMkLst>
        </pc:picChg>
      </pc:sldChg>
      <pc:sldChg chg="new del">
        <pc:chgData name="Emery, Virginia A LTC USARMY USARC HQ (USA)" userId="dd5fe26c-552b-45e1-8747-da7225f6f273" providerId="ADAL" clId="{BE0B9742-97CD-4E0C-9989-105DD3BAAF0F}" dt="2023-09-18T11:10:16.696" v="12834" actId="2696"/>
        <pc:sldMkLst>
          <pc:docMk/>
          <pc:sldMk cId="2859691434" sldId="379"/>
        </pc:sldMkLst>
      </pc:sldChg>
      <pc:sldChg chg="addSp delSp modSp new mod modNotesTx">
        <pc:chgData name="Emery, Virginia A LTC USARMY USARC HQ (USA)" userId="dd5fe26c-552b-45e1-8747-da7225f6f273" providerId="ADAL" clId="{BE0B9742-97CD-4E0C-9989-105DD3BAAF0F}" dt="2023-09-29T18:02:23.135" v="20584"/>
        <pc:sldMkLst>
          <pc:docMk/>
          <pc:sldMk cId="417343172" sldId="380"/>
        </pc:sldMkLst>
        <pc:spChg chg="del">
          <ac:chgData name="Emery, Virginia A LTC USARMY USARC HQ (USA)" userId="dd5fe26c-552b-45e1-8747-da7225f6f273" providerId="ADAL" clId="{BE0B9742-97CD-4E0C-9989-105DD3BAAF0F}" dt="2023-09-29T11:44:41.190" v="17306"/>
          <ac:spMkLst>
            <pc:docMk/>
            <pc:sldMk cId="417343172" sldId="380"/>
            <ac:spMk id="2" creationId="{98DD6749-F614-7BEC-69F3-B1D6B42B54C7}"/>
          </ac:spMkLst>
        </pc:spChg>
        <pc:spChg chg="mod">
          <ac:chgData name="Emery, Virginia A LTC USARMY USARC HQ (USA)" userId="dd5fe26c-552b-45e1-8747-da7225f6f273" providerId="ADAL" clId="{BE0B9742-97CD-4E0C-9989-105DD3BAAF0F}" dt="2023-09-29T11:50:54.484" v="17390" actId="14100"/>
          <ac:spMkLst>
            <pc:docMk/>
            <pc:sldMk cId="417343172" sldId="380"/>
            <ac:spMk id="3" creationId="{1EA9CF49-71C3-63E7-439C-188A2B77D98E}"/>
          </ac:spMkLst>
        </pc:spChg>
        <pc:spChg chg="add mod">
          <ac:chgData name="Emery, Virginia A LTC USARMY USARC HQ (USA)" userId="dd5fe26c-552b-45e1-8747-da7225f6f273" providerId="ADAL" clId="{BE0B9742-97CD-4E0C-9989-105DD3BAAF0F}" dt="2023-09-29T11:44:41.190" v="17306"/>
          <ac:spMkLst>
            <pc:docMk/>
            <pc:sldMk cId="417343172" sldId="380"/>
            <ac:spMk id="4" creationId="{5605AFA3-92F5-9CEF-4C73-11DC7817CF72}"/>
          </ac:spMkLst>
        </pc:spChg>
        <pc:spChg chg="add del mod">
          <ac:chgData name="Emery, Virginia A LTC USARMY USARC HQ (USA)" userId="dd5fe26c-552b-45e1-8747-da7225f6f273" providerId="ADAL" clId="{BE0B9742-97CD-4E0C-9989-105DD3BAAF0F}" dt="2023-09-29T11:54:26.597" v="17479" actId="478"/>
          <ac:spMkLst>
            <pc:docMk/>
            <pc:sldMk cId="417343172" sldId="380"/>
            <ac:spMk id="7" creationId="{0E6F6FC6-34C6-501A-5ABD-0CED898D822C}"/>
          </ac:spMkLst>
        </pc:spChg>
        <pc:spChg chg="add mod">
          <ac:chgData name="Emery, Virginia A LTC USARMY USARC HQ (USA)" userId="dd5fe26c-552b-45e1-8747-da7225f6f273" providerId="ADAL" clId="{BE0B9742-97CD-4E0C-9989-105DD3BAAF0F}" dt="2023-09-29T12:14:21.599" v="18275" actId="255"/>
          <ac:spMkLst>
            <pc:docMk/>
            <pc:sldMk cId="417343172" sldId="380"/>
            <ac:spMk id="8" creationId="{C6529281-E38E-4372-7421-6E4C524A0BB9}"/>
          </ac:spMkLst>
        </pc:spChg>
        <pc:spChg chg="add mod">
          <ac:chgData name="Emery, Virginia A LTC USARMY USARC HQ (USA)" userId="dd5fe26c-552b-45e1-8747-da7225f6f273" providerId="ADAL" clId="{BE0B9742-97CD-4E0C-9989-105DD3BAAF0F}" dt="2023-09-29T11:55:13.792" v="17528" actId="767"/>
          <ac:spMkLst>
            <pc:docMk/>
            <pc:sldMk cId="417343172" sldId="380"/>
            <ac:spMk id="9" creationId="{2B269CF7-2558-6BA6-9E4C-FA1D1337AA8B}"/>
          </ac:spMkLst>
        </pc:spChg>
        <pc:spChg chg="add mod">
          <ac:chgData name="Emery, Virginia A LTC USARMY USARC HQ (USA)" userId="dd5fe26c-552b-45e1-8747-da7225f6f273" providerId="ADAL" clId="{BE0B9742-97CD-4E0C-9989-105DD3BAAF0F}" dt="2023-09-29T11:55:15.064" v="17529" actId="767"/>
          <ac:spMkLst>
            <pc:docMk/>
            <pc:sldMk cId="417343172" sldId="380"/>
            <ac:spMk id="10" creationId="{123DA5AA-573D-8A8E-6329-5ED595CC5128}"/>
          </ac:spMkLst>
        </pc:spChg>
        <pc:spChg chg="add mod">
          <ac:chgData name="Emery, Virginia A LTC USARMY USARC HQ (USA)" userId="dd5fe26c-552b-45e1-8747-da7225f6f273" providerId="ADAL" clId="{BE0B9742-97CD-4E0C-9989-105DD3BAAF0F}" dt="2023-09-29T12:14:30.750" v="18276" actId="255"/>
          <ac:spMkLst>
            <pc:docMk/>
            <pc:sldMk cId="417343172" sldId="380"/>
            <ac:spMk id="11" creationId="{E2681514-A1DE-ED4F-B8DE-4BB07B0B531D}"/>
          </ac:spMkLst>
        </pc:spChg>
        <pc:spChg chg="add mod">
          <ac:chgData name="Emery, Virginia A LTC USARMY USARC HQ (USA)" userId="dd5fe26c-552b-45e1-8747-da7225f6f273" providerId="ADAL" clId="{BE0B9742-97CD-4E0C-9989-105DD3BAAF0F}" dt="2023-09-29T12:13:58.589" v="18264" actId="14100"/>
          <ac:spMkLst>
            <pc:docMk/>
            <pc:sldMk cId="417343172" sldId="380"/>
            <ac:spMk id="14" creationId="{DE84F65A-EDD5-1DF0-0D64-26A5B0E547CE}"/>
          </ac:spMkLst>
        </pc:spChg>
        <pc:spChg chg="add del mod">
          <ac:chgData name="Emery, Virginia A LTC USARMY USARC HQ (USA)" userId="dd5fe26c-552b-45e1-8747-da7225f6f273" providerId="ADAL" clId="{BE0B9742-97CD-4E0C-9989-105DD3BAAF0F}" dt="2023-09-29T17:17:46.402" v="20440" actId="478"/>
          <ac:spMkLst>
            <pc:docMk/>
            <pc:sldMk cId="417343172" sldId="380"/>
            <ac:spMk id="15" creationId="{3466AF9A-7AD1-5824-9118-D43F2BB80C50}"/>
          </ac:spMkLst>
        </pc:spChg>
        <pc:spChg chg="add del mod">
          <ac:chgData name="Emery, Virginia A LTC USARMY USARC HQ (USA)" userId="dd5fe26c-552b-45e1-8747-da7225f6f273" providerId="ADAL" clId="{BE0B9742-97CD-4E0C-9989-105DD3BAAF0F}" dt="2023-09-29T17:17:44.291" v="20439" actId="478"/>
          <ac:spMkLst>
            <pc:docMk/>
            <pc:sldMk cId="417343172" sldId="380"/>
            <ac:spMk id="16" creationId="{A6A91DAB-F3E8-406B-BC31-11ED431EB573}"/>
          </ac:spMkLst>
        </pc:spChg>
        <pc:spChg chg="add del mod">
          <ac:chgData name="Emery, Virginia A LTC USARMY USARC HQ (USA)" userId="dd5fe26c-552b-45e1-8747-da7225f6f273" providerId="ADAL" clId="{BE0B9742-97CD-4E0C-9989-105DD3BAAF0F}" dt="2023-09-29T17:17:42.775" v="20438" actId="478"/>
          <ac:spMkLst>
            <pc:docMk/>
            <pc:sldMk cId="417343172" sldId="380"/>
            <ac:spMk id="17" creationId="{14FACAAE-108F-2576-F88C-7CD425F02908}"/>
          </ac:spMkLst>
        </pc:spChg>
        <pc:spChg chg="add mod">
          <ac:chgData name="Emery, Virginia A LTC USARMY USARC HQ (USA)" userId="dd5fe26c-552b-45e1-8747-da7225f6f273" providerId="ADAL" clId="{BE0B9742-97CD-4E0C-9989-105DD3BAAF0F}" dt="2023-09-29T12:13:56.599" v="18263" actId="14100"/>
          <ac:spMkLst>
            <pc:docMk/>
            <pc:sldMk cId="417343172" sldId="380"/>
            <ac:spMk id="18" creationId="{EC53DFB0-B981-350D-DE2C-259FBD0F7C36}"/>
          </ac:spMkLst>
        </pc:spChg>
        <pc:spChg chg="add mod">
          <ac:chgData name="Emery, Virginia A LTC USARMY USARC HQ (USA)" userId="dd5fe26c-552b-45e1-8747-da7225f6f273" providerId="ADAL" clId="{BE0B9742-97CD-4E0C-9989-105DD3BAAF0F}" dt="2023-09-29T12:13:53.989" v="18262" actId="14100"/>
          <ac:spMkLst>
            <pc:docMk/>
            <pc:sldMk cId="417343172" sldId="380"/>
            <ac:spMk id="19" creationId="{CDAF12C2-8C34-FDE9-7416-37745B026010}"/>
          </ac:spMkLst>
        </pc:spChg>
        <pc:spChg chg="add mod">
          <ac:chgData name="Emery, Virginia A LTC USARMY USARC HQ (USA)" userId="dd5fe26c-552b-45e1-8747-da7225f6f273" providerId="ADAL" clId="{BE0B9742-97CD-4E0C-9989-105DD3BAAF0F}" dt="2023-09-29T12:13:50.427" v="18261" actId="14100"/>
          <ac:spMkLst>
            <pc:docMk/>
            <pc:sldMk cId="417343172" sldId="380"/>
            <ac:spMk id="20" creationId="{BE99156B-AFF7-3A28-13CE-11CF5AC7FBB2}"/>
          </ac:spMkLst>
        </pc:spChg>
        <pc:spChg chg="add mod">
          <ac:chgData name="Emery, Virginia A LTC USARMY USARC HQ (USA)" userId="dd5fe26c-552b-45e1-8747-da7225f6f273" providerId="ADAL" clId="{BE0B9742-97CD-4E0C-9989-105DD3BAAF0F}" dt="2023-09-29T12:15:03.678" v="18335" actId="20577"/>
          <ac:spMkLst>
            <pc:docMk/>
            <pc:sldMk cId="417343172" sldId="380"/>
            <ac:spMk id="21" creationId="{53EA6040-DF18-12B7-B380-C637995E7D41}"/>
          </ac:spMkLst>
        </pc:spChg>
        <pc:spChg chg="add mod">
          <ac:chgData name="Emery, Virginia A LTC USARMY USARC HQ (USA)" userId="dd5fe26c-552b-45e1-8747-da7225f6f273" providerId="ADAL" clId="{BE0B9742-97CD-4E0C-9989-105DD3BAAF0F}" dt="2023-09-29T12:13:41.574" v="18259" actId="14100"/>
          <ac:spMkLst>
            <pc:docMk/>
            <pc:sldMk cId="417343172" sldId="380"/>
            <ac:spMk id="22" creationId="{4D2259CF-F8DA-ECF0-A34A-1924DB8AFD0A}"/>
          </ac:spMkLst>
        </pc:spChg>
        <pc:spChg chg="add mod">
          <ac:chgData name="Emery, Virginia A LTC USARMY USARC HQ (USA)" userId="dd5fe26c-552b-45e1-8747-da7225f6f273" providerId="ADAL" clId="{BE0B9742-97CD-4E0C-9989-105DD3BAAF0F}" dt="2023-09-29T12:13:32.899" v="18257" actId="14100"/>
          <ac:spMkLst>
            <pc:docMk/>
            <pc:sldMk cId="417343172" sldId="380"/>
            <ac:spMk id="23" creationId="{3377152E-959E-529B-8020-844750568823}"/>
          </ac:spMkLst>
        </pc:spChg>
        <pc:spChg chg="add mod">
          <ac:chgData name="Emery, Virginia A LTC USARMY USARC HQ (USA)" userId="dd5fe26c-552b-45e1-8747-da7225f6f273" providerId="ADAL" clId="{BE0B9742-97CD-4E0C-9989-105DD3BAAF0F}" dt="2023-09-29T12:12:10.294" v="18163" actId="14100"/>
          <ac:spMkLst>
            <pc:docMk/>
            <pc:sldMk cId="417343172" sldId="380"/>
            <ac:spMk id="24" creationId="{70C82D77-E7E2-80DB-225A-40524D24EF1F}"/>
          </ac:spMkLst>
        </pc:spChg>
        <pc:graphicFrameChg chg="add del modGraphic">
          <ac:chgData name="Emery, Virginia A LTC USARMY USARC HQ (USA)" userId="dd5fe26c-552b-45e1-8747-da7225f6f273" providerId="ADAL" clId="{BE0B9742-97CD-4E0C-9989-105DD3BAAF0F}" dt="2023-09-29T11:46:09.843" v="17341" actId="1032"/>
          <ac:graphicFrameMkLst>
            <pc:docMk/>
            <pc:sldMk cId="417343172" sldId="380"/>
            <ac:graphicFrameMk id="5" creationId="{8B5B3172-C839-9E0F-AC9E-29D0C06FA331}"/>
          </ac:graphicFrameMkLst>
        </pc:graphicFrameChg>
        <pc:graphicFrameChg chg="add mod modGraphic">
          <ac:chgData name="Emery, Virginia A LTC USARMY USARC HQ (USA)" userId="dd5fe26c-552b-45e1-8747-da7225f6f273" providerId="ADAL" clId="{BE0B9742-97CD-4E0C-9989-105DD3BAAF0F}" dt="2023-09-29T12:13:05.205" v="18253" actId="207"/>
          <ac:graphicFrameMkLst>
            <pc:docMk/>
            <pc:sldMk cId="417343172" sldId="380"/>
            <ac:graphicFrameMk id="6" creationId="{087FD8AD-5366-889E-B8AC-5B134C964E44}"/>
          </ac:graphicFrameMkLst>
        </pc:graphicFrameChg>
        <pc:graphicFrameChg chg="add del mod">
          <ac:chgData name="Emery, Virginia A LTC USARMY USARC HQ (USA)" userId="dd5fe26c-552b-45e1-8747-da7225f6f273" providerId="ADAL" clId="{BE0B9742-97CD-4E0C-9989-105DD3BAAF0F}" dt="2023-09-29T12:02:08.595" v="17613" actId="1032"/>
          <ac:graphicFrameMkLst>
            <pc:docMk/>
            <pc:sldMk cId="417343172" sldId="380"/>
            <ac:graphicFrameMk id="12" creationId="{54931936-6FF7-54F4-879A-8756F48576AD}"/>
          </ac:graphicFrameMkLst>
        </pc:graphicFrameChg>
        <pc:graphicFrameChg chg="add del mod modGraphic">
          <ac:chgData name="Emery, Virginia A LTC USARMY USARC HQ (USA)" userId="dd5fe26c-552b-45e1-8747-da7225f6f273" providerId="ADAL" clId="{BE0B9742-97CD-4E0C-9989-105DD3BAAF0F}" dt="2023-09-29T12:02:56.697" v="17617" actId="478"/>
          <ac:graphicFrameMkLst>
            <pc:docMk/>
            <pc:sldMk cId="417343172" sldId="380"/>
            <ac:graphicFrameMk id="13" creationId="{F3C17943-5361-D188-C373-BF5EB62ADC7B}"/>
          </ac:graphicFrameMkLst>
        </pc:graphicFrameChg>
      </pc:sldChg>
      <pc:sldMasterChg chg="modSp mod">
        <pc:chgData name="Emery, Virginia A LTC USARMY USARC HQ (USA)" userId="dd5fe26c-552b-45e1-8747-da7225f6f273" providerId="ADAL" clId="{BE0B9742-97CD-4E0C-9989-105DD3BAAF0F}" dt="2023-09-15T17:17:05.666" v="259" actId="14100"/>
        <pc:sldMasterMkLst>
          <pc:docMk/>
          <pc:sldMasterMk cId="2530643548" sldId="2147483660"/>
        </pc:sldMasterMkLst>
        <pc:spChg chg="mod">
          <ac:chgData name="Emery, Virginia A LTC USARMY USARC HQ (USA)" userId="dd5fe26c-552b-45e1-8747-da7225f6f273" providerId="ADAL" clId="{BE0B9742-97CD-4E0C-9989-105DD3BAAF0F}" dt="2023-09-15T17:17:05.666" v="259" actId="14100"/>
          <ac:spMkLst>
            <pc:docMk/>
            <pc:sldMasterMk cId="2530643548" sldId="2147483660"/>
            <ac:spMk id="8" creationId="{9C76A9CD-C9B5-B731-BE3F-35AB46865140}"/>
          </ac:spMkLst>
        </pc:spChg>
        <pc:spChg chg="mod">
          <ac:chgData name="Emery, Virginia A LTC USARMY USARC HQ (USA)" userId="dd5fe26c-552b-45e1-8747-da7225f6f273" providerId="ADAL" clId="{BE0B9742-97CD-4E0C-9989-105DD3BAAF0F}" dt="2023-09-15T17:17:00.965" v="258" actId="20577"/>
          <ac:spMkLst>
            <pc:docMk/>
            <pc:sldMasterMk cId="2530643548" sldId="2147483660"/>
            <ac:spMk id="9" creationId="{301315CB-71DA-DA4F-D9D2-394082947383}"/>
          </ac:spMkLst>
        </pc:spChg>
      </pc:sldMasterChg>
    </pc:docChg>
  </pc:docChgLst>
  <pc:docChgLst>
    <pc:chgData name="Virginia" userId="dd5fe26c-552b-45e1-8747-da7225f6f273" providerId="ADAL" clId="{BE0B9742-97CD-4E0C-9989-105DD3BAAF0F}"/>
    <pc:docChg chg="undo custSel modSld modNotesMaster modHandout">
      <pc:chgData name="Virginia" userId="dd5fe26c-552b-45e1-8747-da7225f6f273" providerId="ADAL" clId="{BE0B9742-97CD-4E0C-9989-105DD3BAAF0F}" dt="2023-10-11T12:27:12.167" v="2214"/>
      <pc:docMkLst>
        <pc:docMk/>
      </pc:docMkLst>
      <pc:sldChg chg="modSp mod">
        <pc:chgData name="Virginia" userId="dd5fe26c-552b-45e1-8747-da7225f6f273" providerId="ADAL" clId="{BE0B9742-97CD-4E0C-9989-105DD3BAAF0F}" dt="2023-09-12T15:50:36.220" v="6" actId="20577"/>
        <pc:sldMkLst>
          <pc:docMk/>
          <pc:sldMk cId="389265946" sldId="261"/>
        </pc:sldMkLst>
        <pc:spChg chg="mod">
          <ac:chgData name="Virginia" userId="dd5fe26c-552b-45e1-8747-da7225f6f273" providerId="ADAL" clId="{BE0B9742-97CD-4E0C-9989-105DD3BAAF0F}" dt="2023-09-12T15:50:36.220" v="6" actId="20577"/>
          <ac:spMkLst>
            <pc:docMk/>
            <pc:sldMk cId="389265946" sldId="261"/>
            <ac:spMk id="18" creationId="{6C423561-A655-4414-4C97-D93202824BE1}"/>
          </ac:spMkLst>
        </pc:spChg>
      </pc:sldChg>
      <pc:sldChg chg="addSp delSp modSp mod modNotesTx">
        <pc:chgData name="Virginia" userId="dd5fe26c-552b-45e1-8747-da7225f6f273" providerId="ADAL" clId="{BE0B9742-97CD-4E0C-9989-105DD3BAAF0F}" dt="2023-09-12T16:18:10.900" v="2213" actId="20577"/>
        <pc:sldMkLst>
          <pc:docMk/>
          <pc:sldMk cId="1986756637" sldId="371"/>
        </pc:sldMkLst>
        <pc:spChg chg="mod">
          <ac:chgData name="Virginia" userId="dd5fe26c-552b-45e1-8747-da7225f6f273" providerId="ADAL" clId="{BE0B9742-97CD-4E0C-9989-105DD3BAAF0F}" dt="2023-09-12T15:50:51.358" v="25" actId="20577"/>
          <ac:spMkLst>
            <pc:docMk/>
            <pc:sldMk cId="1986756637" sldId="371"/>
            <ac:spMk id="2" creationId="{5B1959EC-262D-A896-CC6D-83B821B8F161}"/>
          </ac:spMkLst>
        </pc:spChg>
        <pc:spChg chg="add del mod">
          <ac:chgData name="Virginia" userId="dd5fe26c-552b-45e1-8747-da7225f6f273" providerId="ADAL" clId="{BE0B9742-97CD-4E0C-9989-105DD3BAAF0F}" dt="2023-09-12T15:53:12.730" v="27" actId="931"/>
          <ac:spMkLst>
            <pc:docMk/>
            <pc:sldMk cId="1986756637" sldId="371"/>
            <ac:spMk id="5" creationId="{1A77256B-8F65-9EE5-3434-E18F6FD7C289}"/>
          </ac:spMkLst>
        </pc:spChg>
        <pc:spChg chg="add del mod">
          <ac:chgData name="Virginia" userId="dd5fe26c-552b-45e1-8747-da7225f6f273" providerId="ADAL" clId="{BE0B9742-97CD-4E0C-9989-105DD3BAAF0F}" dt="2023-09-12T16:04:47.018" v="42" actId="931"/>
          <ac:spMkLst>
            <pc:docMk/>
            <pc:sldMk cId="1986756637" sldId="371"/>
            <ac:spMk id="13" creationId="{03727008-7ECE-FDBB-10C7-58E9194ABF22}"/>
          </ac:spMkLst>
        </pc:spChg>
        <pc:graphicFrameChg chg="del">
          <ac:chgData name="Virginia" userId="dd5fe26c-552b-45e1-8747-da7225f6f273" providerId="ADAL" clId="{BE0B9742-97CD-4E0C-9989-105DD3BAAF0F}" dt="2023-09-12T15:50:54.599" v="26" actId="478"/>
          <ac:graphicFrameMkLst>
            <pc:docMk/>
            <pc:sldMk cId="1986756637" sldId="371"/>
            <ac:graphicFrameMk id="4" creationId="{855E04AF-9D3A-2CF1-7557-048E7357AF77}"/>
          </ac:graphicFrameMkLst>
        </pc:graphicFrameChg>
        <pc:picChg chg="add del mod">
          <ac:chgData name="Virginia" userId="dd5fe26c-552b-45e1-8747-da7225f6f273" providerId="ADAL" clId="{BE0B9742-97CD-4E0C-9989-105DD3BAAF0F}" dt="2023-09-12T16:03:21.693" v="41" actId="478"/>
          <ac:picMkLst>
            <pc:docMk/>
            <pc:sldMk cId="1986756637" sldId="371"/>
            <ac:picMk id="7" creationId="{3696EE33-0AB3-6197-29E5-D726BF97CBF0}"/>
          </ac:picMkLst>
        </pc:picChg>
        <pc:picChg chg="add mod">
          <ac:chgData name="Virginia" userId="dd5fe26c-552b-45e1-8747-da7225f6f273" providerId="ADAL" clId="{BE0B9742-97CD-4E0C-9989-105DD3BAAF0F}" dt="2023-09-12T16:05:36.499" v="49" actId="14100"/>
          <ac:picMkLst>
            <pc:docMk/>
            <pc:sldMk cId="1986756637" sldId="371"/>
            <ac:picMk id="9" creationId="{FAC1E035-76AD-8F02-A06F-CF01130732E3}"/>
          </ac:picMkLst>
        </pc:picChg>
        <pc:picChg chg="add mod">
          <ac:chgData name="Virginia" userId="dd5fe26c-552b-45e1-8747-da7225f6f273" providerId="ADAL" clId="{BE0B9742-97CD-4E0C-9989-105DD3BAAF0F}" dt="2023-09-12T16:03:19.558" v="40" actId="1076"/>
          <ac:picMkLst>
            <pc:docMk/>
            <pc:sldMk cId="1986756637" sldId="371"/>
            <ac:picMk id="11" creationId="{C90876EF-7B66-AC8D-F0AC-A1B8402A56A6}"/>
          </ac:picMkLst>
        </pc:picChg>
        <pc:picChg chg="add mod">
          <ac:chgData name="Virginia" userId="dd5fe26c-552b-45e1-8747-da7225f6f273" providerId="ADAL" clId="{BE0B9742-97CD-4E0C-9989-105DD3BAAF0F}" dt="2023-09-12T16:05:30.379" v="48" actId="29295"/>
          <ac:picMkLst>
            <pc:docMk/>
            <pc:sldMk cId="1986756637" sldId="371"/>
            <ac:picMk id="15" creationId="{8412DA72-4B92-21D2-73AA-811C245A1D79}"/>
          </ac:picMkLst>
        </pc:picChg>
        <pc:picChg chg="add mod">
          <ac:chgData name="Virginia" userId="dd5fe26c-552b-45e1-8747-da7225f6f273" providerId="ADAL" clId="{BE0B9742-97CD-4E0C-9989-105DD3BAAF0F}" dt="2023-09-12T16:06:51.868" v="54" actId="14100"/>
          <ac:picMkLst>
            <pc:docMk/>
            <pc:sldMk cId="1986756637" sldId="371"/>
            <ac:picMk id="17" creationId="{88CCDD4B-A321-0B60-ACBE-1E3B54D02A7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570EF-DD0C-4A5A-BF58-8176535C62FD}" type="doc">
      <dgm:prSet loTypeId="urn:microsoft.com/office/officeart/2005/8/layout/chevron1" loCatId="process" qsTypeId="urn:microsoft.com/office/officeart/2005/8/quickstyle/simple1" qsCatId="simple" csTypeId="urn:microsoft.com/office/officeart/2005/8/colors/colorful5" csCatId="colorful" phldr="1"/>
      <dgm:spPr/>
    </dgm:pt>
    <dgm:pt modelId="{47F97C50-68A9-44B6-BDF3-380295D778FE}">
      <dgm:prSet phldrT="[Text]"/>
      <dgm:spPr>
        <a:solidFill>
          <a:srgbClr val="2DAA27"/>
        </a:solidFill>
      </dgm:spPr>
      <dgm:t>
        <a:bodyPr/>
        <a:lstStyle/>
        <a:p>
          <a:r>
            <a:rPr lang="en-US" dirty="0"/>
            <a:t>Routine	</a:t>
          </a:r>
        </a:p>
      </dgm:t>
    </dgm:pt>
    <dgm:pt modelId="{52B199E1-94D3-47D5-8C89-754A5DB7F50C}" type="parTrans" cxnId="{5E83C24F-311A-4B87-B784-05E88020456B}">
      <dgm:prSet/>
      <dgm:spPr/>
      <dgm:t>
        <a:bodyPr/>
        <a:lstStyle/>
        <a:p>
          <a:endParaRPr lang="en-US"/>
        </a:p>
      </dgm:t>
    </dgm:pt>
    <dgm:pt modelId="{79C79C74-B67B-4FB4-B1CC-7AA53287976B}" type="sibTrans" cxnId="{5E83C24F-311A-4B87-B784-05E88020456B}">
      <dgm:prSet/>
      <dgm:spPr/>
      <dgm:t>
        <a:bodyPr/>
        <a:lstStyle/>
        <a:p>
          <a:endParaRPr lang="en-US"/>
        </a:p>
      </dgm:t>
    </dgm:pt>
    <dgm:pt modelId="{69D7898B-649B-4526-A7D0-E67958CDB1F2}">
      <dgm:prSet phldrT="[Text]"/>
      <dgm:spPr>
        <a:solidFill>
          <a:schemeClr val="bg2">
            <a:lumMod val="75000"/>
          </a:schemeClr>
        </a:solidFill>
      </dgm:spPr>
      <dgm:t>
        <a:bodyPr/>
        <a:lstStyle/>
        <a:p>
          <a:r>
            <a:rPr lang="en-US" dirty="0"/>
            <a:t>Important</a:t>
          </a:r>
        </a:p>
      </dgm:t>
    </dgm:pt>
    <dgm:pt modelId="{D9BE0D25-77E5-4399-9F48-FBF0478AAD1C}" type="parTrans" cxnId="{271380E7-DD98-4ED8-A6EC-B7BB3F356756}">
      <dgm:prSet/>
      <dgm:spPr/>
      <dgm:t>
        <a:bodyPr/>
        <a:lstStyle/>
        <a:p>
          <a:endParaRPr lang="en-US"/>
        </a:p>
      </dgm:t>
    </dgm:pt>
    <dgm:pt modelId="{232A03D7-910C-47F9-9865-988278661001}" type="sibTrans" cxnId="{271380E7-DD98-4ED8-A6EC-B7BB3F356756}">
      <dgm:prSet/>
      <dgm:spPr/>
      <dgm:t>
        <a:bodyPr/>
        <a:lstStyle/>
        <a:p>
          <a:endParaRPr lang="en-US"/>
        </a:p>
      </dgm:t>
    </dgm:pt>
    <dgm:pt modelId="{577F89E0-7C49-443C-B7B8-A01F92F430B1}">
      <dgm:prSet phldrT="[Text]"/>
      <dgm:spPr>
        <a:solidFill>
          <a:srgbClr val="C00000"/>
        </a:solidFill>
      </dgm:spPr>
      <dgm:t>
        <a:bodyPr/>
        <a:lstStyle/>
        <a:p>
          <a:r>
            <a:rPr lang="en-US" dirty="0"/>
            <a:t>Critical</a:t>
          </a:r>
        </a:p>
      </dgm:t>
    </dgm:pt>
    <dgm:pt modelId="{006FBBE8-19EA-43BF-944C-E4D989309A99}" type="parTrans" cxnId="{B5FFAA22-BD98-4304-9136-454608E2FCDC}">
      <dgm:prSet/>
      <dgm:spPr/>
      <dgm:t>
        <a:bodyPr/>
        <a:lstStyle/>
        <a:p>
          <a:endParaRPr lang="en-US"/>
        </a:p>
      </dgm:t>
    </dgm:pt>
    <dgm:pt modelId="{273DE551-F424-48F5-8183-C7ADA86C54DE}" type="sibTrans" cxnId="{B5FFAA22-BD98-4304-9136-454608E2FCDC}">
      <dgm:prSet/>
      <dgm:spPr/>
      <dgm:t>
        <a:bodyPr/>
        <a:lstStyle/>
        <a:p>
          <a:endParaRPr lang="en-US"/>
        </a:p>
      </dgm:t>
    </dgm:pt>
    <dgm:pt modelId="{7189F5BF-A9B6-44D5-B3DF-1EC3A019A31F}">
      <dgm:prSet phldrT="[Text]"/>
      <dgm:spPr>
        <a:solidFill>
          <a:schemeClr val="tx2">
            <a:lumMod val="90000"/>
            <a:lumOff val="10000"/>
          </a:schemeClr>
        </a:solidFill>
      </dgm:spPr>
      <dgm:t>
        <a:bodyPr/>
        <a:lstStyle/>
        <a:p>
          <a:r>
            <a:rPr lang="en-US" dirty="0"/>
            <a:t>Vital</a:t>
          </a:r>
        </a:p>
      </dgm:t>
    </dgm:pt>
    <dgm:pt modelId="{499E3245-37B1-4C55-AE7F-F40A319F9516}" type="parTrans" cxnId="{172EE0CE-333A-418E-AED6-85A5B5B150D9}">
      <dgm:prSet/>
      <dgm:spPr/>
      <dgm:t>
        <a:bodyPr/>
        <a:lstStyle/>
        <a:p>
          <a:endParaRPr lang="en-US"/>
        </a:p>
      </dgm:t>
    </dgm:pt>
    <dgm:pt modelId="{C2E4D475-6644-4EF8-981D-3F35CD556FA7}" type="sibTrans" cxnId="{172EE0CE-333A-418E-AED6-85A5B5B150D9}">
      <dgm:prSet/>
      <dgm:spPr/>
      <dgm:t>
        <a:bodyPr/>
        <a:lstStyle/>
        <a:p>
          <a:endParaRPr lang="en-US"/>
        </a:p>
      </dgm:t>
    </dgm:pt>
    <dgm:pt modelId="{DA1CB857-B778-496A-8D53-1C48630A255E}" type="pres">
      <dgm:prSet presAssocID="{70D570EF-DD0C-4A5A-BF58-8176535C62FD}" presName="Name0" presStyleCnt="0">
        <dgm:presLayoutVars>
          <dgm:dir/>
          <dgm:animLvl val="lvl"/>
          <dgm:resizeHandles val="exact"/>
        </dgm:presLayoutVars>
      </dgm:prSet>
      <dgm:spPr/>
    </dgm:pt>
    <dgm:pt modelId="{CFF14CA5-4738-4011-8DC0-06E4DD65D8FF}" type="pres">
      <dgm:prSet presAssocID="{47F97C50-68A9-44B6-BDF3-380295D778FE}" presName="parTxOnly" presStyleLbl="node1" presStyleIdx="0" presStyleCnt="4" custLinFactX="-47403" custLinFactNeighborX="-100000" custLinFactNeighborY="0">
        <dgm:presLayoutVars>
          <dgm:chMax val="0"/>
          <dgm:chPref val="0"/>
          <dgm:bulletEnabled val="1"/>
        </dgm:presLayoutVars>
      </dgm:prSet>
      <dgm:spPr/>
    </dgm:pt>
    <dgm:pt modelId="{A8B176E6-011F-4DC7-B0D1-FB7A104A5A1C}" type="pres">
      <dgm:prSet presAssocID="{79C79C74-B67B-4FB4-B1CC-7AA53287976B}" presName="parTxOnlySpace" presStyleCnt="0"/>
      <dgm:spPr/>
    </dgm:pt>
    <dgm:pt modelId="{1648F5CB-03CC-486F-9D87-3A5F1345D189}" type="pres">
      <dgm:prSet presAssocID="{69D7898B-649B-4526-A7D0-E67958CDB1F2}" presName="parTxOnly" presStyleLbl="node1" presStyleIdx="1" presStyleCnt="4">
        <dgm:presLayoutVars>
          <dgm:chMax val="0"/>
          <dgm:chPref val="0"/>
          <dgm:bulletEnabled val="1"/>
        </dgm:presLayoutVars>
      </dgm:prSet>
      <dgm:spPr/>
    </dgm:pt>
    <dgm:pt modelId="{CA1913F8-8C5F-457D-BAC1-B1DE49DB6A4B}" type="pres">
      <dgm:prSet presAssocID="{232A03D7-910C-47F9-9865-988278661001}" presName="parTxOnlySpace" presStyleCnt="0"/>
      <dgm:spPr/>
    </dgm:pt>
    <dgm:pt modelId="{FCEAEB7D-D52E-40B6-BD4A-23CF3C6CE664}" type="pres">
      <dgm:prSet presAssocID="{577F89E0-7C49-443C-B7B8-A01F92F430B1}" presName="parTxOnly" presStyleLbl="node1" presStyleIdx="2" presStyleCnt="4">
        <dgm:presLayoutVars>
          <dgm:chMax val="0"/>
          <dgm:chPref val="0"/>
          <dgm:bulletEnabled val="1"/>
        </dgm:presLayoutVars>
      </dgm:prSet>
      <dgm:spPr/>
    </dgm:pt>
    <dgm:pt modelId="{BD1B2E1D-057D-409A-A56C-70D22A2EECF0}" type="pres">
      <dgm:prSet presAssocID="{273DE551-F424-48F5-8183-C7ADA86C54DE}" presName="parTxOnlySpace" presStyleCnt="0"/>
      <dgm:spPr/>
    </dgm:pt>
    <dgm:pt modelId="{F5A52688-39BF-4BFC-B3CD-C4DA3C3A3D2A}" type="pres">
      <dgm:prSet presAssocID="{7189F5BF-A9B6-44D5-B3DF-1EC3A019A31F}" presName="parTxOnly" presStyleLbl="node1" presStyleIdx="3" presStyleCnt="4">
        <dgm:presLayoutVars>
          <dgm:chMax val="0"/>
          <dgm:chPref val="0"/>
          <dgm:bulletEnabled val="1"/>
        </dgm:presLayoutVars>
      </dgm:prSet>
      <dgm:spPr/>
    </dgm:pt>
  </dgm:ptLst>
  <dgm:cxnLst>
    <dgm:cxn modelId="{B5FFAA22-BD98-4304-9136-454608E2FCDC}" srcId="{70D570EF-DD0C-4A5A-BF58-8176535C62FD}" destId="{577F89E0-7C49-443C-B7B8-A01F92F430B1}" srcOrd="2" destOrd="0" parTransId="{006FBBE8-19EA-43BF-944C-E4D989309A99}" sibTransId="{273DE551-F424-48F5-8183-C7ADA86C54DE}"/>
    <dgm:cxn modelId="{DA2A1934-B328-4B0B-9096-F72CAF0396FA}" type="presOf" srcId="{47F97C50-68A9-44B6-BDF3-380295D778FE}" destId="{CFF14CA5-4738-4011-8DC0-06E4DD65D8FF}" srcOrd="0" destOrd="0" presId="urn:microsoft.com/office/officeart/2005/8/layout/chevron1"/>
    <dgm:cxn modelId="{69DF9A3D-C743-4177-AB2F-5984F9C45DAB}" type="presOf" srcId="{7189F5BF-A9B6-44D5-B3DF-1EC3A019A31F}" destId="{F5A52688-39BF-4BFC-B3CD-C4DA3C3A3D2A}" srcOrd="0" destOrd="0" presId="urn:microsoft.com/office/officeart/2005/8/layout/chevron1"/>
    <dgm:cxn modelId="{E0A06A4E-66D7-447E-AA95-09864A029BA4}" type="presOf" srcId="{69D7898B-649B-4526-A7D0-E67958CDB1F2}" destId="{1648F5CB-03CC-486F-9D87-3A5F1345D189}" srcOrd="0" destOrd="0" presId="urn:microsoft.com/office/officeart/2005/8/layout/chevron1"/>
    <dgm:cxn modelId="{5E83C24F-311A-4B87-B784-05E88020456B}" srcId="{70D570EF-DD0C-4A5A-BF58-8176535C62FD}" destId="{47F97C50-68A9-44B6-BDF3-380295D778FE}" srcOrd="0" destOrd="0" parTransId="{52B199E1-94D3-47D5-8C89-754A5DB7F50C}" sibTransId="{79C79C74-B67B-4FB4-B1CC-7AA53287976B}"/>
    <dgm:cxn modelId="{BA226C82-E563-4782-B678-3A65920665EA}" type="presOf" srcId="{70D570EF-DD0C-4A5A-BF58-8176535C62FD}" destId="{DA1CB857-B778-496A-8D53-1C48630A255E}" srcOrd="0" destOrd="0" presId="urn:microsoft.com/office/officeart/2005/8/layout/chevron1"/>
    <dgm:cxn modelId="{B610F1B4-49F5-43D6-87D6-1CDDCA931ED0}" type="presOf" srcId="{577F89E0-7C49-443C-B7B8-A01F92F430B1}" destId="{FCEAEB7D-D52E-40B6-BD4A-23CF3C6CE664}" srcOrd="0" destOrd="0" presId="urn:microsoft.com/office/officeart/2005/8/layout/chevron1"/>
    <dgm:cxn modelId="{172EE0CE-333A-418E-AED6-85A5B5B150D9}" srcId="{70D570EF-DD0C-4A5A-BF58-8176535C62FD}" destId="{7189F5BF-A9B6-44D5-B3DF-1EC3A019A31F}" srcOrd="3" destOrd="0" parTransId="{499E3245-37B1-4C55-AE7F-F40A319F9516}" sibTransId="{C2E4D475-6644-4EF8-981D-3F35CD556FA7}"/>
    <dgm:cxn modelId="{271380E7-DD98-4ED8-A6EC-B7BB3F356756}" srcId="{70D570EF-DD0C-4A5A-BF58-8176535C62FD}" destId="{69D7898B-649B-4526-A7D0-E67958CDB1F2}" srcOrd="1" destOrd="0" parTransId="{D9BE0D25-77E5-4399-9F48-FBF0478AAD1C}" sibTransId="{232A03D7-910C-47F9-9865-988278661001}"/>
    <dgm:cxn modelId="{C72E33F4-F207-480D-9F47-A670FAF5ADB3}" type="presParOf" srcId="{DA1CB857-B778-496A-8D53-1C48630A255E}" destId="{CFF14CA5-4738-4011-8DC0-06E4DD65D8FF}" srcOrd="0" destOrd="0" presId="urn:microsoft.com/office/officeart/2005/8/layout/chevron1"/>
    <dgm:cxn modelId="{89357668-91CC-4D22-9245-C81D8AF627A3}" type="presParOf" srcId="{DA1CB857-B778-496A-8D53-1C48630A255E}" destId="{A8B176E6-011F-4DC7-B0D1-FB7A104A5A1C}" srcOrd="1" destOrd="0" presId="urn:microsoft.com/office/officeart/2005/8/layout/chevron1"/>
    <dgm:cxn modelId="{4B01EC62-2DBA-4D13-A91A-DEE524388C7B}" type="presParOf" srcId="{DA1CB857-B778-496A-8D53-1C48630A255E}" destId="{1648F5CB-03CC-486F-9D87-3A5F1345D189}" srcOrd="2" destOrd="0" presId="urn:microsoft.com/office/officeart/2005/8/layout/chevron1"/>
    <dgm:cxn modelId="{753D0644-8CB1-4D5A-BFF4-36DAB640F304}" type="presParOf" srcId="{DA1CB857-B778-496A-8D53-1C48630A255E}" destId="{CA1913F8-8C5F-457D-BAC1-B1DE49DB6A4B}" srcOrd="3" destOrd="0" presId="urn:microsoft.com/office/officeart/2005/8/layout/chevron1"/>
    <dgm:cxn modelId="{69AE1EE8-536D-4D79-A15A-4E7833680DD9}" type="presParOf" srcId="{DA1CB857-B778-496A-8D53-1C48630A255E}" destId="{FCEAEB7D-D52E-40B6-BD4A-23CF3C6CE664}" srcOrd="4" destOrd="0" presId="urn:microsoft.com/office/officeart/2005/8/layout/chevron1"/>
    <dgm:cxn modelId="{1CC27DB0-226A-4AC4-8215-F14D5CF541A1}" type="presParOf" srcId="{DA1CB857-B778-496A-8D53-1C48630A255E}" destId="{BD1B2E1D-057D-409A-A56C-70D22A2EECF0}" srcOrd="5" destOrd="0" presId="urn:microsoft.com/office/officeart/2005/8/layout/chevron1"/>
    <dgm:cxn modelId="{8F0816F1-F603-4F01-869E-5670FD5FF7EA}" type="presParOf" srcId="{DA1CB857-B778-496A-8D53-1C48630A255E}" destId="{F5A52688-39BF-4BFC-B3CD-C4DA3C3A3D2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14CA5-4738-4011-8DC0-06E4DD65D8FF}">
      <dsp:nvSpPr>
        <dsp:cNvPr id="0" name=""/>
        <dsp:cNvSpPr/>
      </dsp:nvSpPr>
      <dsp:spPr>
        <a:xfrm>
          <a:off x="0" y="2208313"/>
          <a:ext cx="2589768" cy="1035907"/>
        </a:xfrm>
        <a:prstGeom prst="chevron">
          <a:avLst/>
        </a:prstGeom>
        <a:solidFill>
          <a:srgbClr val="2DAA27"/>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Routine	</a:t>
          </a:r>
        </a:p>
      </dsp:txBody>
      <dsp:txXfrm>
        <a:off x="517954" y="2208313"/>
        <a:ext cx="1553861" cy="1035907"/>
      </dsp:txXfrm>
    </dsp:sp>
    <dsp:sp modelId="{1648F5CB-03CC-486F-9D87-3A5F1345D189}">
      <dsp:nvSpPr>
        <dsp:cNvPr id="0" name=""/>
        <dsp:cNvSpPr/>
      </dsp:nvSpPr>
      <dsp:spPr>
        <a:xfrm>
          <a:off x="2335240" y="2208313"/>
          <a:ext cx="2589768" cy="1035907"/>
        </a:xfrm>
        <a:prstGeom prst="chevron">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Important</a:t>
          </a:r>
        </a:p>
      </dsp:txBody>
      <dsp:txXfrm>
        <a:off x="2853194" y="2208313"/>
        <a:ext cx="1553861" cy="1035907"/>
      </dsp:txXfrm>
    </dsp:sp>
    <dsp:sp modelId="{FCEAEB7D-D52E-40B6-BD4A-23CF3C6CE664}">
      <dsp:nvSpPr>
        <dsp:cNvPr id="0" name=""/>
        <dsp:cNvSpPr/>
      </dsp:nvSpPr>
      <dsp:spPr>
        <a:xfrm>
          <a:off x="4666031" y="2208313"/>
          <a:ext cx="2589768" cy="1035907"/>
        </a:xfrm>
        <a:prstGeom prst="chevron">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Critical</a:t>
          </a:r>
        </a:p>
      </dsp:txBody>
      <dsp:txXfrm>
        <a:off x="5183985" y="2208313"/>
        <a:ext cx="1553861" cy="1035907"/>
      </dsp:txXfrm>
    </dsp:sp>
    <dsp:sp modelId="{F5A52688-39BF-4BFC-B3CD-C4DA3C3A3D2A}">
      <dsp:nvSpPr>
        <dsp:cNvPr id="0" name=""/>
        <dsp:cNvSpPr/>
      </dsp:nvSpPr>
      <dsp:spPr>
        <a:xfrm>
          <a:off x="6996822" y="2208313"/>
          <a:ext cx="2589768" cy="1035907"/>
        </a:xfrm>
        <a:prstGeom prst="chevron">
          <a:avLst/>
        </a:prstGeom>
        <a:solidFill>
          <a:schemeClr val="tx2">
            <a:lumMod val="90000"/>
            <a:lumOff val="1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Vital</a:t>
          </a:r>
        </a:p>
      </dsp:txBody>
      <dsp:txXfrm>
        <a:off x="7514776" y="2208313"/>
        <a:ext cx="1553861" cy="10359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D5FD40-329B-B51A-B969-25C0FCC8748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F7B95F99-4EBA-6581-1DE7-75BE3A03AA1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A5FE44-C727-4B44-AC35-D47522042F47}" type="datetimeFigureOut">
              <a:rPr lang="en-US" smtClean="0"/>
              <a:t>2023/10/11</a:t>
            </a:fld>
            <a:endParaRPr lang="en-US"/>
          </a:p>
        </p:txBody>
      </p:sp>
      <p:sp>
        <p:nvSpPr>
          <p:cNvPr id="4" name="Footer Placeholder 3">
            <a:extLst>
              <a:ext uri="{FF2B5EF4-FFF2-40B4-BE49-F238E27FC236}">
                <a16:creationId xmlns:a16="http://schemas.microsoft.com/office/drawing/2014/main" id="{2BD4EE63-BACC-BB25-9D5E-06ED25633D0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F684ACE-71D3-B814-49CB-07A42B382DE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5ED381B-BC01-6545-81F8-8797C0846FE1}" type="slidenum">
              <a:rPr lang="en-US" smtClean="0"/>
              <a:t>‹#›</a:t>
            </a:fld>
            <a:endParaRPr lang="en-US"/>
          </a:p>
        </p:txBody>
      </p:sp>
    </p:spTree>
    <p:extLst>
      <p:ext uri="{BB962C8B-B14F-4D97-AF65-F5344CB8AC3E}">
        <p14:creationId xmlns:p14="http://schemas.microsoft.com/office/powerpoint/2010/main" val="125706377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3DACA9-C708-FB41-A6FA-3D94FFC8E73D}" type="datetimeFigureOut">
              <a:rPr lang="en-US" smtClean="0"/>
              <a:t>2023/10/11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65E666-0780-B84F-93A5-9513831C5190}" type="slidenum">
              <a:rPr lang="en-US" smtClean="0"/>
              <a:t>‹#›</a:t>
            </a:fld>
            <a:endParaRPr lang="en-US"/>
          </a:p>
        </p:txBody>
      </p:sp>
    </p:spTree>
    <p:extLst>
      <p:ext uri="{BB962C8B-B14F-4D97-AF65-F5344CB8AC3E}">
        <p14:creationId xmlns:p14="http://schemas.microsoft.com/office/powerpoint/2010/main" val="2893071161"/>
      </p:ext>
    </p:extLst>
  </p:cSld>
  <p:clrMap bg1="lt1" tx1="dk1" bg2="lt2" tx2="dk2" accent1="accent1" accent2="accent2" accent3="accent3" accent4="accent4" accent5="accent5" accent6="accent6" hlink="hlink" folHlink="folHlink"/>
  <p:notesStyle>
    <a:lvl1pPr marL="18288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6576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864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3152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91440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109728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128016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146304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1645920" indent="-18288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5E666-0780-B84F-93A5-9513831C5190}" type="slidenum">
              <a:rPr lang="en-US" smtClean="0"/>
              <a:t>1</a:t>
            </a:fld>
            <a:endParaRPr lang="en-US"/>
          </a:p>
        </p:txBody>
      </p:sp>
    </p:spTree>
    <p:extLst>
      <p:ext uri="{BB962C8B-B14F-4D97-AF65-F5344CB8AC3E}">
        <p14:creationId xmlns:p14="http://schemas.microsoft.com/office/powerpoint/2010/main" val="199085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Question: What does the term work life balance mean? Pause for conversation, possible answers and points to share after your group has shared: </a:t>
            </a:r>
          </a:p>
          <a:p>
            <a:pPr marL="372709" lvl="1" indent="-186355"/>
            <a:r>
              <a:rPr lang="en-US" dirty="0"/>
              <a:t>It often means having room in our lives for EVERYTHING</a:t>
            </a:r>
          </a:p>
          <a:p>
            <a:pPr marL="372709" lvl="1" indent="-186355"/>
            <a:r>
              <a:rPr lang="en-US" dirty="0"/>
              <a:t>Feeding the “Have It All” mentality. If somehow, we can find balance, then we will be able to enjoy our work, our family, relationships, hobbies, exercise, me time, school, activities, hobbies. </a:t>
            </a:r>
            <a:r>
              <a:rPr lang="en-US" dirty="0" err="1"/>
              <a:t>Etc</a:t>
            </a:r>
            <a:r>
              <a:rPr lang="en-US" dirty="0"/>
              <a:t> etc. </a:t>
            </a:r>
          </a:p>
          <a:p>
            <a:pPr marL="372709" lvl="1" indent="-186355"/>
            <a:r>
              <a:rPr lang="en-US" dirty="0"/>
              <a:t>This puts additional pressures on folks when they are not able to maintain “balance” and find themselves burned out trying to give all of themselves to everything.</a:t>
            </a:r>
          </a:p>
          <a:p>
            <a:pPr marL="372709" lvl="1" indent="-186355"/>
            <a:r>
              <a:rPr lang="en-US" dirty="0"/>
              <a:t>All we ever have is 24 hours in a day. Hopefully, you get between 6-8 hours of sleep at night, leaving 16-18 hours to do everything else. </a:t>
            </a:r>
          </a:p>
          <a:p>
            <a:pPr marL="372709" lvl="1" indent="-186355"/>
            <a:endParaRPr lang="en-US" dirty="0"/>
          </a:p>
          <a:p>
            <a:r>
              <a:rPr lang="en-US" dirty="0"/>
              <a:t>Is Work-Life term balance the best term? Look at these pictures, you can see that that balance is hard to achieve. It requires exacting measure, intense focus and practice. In the picture of the see-saw if one person gets off, can balance be achieved? On the balance scale if one side is heavier than the other, balance is lost. By using the image and concept of balance we spend a tremendous amount of energy trying to walk a wire…</a:t>
            </a:r>
            <a:r>
              <a:rPr lang="en-US" i="1" dirty="0"/>
              <a:t>and we may have no control (or little control of what knocks out of balance.)</a:t>
            </a:r>
            <a:r>
              <a:rPr lang="en-US" dirty="0"/>
              <a:t> </a:t>
            </a:r>
          </a:p>
          <a:p>
            <a:pPr marL="186355" indent="-186355"/>
            <a:r>
              <a:rPr lang="en-US" b="1" dirty="0"/>
              <a:t>Facilitator Question: Have you ever had an experience where you felt you had achieved a good work life balance and then something there knocked  you off? Was it in your control or not? Pause for conversation.</a:t>
            </a:r>
          </a:p>
          <a:p>
            <a:pPr marL="372709" lvl="1" indent="-186355" defTabSz="931774">
              <a:defRPr/>
            </a:pPr>
            <a:r>
              <a:rPr lang="en-US" dirty="0"/>
              <a:t>Simon Sinek dislikes the concept of work life balance….he states to achieve the Work-Life Balance we are looking at our work and life as opposing dynamics, that always must be maintained at the same level. </a:t>
            </a:r>
          </a:p>
          <a:p>
            <a:pPr marL="372709" lvl="1" indent="-186355" defTabSz="931774">
              <a:defRPr/>
            </a:pPr>
            <a:r>
              <a:rPr lang="en-US" b="1" dirty="0"/>
              <a:t>Facilitator Questions </a:t>
            </a:r>
            <a:r>
              <a:rPr lang="en-US" dirty="0"/>
              <a:t>Is this realistic, to maintain work and life at the same level, is it desirable? There are only 24 hours a day, can you devote the same time/energy to both work and “life”? What could be a different way of looking at this issue of the relationship of our life to work? Different terms? Work takes up a huge part of our lives, are we going to set it aside as something separate from the rest of our life? Why or why not, what are the positive and negatives of living “split lives”? </a:t>
            </a:r>
          </a:p>
          <a:p>
            <a:pPr marL="0" indent="0">
              <a:buNone/>
            </a:pPr>
            <a:endParaRPr lang="en-US" dirty="0"/>
          </a:p>
        </p:txBody>
      </p:sp>
      <p:sp>
        <p:nvSpPr>
          <p:cNvPr id="4" name="Slide Number Placeholder 3"/>
          <p:cNvSpPr>
            <a:spLocks noGrp="1"/>
          </p:cNvSpPr>
          <p:nvPr>
            <p:ph type="sldNum" sz="quarter" idx="5"/>
          </p:nvPr>
        </p:nvSpPr>
        <p:spPr/>
        <p:txBody>
          <a:bodyPr/>
          <a:lstStyle/>
          <a:p>
            <a:fld id="{D765E666-0780-B84F-93A5-9513831C5190}" type="slidenum">
              <a:rPr lang="en-US" smtClean="0"/>
              <a:t>2</a:t>
            </a:fld>
            <a:endParaRPr lang="en-US" dirty="0"/>
          </a:p>
        </p:txBody>
      </p:sp>
    </p:spTree>
    <p:extLst>
      <p:ext uri="{BB962C8B-B14F-4D97-AF65-F5344CB8AC3E}">
        <p14:creationId xmlns:p14="http://schemas.microsoft.com/office/powerpoint/2010/main" val="73517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crucial that in determining where in your life to invest your energy, you invest in things, people, experiences that feed your purpose, values, beliefs and identity. Each person must discover this for themselves, and each person may have overlapping/intersecting or even conflicting values., such a passion for work, but the practical need to be able to support yourself and possibly your family.  Unfortunately, a lot of folks start without critically examining their time and they are quickly overwhelmed by events. The questions of purpose, identity, values, and vision are primarily a spiritual one. So, you will need to seek those answers in a spiritual way. Unfortunately, a lot of folks start without critically examining these aspects of their lives and are quickly overwhelmed by events. If you take time to seek out purpose/identity (knowing those can change over time) Now you can start to look at the how you can approach the various demands on your time. </a:t>
            </a:r>
          </a:p>
          <a:p>
            <a:endParaRPr lang="en-US" dirty="0"/>
          </a:p>
          <a:p>
            <a:r>
              <a:rPr lang="en-US" dirty="0"/>
              <a:t>As we mentioned, purpose and identity may shift over the course of your life, Consider:</a:t>
            </a:r>
          </a:p>
          <a:p>
            <a:pPr lvl="1"/>
            <a:r>
              <a:rPr lang="en-US" dirty="0"/>
              <a:t> Milestones may dictate a reorganization in how you prioritize and organize your life. </a:t>
            </a:r>
            <a:r>
              <a:rPr lang="en-US" b="1" dirty="0"/>
              <a:t>Milestones</a:t>
            </a:r>
            <a:r>
              <a:rPr lang="en-US" dirty="0"/>
              <a:t> could be another child, retirement, an illness, caring for aging relative, a promotion that requires longer hours etc. </a:t>
            </a:r>
          </a:p>
          <a:p>
            <a:pPr lvl="1"/>
            <a:r>
              <a:rPr lang="en-US" dirty="0"/>
              <a:t>Another indicator you may need to re-prioritize and re-organize maybe </a:t>
            </a:r>
            <a:r>
              <a:rPr lang="en-US" b="1" dirty="0"/>
              <a:t>shifting emotions </a:t>
            </a:r>
            <a:r>
              <a:rPr lang="en-US" dirty="0"/>
              <a:t>giving you a signal that your purpose and priorities are out of sync with how you are living your life. If you feel restless, sad, angry, listless, bored etc. Please pay attention! Your mind will send out early warning signals that if ignores could set the stage for depression, anxiety and other mental health challenges. </a:t>
            </a:r>
          </a:p>
          <a:p>
            <a:pPr lvl="1"/>
            <a:r>
              <a:rPr lang="en-US" dirty="0"/>
              <a:t>Another signal you may need to examine how you are organizing and prioritizing things in your life is your</a:t>
            </a:r>
            <a:r>
              <a:rPr lang="en-US" b="1" dirty="0"/>
              <a:t> health</a:t>
            </a:r>
            <a:r>
              <a:rPr lang="en-US" dirty="0"/>
              <a:t>. If you ignore warning signs of over-work and stress they can lead to real physical, psychological and spiritual issues.  You may want to review if you are living in accordance with your priorities and purpose. If not  it maybe time to make some changes, they could be minor (changing your schedule up, asking for more help) or they could be major…changing jobs, moving to be closer to family etc. Again, before you make changes take the time you need to (re) examine your life’s purpose and who you are. </a:t>
            </a:r>
          </a:p>
        </p:txBody>
      </p:sp>
      <p:sp>
        <p:nvSpPr>
          <p:cNvPr id="4" name="Slide Number Placeholder 3"/>
          <p:cNvSpPr>
            <a:spLocks noGrp="1"/>
          </p:cNvSpPr>
          <p:nvPr>
            <p:ph type="sldNum" sz="quarter" idx="5"/>
          </p:nvPr>
        </p:nvSpPr>
        <p:spPr/>
        <p:txBody>
          <a:bodyPr/>
          <a:lstStyle/>
          <a:p>
            <a:fld id="{D765E666-0780-B84F-93A5-9513831C5190}" type="slidenum">
              <a:rPr lang="en-US" smtClean="0"/>
              <a:t>3</a:t>
            </a:fld>
            <a:endParaRPr lang="en-US" dirty="0"/>
          </a:p>
        </p:txBody>
      </p:sp>
    </p:spTree>
    <p:extLst>
      <p:ext uri="{BB962C8B-B14F-4D97-AF65-F5344CB8AC3E}">
        <p14:creationId xmlns:p14="http://schemas.microsoft.com/office/powerpoint/2010/main" val="1479308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on this list reflects a person’s values. They value family, want to help friends, prioritize time with spouse, take care of themselves, ensure they are taking career of military career, they also need to tend to things that empower other things…e.g. getting car checked, cleaning house, laundry, grocery shopping, And of course, work may be their passion, their source of income, or both! </a:t>
            </a:r>
          </a:p>
          <a:p>
            <a:pPr marL="0" indent="0">
              <a:buNone/>
            </a:pPr>
            <a:endParaRPr lang="en-US" dirty="0"/>
          </a:p>
          <a:p>
            <a:pPr lvl="1"/>
            <a:r>
              <a:rPr lang="en-US" b="1" dirty="0"/>
              <a:t>Facilitator Question: Again,  when looking at this slide, what does work life balance mean? Pause for conversation </a:t>
            </a:r>
            <a:r>
              <a:rPr lang="en-US" dirty="0"/>
              <a:t>As you look at this chart, what on here (under normal circumstances) would YOU do, or let slide, or just ignore? This may be slightly different for everyone. </a:t>
            </a:r>
          </a:p>
          <a:p>
            <a:endParaRPr lang="en-US" dirty="0"/>
          </a:p>
          <a:p>
            <a:r>
              <a:rPr lang="en-US" dirty="0"/>
              <a:t>The only way people usually can find to “fit it all in” is by shifting things around. So how do you decide what takes precedence? The problem when life is a juggle…. all it takes is one thing to be introduced into your juggling routine, to bring all the balls tumbling down. Let’s take a look at a couple of models to help structure the decision-making process. </a:t>
            </a:r>
          </a:p>
        </p:txBody>
      </p:sp>
      <p:sp>
        <p:nvSpPr>
          <p:cNvPr id="4" name="Slide Number Placeholder 3"/>
          <p:cNvSpPr>
            <a:spLocks noGrp="1"/>
          </p:cNvSpPr>
          <p:nvPr>
            <p:ph type="sldNum" sz="quarter" idx="5"/>
          </p:nvPr>
        </p:nvSpPr>
        <p:spPr/>
        <p:txBody>
          <a:bodyPr/>
          <a:lstStyle/>
          <a:p>
            <a:fld id="{D765E666-0780-B84F-93A5-9513831C5190}" type="slidenum">
              <a:rPr lang="en-US" smtClean="0"/>
              <a:t>4</a:t>
            </a:fld>
            <a:endParaRPr lang="en-US"/>
          </a:p>
        </p:txBody>
      </p:sp>
    </p:spTree>
    <p:extLst>
      <p:ext uri="{BB962C8B-B14F-4D97-AF65-F5344CB8AC3E}">
        <p14:creationId xmlns:p14="http://schemas.microsoft.com/office/powerpoint/2010/main" val="334046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scale is based off a slide used in a an LPD by General Roger Deion, ARAC. This scale can help when there is not enough time/opportunity/resourcing to do it all, which is basically all the time, particular for those juggling civilian concerns (job, hobbies, organizations </a:t>
            </a:r>
            <a:r>
              <a:rPr lang="en-US" dirty="0" err="1"/>
              <a:t>etc</a:t>
            </a:r>
            <a:r>
              <a:rPr lang="en-US" dirty="0"/>
              <a:t>) family, and military duty.. </a:t>
            </a:r>
          </a:p>
          <a:p>
            <a:pPr lvl="1"/>
            <a:r>
              <a:rPr lang="en-US" b="1" dirty="0"/>
              <a:t>Facilitator Question: </a:t>
            </a:r>
            <a:r>
              <a:rPr lang="en-US" dirty="0"/>
              <a:t>Using a scale like this based on the level of importance. For example, it is your child’s 12</a:t>
            </a:r>
            <a:r>
              <a:rPr lang="en-US" baseline="30000" dirty="0"/>
              <a:t>th</a:t>
            </a:r>
            <a:r>
              <a:rPr lang="en-US" dirty="0"/>
              <a:t> birthday, in June and you are scheduled to go to JRTC in June as the train up for deployment. You may have to make some tough choices…Does a sliding scale like this help? If so how?</a:t>
            </a:r>
            <a:r>
              <a:rPr lang="en-US" b="1" dirty="0"/>
              <a:t> Pause for conversation </a:t>
            </a:r>
            <a:r>
              <a:rPr lang="en-US" dirty="0"/>
              <a:t> Obviously, it is not cut and dried, and needs to be applied individually, but it gives an extremely helpful tool in making those tough decisions. </a:t>
            </a:r>
          </a:p>
          <a:p>
            <a:pPr marL="0" indent="0">
              <a:buNone/>
            </a:pPr>
            <a:br>
              <a:rPr lang="en-US" dirty="0"/>
            </a:br>
            <a:r>
              <a:rPr lang="en-US" dirty="0"/>
              <a:t>If you are a leader, a scale like this can help you make decisions for your people. </a:t>
            </a:r>
            <a:r>
              <a:rPr lang="en-US" b="1" dirty="0"/>
              <a:t>Facilitator Question Scenarios: </a:t>
            </a:r>
            <a:r>
              <a:rPr lang="en-US" dirty="0"/>
              <a:t>if one of your subordinate leader’s children bar mitzvah conflicts with a regular BA, would you allow them to reschedule their BA, why or why not? </a:t>
            </a:r>
            <a:r>
              <a:rPr lang="en-US" b="1" dirty="0"/>
              <a:t>Pause for conversation </a:t>
            </a:r>
          </a:p>
          <a:p>
            <a:pPr marL="0" indent="0" defTabSz="931774">
              <a:buNone/>
              <a:defRPr/>
            </a:pPr>
            <a:r>
              <a:rPr lang="en-US" b="1" dirty="0"/>
              <a:t>Facilitator Question Scenarios: </a:t>
            </a:r>
            <a:r>
              <a:rPr lang="en-US" dirty="0"/>
              <a:t>Would you allow someone to leave the deployment theater for their spouses 40</a:t>
            </a:r>
            <a:r>
              <a:rPr lang="en-US" baseline="30000" dirty="0"/>
              <a:t>th</a:t>
            </a:r>
            <a:r>
              <a:rPr lang="en-US" dirty="0"/>
              <a:t> birthday, why or why not? ? </a:t>
            </a:r>
            <a:r>
              <a:rPr lang="en-US" b="1" dirty="0"/>
              <a:t>Pause for conversation </a:t>
            </a:r>
          </a:p>
          <a:p>
            <a:pPr marL="0" indent="0">
              <a:buNone/>
            </a:pPr>
            <a:endParaRPr lang="en-US" dirty="0"/>
          </a:p>
          <a:p>
            <a:pPr marL="0" indent="0" defTabSz="931774">
              <a:buNone/>
              <a:defRPr/>
            </a:pPr>
            <a:r>
              <a:rPr lang="en-US" b="1" dirty="0"/>
              <a:t>Facilitator Question Scenarios: </a:t>
            </a:r>
            <a:r>
              <a:rPr lang="en-US" dirty="0"/>
              <a:t>Would you allow someone to skip the monthly Battalion Telecon because they had a paper for ILE due the next day, why or why not?  </a:t>
            </a:r>
            <a:r>
              <a:rPr lang="en-US" b="1" dirty="0"/>
              <a:t>Pause for conversation </a:t>
            </a:r>
          </a:p>
          <a:p>
            <a:pPr marL="0" indent="0">
              <a:buNone/>
            </a:pPr>
            <a:endParaRPr lang="en-US" dirty="0"/>
          </a:p>
          <a:p>
            <a:pPr marL="0" indent="0" defTabSz="931774">
              <a:buNone/>
              <a:defRPr/>
            </a:pPr>
            <a:r>
              <a:rPr lang="en-US" b="1" dirty="0"/>
              <a:t>Facilitator Question Scenarios: </a:t>
            </a:r>
            <a:r>
              <a:rPr lang="en-US" dirty="0"/>
              <a:t>Would you release someone from a WAREX, if they were scheduled to be the keynote speaker at a conference in their civilian profession, why or why not? ? </a:t>
            </a:r>
            <a:r>
              <a:rPr lang="en-US" b="1" dirty="0"/>
              <a:t>Pause for conversation </a:t>
            </a:r>
          </a:p>
          <a:p>
            <a:pPr marL="0" indent="0">
              <a:buNone/>
            </a:pPr>
            <a:endParaRPr lang="en-US" dirty="0"/>
          </a:p>
        </p:txBody>
      </p:sp>
      <p:sp>
        <p:nvSpPr>
          <p:cNvPr id="4" name="Slide Number Placeholder 3"/>
          <p:cNvSpPr>
            <a:spLocks noGrp="1"/>
          </p:cNvSpPr>
          <p:nvPr>
            <p:ph type="sldNum" sz="quarter" idx="5"/>
          </p:nvPr>
        </p:nvSpPr>
        <p:spPr/>
        <p:txBody>
          <a:bodyPr/>
          <a:lstStyle/>
          <a:p>
            <a:fld id="{D765E666-0780-B84F-93A5-9513831C5190}" type="slidenum">
              <a:rPr lang="en-US" smtClean="0"/>
              <a:t>5</a:t>
            </a:fld>
            <a:endParaRPr lang="en-US"/>
          </a:p>
        </p:txBody>
      </p:sp>
    </p:spTree>
    <p:extLst>
      <p:ext uri="{BB962C8B-B14F-4D97-AF65-F5344CB8AC3E}">
        <p14:creationId xmlns:p14="http://schemas.microsoft.com/office/powerpoint/2010/main" val="512386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Even when you have prioritized and organized your life based on your identity and purpose life still gets hectic. The Eisenhower box is another tool to help you prioritize and decide what to do when you are overwhelmed, This can be applied in both personal or professional settings. How we manage Events/tasks/requirements that may come up will vary with resources you have at your disposal (finances, technology, extra people) the nature of the task, and of course any time pressures. </a:t>
            </a:r>
          </a:p>
          <a:p>
            <a:pPr marL="0" indent="0">
              <a:buNone/>
            </a:pPr>
            <a:endParaRPr lang="en-US" dirty="0"/>
          </a:p>
          <a:p>
            <a:pPr marL="0" indent="0">
              <a:buNone/>
            </a:pPr>
            <a:r>
              <a:rPr lang="en-US" dirty="0"/>
              <a:t>Across the top we see urgent/not urgent this refers to the time nature of tasks. Very much like “triage in a hospital” what needs to be taken care of right NOW and what can wait. This is essentially what we saw on General Deion’s sliding scale. Across the side we see important/not important.  Putting tasks into one of these boxes can hep you decide on the action, and consider this for “you” example, if it is the night before trash day…it is “urgent” to take out the trash there is an immediate time factor. However, it is not necessary for YOU to take out the trash, therefore an avenue to accomplishment is delegate…spouse, child, etc. Something may be important e.g. going to the gym, but you may have multiple times during the day when you can schedule. This box, is extremely helpful with “pop-up” tasks/requests etc. Examining them in the light of the Eisenhower box can help to manage. </a:t>
            </a:r>
          </a:p>
          <a:p>
            <a:pPr marL="0" indent="0">
              <a:buNone/>
            </a:pPr>
            <a:endParaRPr lang="en-US" dirty="0"/>
          </a:p>
          <a:p>
            <a:pPr marL="0" indent="0">
              <a:buNone/>
            </a:pPr>
            <a:r>
              <a:rPr lang="en-US" b="1" dirty="0"/>
              <a:t>Facilitator Question </a:t>
            </a:r>
            <a:r>
              <a:rPr lang="en-US" dirty="0"/>
              <a:t>Consider the below scenario, It’s a normal day, you have just returned from work and the following things start happening, which box would you put them in, why? Consider your own personal situation, resources, and support. </a:t>
            </a:r>
            <a:r>
              <a:rPr lang="en-US" b="1" dirty="0"/>
              <a:t>Pause for conversation</a:t>
            </a:r>
            <a:r>
              <a:rPr lang="en-US" dirty="0"/>
              <a:t>. </a:t>
            </a:r>
          </a:p>
          <a:p>
            <a:pPr marL="0" indent="0">
              <a:buNone/>
            </a:pPr>
            <a:endParaRPr lang="en-US" dirty="0"/>
          </a:p>
          <a:p>
            <a:pPr marL="186355" indent="-186355"/>
            <a:r>
              <a:rPr lang="en-US" dirty="0"/>
              <a:t>Your spouse thoughtfully reminds you it is your night to make dinner. </a:t>
            </a:r>
          </a:p>
          <a:p>
            <a:pPr marL="186355" indent="-186355"/>
            <a:r>
              <a:rPr lang="en-US" dirty="0"/>
              <a:t>You receive an email from your battalion commander asking for the monthly maintenance report early “ASAP”, because the brigade commander wants a roll-up in time for his presentation to the CG. </a:t>
            </a:r>
          </a:p>
          <a:p>
            <a:pPr marL="186355" indent="-186355"/>
            <a:r>
              <a:rPr lang="en-US" dirty="0"/>
              <a:t>Your best friend called and said they had a tough day at work, are you free to go out for a drink tonight? </a:t>
            </a:r>
          </a:p>
          <a:p>
            <a:pPr marL="186355" indent="-186355"/>
            <a:r>
              <a:rPr lang="en-US" dirty="0"/>
              <a:t>The trash needs to be taken out</a:t>
            </a:r>
          </a:p>
          <a:p>
            <a:pPr marL="186355" indent="-186355"/>
            <a:r>
              <a:rPr lang="en-US" dirty="0"/>
              <a:t>You overslept and didn’t get your morning work out in, you told yourself you would get to the gym after work. </a:t>
            </a:r>
          </a:p>
          <a:p>
            <a:pPr marL="186355" indent="-186355"/>
            <a:r>
              <a:rPr lang="en-US" dirty="0"/>
              <a:t>Your football team is playing tonight, and you have been wanting to watch this game. </a:t>
            </a:r>
          </a:p>
          <a:p>
            <a:pPr marL="186355" indent="-186355"/>
            <a:r>
              <a:rPr lang="en-US" dirty="0"/>
              <a:t>Your child, who struggles academically is crying because they failed a test and needs help with homework. </a:t>
            </a:r>
          </a:p>
          <a:p>
            <a:pPr marL="186355" indent="-186355"/>
            <a:r>
              <a:rPr lang="en-US" dirty="0"/>
              <a:t>The dog is whimpering and needs to go out for a walk. </a:t>
            </a:r>
          </a:p>
          <a:p>
            <a:pPr marL="186355" indent="-186355"/>
            <a:r>
              <a:rPr lang="en-US" dirty="0"/>
              <a:t>You just realized you were supposed to turn in a paper for the civilian class you are taking. </a:t>
            </a:r>
          </a:p>
          <a:p>
            <a:pPr marL="0" indent="0">
              <a:buNone/>
            </a:pPr>
            <a:endParaRPr lang="en-US" dirty="0"/>
          </a:p>
          <a:p>
            <a:pPr marL="0" indent="0">
              <a:buNone/>
            </a:pPr>
            <a:r>
              <a:rPr lang="en-US" dirty="0"/>
              <a:t>Did you find the use of the box helpful? Why or why not? </a:t>
            </a:r>
          </a:p>
          <a:p>
            <a:pPr marL="0" indent="0">
              <a:buNone/>
            </a:pPr>
            <a:endParaRPr lang="en-US" dirty="0"/>
          </a:p>
        </p:txBody>
      </p:sp>
      <p:sp>
        <p:nvSpPr>
          <p:cNvPr id="4" name="Slide Number Placeholder 3"/>
          <p:cNvSpPr>
            <a:spLocks noGrp="1"/>
          </p:cNvSpPr>
          <p:nvPr>
            <p:ph type="sldNum" sz="quarter" idx="5"/>
          </p:nvPr>
        </p:nvSpPr>
        <p:spPr/>
        <p:txBody>
          <a:bodyPr/>
          <a:lstStyle/>
          <a:p>
            <a:fld id="{D765E666-0780-B84F-93A5-9513831C5190}" type="slidenum">
              <a:rPr lang="en-US" smtClean="0"/>
              <a:t>6</a:t>
            </a:fld>
            <a:endParaRPr lang="en-US"/>
          </a:p>
        </p:txBody>
      </p:sp>
    </p:spTree>
    <p:extLst>
      <p:ext uri="{BB962C8B-B14F-4D97-AF65-F5344CB8AC3E}">
        <p14:creationId xmlns:p14="http://schemas.microsoft.com/office/powerpoint/2010/main" val="174267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almost a cliché but we need to put on our own mask first….if you are not taking care of yourself, you will not be able to take care of others (not in a healthy way, for the long term) Even in self-care there will be prioritization, times when you may not be able to do everything you want. These domains of life are not hard and fast, because we are integrated beings, many of our activities can belong in multiple of these areas. For example, attending church can be both a spiritual and social experience. Going for a walk with your kids is social and physical. Volunteering to help habitat for humanity can be physical and spiritual and social. Going for a walk or run in the park can be physical, spiritual and psychological. And of course, there are additional areas, such as hobbies (which are important!) That don’t neatly fit in one area. But we must cultivate each area of life,  The important thing to remember while living our lives, prioritizing and organizing all we need, we must remember to tend to all parts of ourselves. This can be challenging, many are taught to sacrifice self for others, or to put self last. Even in self-care there will be prioritization, times when you may not be able to do everything you want. Even here the sliding scale and the Eisenhower box can determine what you must do and what can wait. For example, perhaps you are taking an on-line school, you may need to prioritize your free time to just a few simple things and schedule additional things to when life is less intense. </a:t>
            </a:r>
          </a:p>
          <a:p>
            <a:pPr marL="0" indent="0">
              <a:buNone/>
            </a:pPr>
            <a:endParaRPr lang="en-US" dirty="0"/>
          </a:p>
          <a:p>
            <a:r>
              <a:rPr lang="en-US" dirty="0"/>
              <a:t>One method is to focus on just a handful of things that nourish you. So, for example, did you do some form of physical activity, did you read an inspirational or thought-provoking book, did you connect socially with a friend, did you spend dedicated with your spouse? </a:t>
            </a:r>
            <a:r>
              <a:rPr lang="en-US" b="1" dirty="0"/>
              <a:t>Facilitator Note: Have people write down, short easy activities they can do every day for self care, one from each category above. E.g. (physical) talk a short walk at lunch, (spiritual) pause for a moment of gratitude before each meal (social/family) call your mom! (psychological) take 15 minutes and read a book, just for fun!  Bonus: Marriage </a:t>
            </a:r>
            <a:r>
              <a:rPr lang="en-US" dirty="0"/>
              <a:t>Not everyday can be a date night but having a cup of coffee with your partner as you de-compress from the day, will keep your connection. </a:t>
            </a:r>
            <a:endParaRPr lang="en-US" b="1" dirty="0"/>
          </a:p>
          <a:p>
            <a:endParaRPr lang="en-US" b="1" dirty="0"/>
          </a:p>
          <a:p>
            <a:r>
              <a:rPr lang="en-US" sz="1800" kern="100" dirty="0">
                <a:latin typeface="Arial" panose="020B0604020202020204" pitchFamily="34" charset="0"/>
                <a:ea typeface="Calibri" panose="020F0502020204030204" pitchFamily="34" charset="0"/>
                <a:cs typeface="Times New Roman" panose="02020603050405020304" pitchFamily="18" charset="0"/>
              </a:rPr>
              <a:t>At the end of the day take a moment to review if you were able to each of these things, even if just for a few minutes. Built of the Ignatian practice of the Spiritual Examen there are many ways to review your day, you may have heard “</a:t>
            </a:r>
            <a:r>
              <a:rPr lang="en-US" sz="1800" kern="100" dirty="0" err="1">
                <a:latin typeface="Arial" panose="020B0604020202020204" pitchFamily="34" charset="0"/>
                <a:ea typeface="Calibri" panose="020F0502020204030204" pitchFamily="34" charset="0"/>
                <a:cs typeface="Times New Roman" panose="02020603050405020304" pitchFamily="18" charset="0"/>
              </a:rPr>
              <a:t>Sads</a:t>
            </a:r>
            <a:r>
              <a:rPr lang="en-US" sz="1800" kern="100" dirty="0">
                <a:latin typeface="Arial" panose="020B0604020202020204" pitchFamily="34" charset="0"/>
                <a:ea typeface="Calibri" panose="020F0502020204030204" pitchFamily="34" charset="0"/>
                <a:cs typeface="Times New Roman" panose="02020603050405020304" pitchFamily="18" charset="0"/>
              </a:rPr>
              <a:t> and </a:t>
            </a:r>
            <a:r>
              <a:rPr lang="en-US" sz="1800" kern="100" dirty="0" err="1">
                <a:latin typeface="Arial" panose="020B0604020202020204" pitchFamily="34" charset="0"/>
                <a:ea typeface="Calibri" panose="020F0502020204030204" pitchFamily="34" charset="0"/>
                <a:cs typeface="Times New Roman" panose="02020603050405020304" pitchFamily="18" charset="0"/>
              </a:rPr>
              <a:t>Glads</a:t>
            </a:r>
            <a:r>
              <a:rPr lang="en-US" sz="1800" kern="100" dirty="0">
                <a:latin typeface="Arial" panose="020B0604020202020204" pitchFamily="34" charset="0"/>
                <a:ea typeface="Calibri" panose="020F0502020204030204" pitchFamily="34" charset="0"/>
                <a:cs typeface="Times New Roman" panose="02020603050405020304" pitchFamily="18" charset="0"/>
              </a:rPr>
              <a:t>” “Roses and Thorns” or perhaps “Energy Giver/Energy Taker” This type of reflection will help you evaluate if you are living in concert with your purpose values identity and life vision.  </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765E666-0780-B84F-93A5-9513831C5190}" type="slidenum">
              <a:rPr lang="en-US" smtClean="0"/>
              <a:t>7</a:t>
            </a:fld>
            <a:endParaRPr lang="en-US"/>
          </a:p>
        </p:txBody>
      </p:sp>
    </p:spTree>
    <p:extLst>
      <p:ext uri="{BB962C8B-B14F-4D97-AF65-F5344CB8AC3E}">
        <p14:creationId xmlns:p14="http://schemas.microsoft.com/office/powerpoint/2010/main" val="3745717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Here are some of the main concepts we discussed. </a:t>
            </a:r>
          </a:p>
          <a:p>
            <a:pPr marL="0" indent="0">
              <a:buNone/>
            </a:pPr>
            <a:endParaRPr lang="en-US" b="1" dirty="0"/>
          </a:p>
          <a:p>
            <a:pPr marL="0" indent="0">
              <a:buNone/>
            </a:pPr>
            <a:r>
              <a:rPr lang="en-US" b="1" dirty="0"/>
              <a:t>Facilitator Question: What is one concept, idea, or question will you takeaway? (its ok to have multiple </a:t>
            </a:r>
            <a:r>
              <a:rPr lang="en-US" b="1" dirty="0">
                <a:sym typeface="Wingdings" panose="05000000000000000000" pitchFamily="2" charset="2"/>
              </a:rPr>
              <a:t> just share one.)</a:t>
            </a:r>
            <a:r>
              <a:rPr lang="en-US" b="1" dirty="0"/>
              <a:t> </a:t>
            </a:r>
          </a:p>
          <a:p>
            <a:endParaRPr lang="en-US" dirty="0"/>
          </a:p>
          <a:p>
            <a:endParaRPr lang="en-US" dirty="0"/>
          </a:p>
          <a:p>
            <a:r>
              <a:rPr lang="en-US" dirty="0"/>
              <a:t>If you feel overwhelmed by events, you are not sure you are living in accordance with purpose, identity, values, and life vision there is help! The chaplain, counselors, family, and friends can help. There are a myriad of books, videos, classes etc. </a:t>
            </a:r>
          </a:p>
          <a:p>
            <a:endParaRPr lang="en-US" dirty="0"/>
          </a:p>
          <a:p>
            <a:r>
              <a:rPr lang="en-US" dirty="0"/>
              <a:t>One note, productivity books such as Atomic Habits, </a:t>
            </a:r>
            <a:r>
              <a:rPr lang="en-US" dirty="0" err="1"/>
              <a:t>etc</a:t>
            </a:r>
            <a:r>
              <a:rPr lang="en-US" dirty="0"/>
              <a:t> are great books with lots of insights on how to do things. But consider that “step 2” be sure to </a:t>
            </a:r>
            <a:r>
              <a:rPr lang="en-US" b="1" dirty="0"/>
              <a:t>start</a:t>
            </a:r>
            <a:r>
              <a:rPr lang="en-US" dirty="0"/>
              <a:t> at step 1, purpose, identity, values and vision. If you don’t you could find your self being very productive…in a life, you don’t like or want. </a:t>
            </a:r>
          </a:p>
          <a:p>
            <a:endParaRPr lang="en-US" dirty="0"/>
          </a:p>
          <a:p>
            <a:pPr marL="0" indent="0">
              <a:buNone/>
            </a:pPr>
            <a:r>
              <a:rPr lang="en-US"/>
              <a:t>Be All you Can Be!</a:t>
            </a:r>
            <a:endParaRPr lang="en-US" dirty="0"/>
          </a:p>
        </p:txBody>
      </p:sp>
      <p:sp>
        <p:nvSpPr>
          <p:cNvPr id="4" name="Slide Number Placeholder 3"/>
          <p:cNvSpPr>
            <a:spLocks noGrp="1"/>
          </p:cNvSpPr>
          <p:nvPr>
            <p:ph type="sldNum" sz="quarter" idx="5"/>
          </p:nvPr>
        </p:nvSpPr>
        <p:spPr/>
        <p:txBody>
          <a:bodyPr/>
          <a:lstStyle/>
          <a:p>
            <a:fld id="{D765E666-0780-B84F-93A5-9513831C5190}" type="slidenum">
              <a:rPr lang="en-US" smtClean="0"/>
              <a:t>8</a:t>
            </a:fld>
            <a:endParaRPr lang="en-US"/>
          </a:p>
        </p:txBody>
      </p:sp>
    </p:spTree>
    <p:extLst>
      <p:ext uri="{BB962C8B-B14F-4D97-AF65-F5344CB8AC3E}">
        <p14:creationId xmlns:p14="http://schemas.microsoft.com/office/powerpoint/2010/main" val="1070228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Ref idx="1001">
        <a:schemeClr val="bg1"/>
      </p:bgRef>
    </p:bg>
    <p:spTree>
      <p:nvGrpSpPr>
        <p:cNvPr id="1" name=""/>
        <p:cNvGrpSpPr/>
        <p:nvPr/>
      </p:nvGrpSpPr>
      <p:grpSpPr>
        <a:xfrm>
          <a:off x="0" y="0"/>
          <a:ext cx="0" cy="0"/>
          <a:chOff x="0" y="0"/>
          <a:chExt cx="0" cy="0"/>
        </a:xfrm>
      </p:grpSpPr>
      <p:pic>
        <p:nvPicPr>
          <p:cNvPr id="5" name="U.S. Army" descr="U.S. Army">
            <a:extLst>
              <a:ext uri="{FF2B5EF4-FFF2-40B4-BE49-F238E27FC236}">
                <a16:creationId xmlns:a16="http://schemas.microsoft.com/office/drawing/2014/main" id="{41124F8A-8778-6EC1-1E85-268777D527F4}"/>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548219" y="2194560"/>
            <a:ext cx="7173382"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221F20"/>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272796" y="3931920"/>
              <a:ext cx="0" cy="68580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914399" y="2423160"/>
            <a:ext cx="6429375" cy="1325880"/>
          </a:xfrm>
        </p:spPr>
        <p:txBody>
          <a:bodyPr anchor="t" anchorCtr="0"/>
          <a:lstStyle>
            <a:lvl1pPr algn="l">
              <a:lnSpc>
                <a:spcPct val="80000"/>
              </a:lnSpc>
              <a:defRPr sz="3600"/>
            </a:lvl1pPr>
          </a:lstStyle>
          <a:p>
            <a:r>
              <a:rPr lang="en-US" dirty="0"/>
              <a:t>[Presentation title]</a:t>
            </a:r>
          </a:p>
        </p:txBody>
      </p:sp>
      <p:sp>
        <p:nvSpPr>
          <p:cNvPr id="3" name="Subtitle 2"/>
          <p:cNvSpPr>
            <a:spLocks noGrp="1"/>
          </p:cNvSpPr>
          <p:nvPr>
            <p:ph type="subTitle" idx="1" hasCustomPrompt="1"/>
          </p:nvPr>
        </p:nvSpPr>
        <p:spPr>
          <a:xfrm>
            <a:off x="914400" y="4005072"/>
            <a:ext cx="3565525"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3">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5212079" y="4005072"/>
            <a:ext cx="2131695"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33794106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Numbers - Whi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3F0940-E33E-9D7F-C52B-16CFD0545B23}"/>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54864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54864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01</a:t>
            </a:r>
          </a:p>
        </p:txBody>
      </p:sp>
      <p:sp>
        <p:nvSpPr>
          <p:cNvPr id="3" name="Content Placeholder 2"/>
          <p:cNvSpPr>
            <a:spLocks noGrp="1"/>
          </p:cNvSpPr>
          <p:nvPr>
            <p:ph sz="half" idx="1"/>
          </p:nvPr>
        </p:nvSpPr>
        <p:spPr>
          <a:xfrm>
            <a:off x="548641" y="2286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341376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341376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02</a:t>
            </a:r>
          </a:p>
        </p:txBody>
      </p:sp>
      <p:sp>
        <p:nvSpPr>
          <p:cNvPr id="4" name="Content Placeholder 3"/>
          <p:cNvSpPr>
            <a:spLocks noGrp="1"/>
          </p:cNvSpPr>
          <p:nvPr>
            <p:ph sz="half" idx="2"/>
          </p:nvPr>
        </p:nvSpPr>
        <p:spPr>
          <a:xfrm>
            <a:off x="3413761" y="2286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627888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627888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278881" y="2286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914400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914400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9144001" y="2286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548640" y="3886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548641" y="4023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548641" y="4572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3413760" y="3886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3413761" y="4023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3413761" y="4572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6278880" y="3886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6278881" y="4023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6278881" y="4572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9144000" y="3886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9144001" y="4023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9144001" y="4572000"/>
            <a:ext cx="2499359" cy="132588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8" name="Group 27">
            <a:extLst>
              <a:ext uri="{FF2B5EF4-FFF2-40B4-BE49-F238E27FC236}">
                <a16:creationId xmlns:a16="http://schemas.microsoft.com/office/drawing/2014/main" id="{924BEC71-9199-AB33-4463-A771C788EF74}"/>
              </a:ext>
            </a:extLst>
          </p:cNvPr>
          <p:cNvGrpSpPr/>
          <p:nvPr userDrawn="1"/>
        </p:nvGrpSpPr>
        <p:grpSpPr>
          <a:xfrm>
            <a:off x="10572750" y="411481"/>
            <a:ext cx="1070610" cy="607940"/>
            <a:chOff x="10572750" y="411481"/>
            <a:chExt cx="1070610" cy="607940"/>
          </a:xfrm>
        </p:grpSpPr>
        <p:pic>
          <p:nvPicPr>
            <p:cNvPr id="29" name="Picture 28" descr="Logo&#10;&#10;Description automatically generated">
              <a:extLst>
                <a:ext uri="{FF2B5EF4-FFF2-40B4-BE49-F238E27FC236}">
                  <a16:creationId xmlns:a16="http://schemas.microsoft.com/office/drawing/2014/main" id="{45AEDACA-DDF7-5C45-3D34-762CE5E4BDDF}"/>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30" name="Picture 29" descr="Logo&#10;&#10;Description automatically generated">
              <a:extLst>
                <a:ext uri="{FF2B5EF4-FFF2-40B4-BE49-F238E27FC236}">
                  <a16:creationId xmlns:a16="http://schemas.microsoft.com/office/drawing/2014/main" id="{311BDCB2-BA60-1B26-076C-20A7318B1260}"/>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1456005590"/>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p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411481"/>
            <a:ext cx="8231293" cy="914400"/>
          </a:xfrm>
        </p:spPr>
        <p:txBody>
          <a:bodyPr/>
          <a:lstStyle/>
          <a:p>
            <a:r>
              <a:rPr lang="en-US" dirty="0"/>
              <a:t>[Slide title]</a:t>
            </a:r>
          </a:p>
        </p:txBody>
      </p:sp>
      <p:sp>
        <p:nvSpPr>
          <p:cNvPr id="5" name="Text Placeholder 2">
            <a:extLst>
              <a:ext uri="{FF2B5EF4-FFF2-40B4-BE49-F238E27FC236}">
                <a16:creationId xmlns:a16="http://schemas.microsoft.com/office/drawing/2014/main" id="{79532378-F1EC-4C8C-4ED2-DF860F99516C}"/>
              </a:ext>
            </a:extLst>
          </p:cNvPr>
          <p:cNvSpPr>
            <a:spLocks noGrp="1"/>
          </p:cNvSpPr>
          <p:nvPr>
            <p:ph type="body" sz="quarter" idx="10"/>
          </p:nvPr>
        </p:nvSpPr>
        <p:spPr>
          <a:xfrm>
            <a:off x="548640" y="1600200"/>
            <a:ext cx="11094720" cy="4572000"/>
          </a:xfrm>
        </p:spPr>
        <p:txBody>
          <a:bodyPr numCol="2"/>
          <a:lstStyle>
            <a:lvl1pPr marL="0" indent="0">
              <a:spcBef>
                <a:spcPts val="1000"/>
              </a:spcBef>
              <a:buFontTx/>
              <a:buNone/>
              <a:defRPr sz="1100"/>
            </a:lvl1pPr>
            <a:lvl2pPr marL="137160" indent="-137160">
              <a:spcBef>
                <a:spcPts val="1000"/>
              </a:spcBef>
              <a:buFont typeface="Arial" panose="020B0604020202020204" pitchFamily="34" charset="0"/>
              <a:buChar char="▪"/>
              <a:defRPr sz="1100"/>
            </a:lvl2pPr>
            <a:lvl3pPr marL="274320" indent="-137160">
              <a:defRPr sz="1100"/>
            </a:lvl3pPr>
            <a:lvl4pPr marL="411480" indent="-137160">
              <a:defRPr sz="1100"/>
            </a:lvl4pPr>
            <a:lvl5pPr marL="548640" indent="-137160">
              <a:defRPr sz="1100"/>
            </a:lvl5pPr>
            <a:lvl6pPr marL="685800" indent="-137160">
              <a:defRPr sz="1100"/>
            </a:lvl6pPr>
            <a:lvl7pPr marL="822960" indent="-137160">
              <a:defRPr sz="1100"/>
            </a:lvl7pPr>
            <a:lvl8pPr marL="960120" indent="-137160">
              <a:defRPr sz="1100"/>
            </a:lvl8pPr>
            <a:lvl9pPr marL="1097280" indent="-137160">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4A8E7496-56C1-D51B-8E4B-B2D724F4010A}"/>
              </a:ext>
            </a:extLst>
          </p:cNvPr>
          <p:cNvGrpSpPr/>
          <p:nvPr userDrawn="1"/>
        </p:nvGrpSpPr>
        <p:grpSpPr>
          <a:xfrm>
            <a:off x="10572750" y="411481"/>
            <a:ext cx="1070610" cy="607940"/>
            <a:chOff x="10572750" y="411481"/>
            <a:chExt cx="1070610" cy="607940"/>
          </a:xfrm>
        </p:grpSpPr>
        <p:pic>
          <p:nvPicPr>
            <p:cNvPr id="6" name="Picture 5" descr="Logo&#10;&#10;Description automatically generated">
              <a:extLst>
                <a:ext uri="{FF2B5EF4-FFF2-40B4-BE49-F238E27FC236}">
                  <a16:creationId xmlns:a16="http://schemas.microsoft.com/office/drawing/2014/main" id="{00F1E959-201A-F196-D498-220415D6D5AE}"/>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7" name="Picture 6" descr="Logo&#10;&#10;Description automatically generated">
              <a:extLst>
                <a:ext uri="{FF2B5EF4-FFF2-40B4-BE49-F238E27FC236}">
                  <a16:creationId xmlns:a16="http://schemas.microsoft.com/office/drawing/2014/main" id="{26E19AEB-56B2-FD71-8207-BFA0B56927DE}"/>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3870302004"/>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0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a:xfrm>
            <a:off x="548640" y="411481"/>
            <a:ext cx="5364480" cy="914400"/>
          </a:xfrm>
        </p:spPr>
        <p:txBody>
          <a:bodyPr/>
          <a:lstStyle>
            <a:lvl1pPr>
              <a:defRPr sz="2800" b="1" cap="none" baseline="0"/>
            </a:lvl1pPr>
          </a:lstStyle>
          <a:p>
            <a:r>
              <a:rPr lang="en-US" dirty="0"/>
              <a:t>[Slide title]</a:t>
            </a:r>
          </a:p>
        </p:txBody>
      </p:sp>
      <p:sp>
        <p:nvSpPr>
          <p:cNvPr id="3" name="Content Placeholder 2"/>
          <p:cNvSpPr>
            <a:spLocks noGrp="1"/>
          </p:cNvSpPr>
          <p:nvPr>
            <p:ph sz="half" idx="1"/>
          </p:nvPr>
        </p:nvSpPr>
        <p:spPr>
          <a:xfrm>
            <a:off x="548639" y="1600200"/>
            <a:ext cx="53644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3">
            <a:extLst>
              <a:ext uri="{FF2B5EF4-FFF2-40B4-BE49-F238E27FC236}">
                <a16:creationId xmlns:a16="http://schemas.microsoft.com/office/drawing/2014/main" id="{A0F3CE13-290E-12C4-BDCA-17CB5BAFF747}"/>
              </a:ext>
            </a:extLst>
          </p:cNvPr>
          <p:cNvSpPr>
            <a:spLocks noGrp="1"/>
          </p:cNvSpPr>
          <p:nvPr>
            <p:ph type="pic" sz="quarter" idx="10"/>
          </p:nvPr>
        </p:nvSpPr>
        <p:spPr>
          <a:xfrm>
            <a:off x="6278037" y="411480"/>
            <a:ext cx="5365748" cy="576072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Tree>
    <p:extLst>
      <p:ext uri="{BB962C8B-B14F-4D97-AF65-F5344CB8AC3E}">
        <p14:creationId xmlns:p14="http://schemas.microsoft.com/office/powerpoint/2010/main" val="2019074746"/>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02">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455EB0-A36D-4986-9393-AA1D5CE6C067}"/>
              </a:ext>
            </a:extLst>
          </p:cNvPr>
          <p:cNvSpPr>
            <a:spLocks noGrp="1"/>
          </p:cNvSpPr>
          <p:nvPr>
            <p:ph type="pic" sz="quarter" idx="10"/>
          </p:nvPr>
        </p:nvSpPr>
        <p:spPr>
          <a:xfrm>
            <a:off x="548639" y="411480"/>
            <a:ext cx="11094720" cy="310896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5" name="Title 2">
            <a:extLst>
              <a:ext uri="{FF2B5EF4-FFF2-40B4-BE49-F238E27FC236}">
                <a16:creationId xmlns:a16="http://schemas.microsoft.com/office/drawing/2014/main" id="{C17D0BA3-CE88-4FFE-E80D-CD039190BDDD}"/>
              </a:ext>
            </a:extLst>
          </p:cNvPr>
          <p:cNvSpPr>
            <a:spLocks noGrp="1"/>
          </p:cNvSpPr>
          <p:nvPr>
            <p:ph type="title" hasCustomPrompt="1"/>
          </p:nvPr>
        </p:nvSpPr>
        <p:spPr>
          <a:xfrm>
            <a:off x="548640" y="3794760"/>
            <a:ext cx="5364480" cy="914400"/>
          </a:xfrm>
        </p:spPr>
        <p:txBody>
          <a:bodyPr/>
          <a:lstStyle>
            <a:lvl1pPr>
              <a:defRPr sz="2800" b="1" cap="none" baseline="0"/>
            </a:lvl1pPr>
          </a:lstStyle>
          <a:p>
            <a:r>
              <a:rPr lang="en-US" dirty="0"/>
              <a:t>[Slide title]</a:t>
            </a:r>
          </a:p>
        </p:txBody>
      </p:sp>
      <p:sp>
        <p:nvSpPr>
          <p:cNvPr id="3" name="Content Placeholder 3"/>
          <p:cNvSpPr>
            <a:spLocks noGrp="1"/>
          </p:cNvSpPr>
          <p:nvPr>
            <p:ph sz="half" idx="1"/>
          </p:nvPr>
        </p:nvSpPr>
        <p:spPr>
          <a:xfrm>
            <a:off x="6278879" y="3794760"/>
            <a:ext cx="5364480"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4372631"/>
      </p:ext>
    </p:extLst>
  </p:cSld>
  <p:clrMapOvr>
    <a:masterClrMapping/>
  </p:clrMapOvr>
  <p:extLst>
    <p:ext uri="{DCECCB84-F9BA-43D5-87BE-67443E8EF086}">
      <p15:sldGuideLst xmlns:p15="http://schemas.microsoft.com/office/powerpoint/2012/main">
        <p15:guide id="1" orient="horz" pos="2390" userDrawn="1">
          <p15:clr>
            <a:srgbClr val="A4A3A4"/>
          </p15:clr>
        </p15:guide>
        <p15:guide id="2" orient="horz" pos="3888" userDrawn="1">
          <p15:clr>
            <a:srgbClr val="A4A3A4"/>
          </p15:clr>
        </p15:guide>
        <p15:guide id="3" orient="horz" pos="2218"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2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548639" y="1600200"/>
            <a:ext cx="5364480" cy="2286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548637" y="4114800"/>
            <a:ext cx="536448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3" name="Content Placeholder 4"/>
          <p:cNvSpPr>
            <a:spLocks noGrp="1"/>
          </p:cNvSpPr>
          <p:nvPr>
            <p:ph sz="half" idx="1"/>
          </p:nvPr>
        </p:nvSpPr>
        <p:spPr>
          <a:xfrm>
            <a:off x="548639" y="4526280"/>
            <a:ext cx="5364480" cy="1645920"/>
          </a:xfrm>
        </p:spPr>
        <p:txBody>
          <a:bodyPr/>
          <a:lstStyle>
            <a:lvl1pPr marL="137160" indent="-137160">
              <a:defRPr sz="1500"/>
            </a:lvl1pPr>
            <a:lvl2pPr marL="274320" indent="-137160">
              <a:defRPr sz="1500"/>
            </a:lvl2pPr>
            <a:lvl3pPr marL="411480" indent="-137160">
              <a:defRPr sz="1500"/>
            </a:lvl3pPr>
            <a:lvl4pPr marL="548640" indent="-137160">
              <a:defRPr sz="1500"/>
            </a:lvl4pPr>
            <a:lvl5pPr marL="685800" indent="-137160">
              <a:defRPr sz="1500"/>
            </a:lvl5pPr>
            <a:lvl6pPr marL="822960" indent="-137160">
              <a:defRPr sz="1500"/>
            </a:lvl6pPr>
            <a:lvl7pPr marL="960120" indent="-137160">
              <a:defRPr sz="1500"/>
            </a:lvl7pPr>
            <a:lvl8pPr marL="1097280" indent="-137160">
              <a:defRPr sz="1500"/>
            </a:lvl8pPr>
            <a:lvl9pPr marL="1234440" indent="-137160">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6278879" y="1600200"/>
            <a:ext cx="5364480" cy="2286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6278879" y="4114800"/>
            <a:ext cx="536448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4" name="Content Placeholder 7"/>
          <p:cNvSpPr>
            <a:spLocks noGrp="1"/>
          </p:cNvSpPr>
          <p:nvPr>
            <p:ph sz="half" idx="2"/>
          </p:nvPr>
        </p:nvSpPr>
        <p:spPr>
          <a:xfrm>
            <a:off x="6278879" y="4526280"/>
            <a:ext cx="5364480" cy="1645920"/>
          </a:xfrm>
        </p:spPr>
        <p:txBody>
          <a:bodyPr/>
          <a:lstStyle>
            <a:lvl1pPr marL="137160" indent="-137160">
              <a:defRPr sz="1500"/>
            </a:lvl1pPr>
            <a:lvl2pPr marL="274320" indent="-137160">
              <a:defRPr sz="1500"/>
            </a:lvl2pPr>
            <a:lvl3pPr marL="411480" indent="-137160">
              <a:defRPr sz="1500"/>
            </a:lvl3pPr>
            <a:lvl4pPr marL="548640" indent="-137160">
              <a:defRPr sz="1500"/>
            </a:lvl4pPr>
            <a:lvl5pPr marL="685800" indent="-137160">
              <a:defRPr sz="1500"/>
            </a:lvl5pPr>
            <a:lvl6pPr marL="822960" indent="-137160">
              <a:defRPr sz="1500"/>
            </a:lvl6pPr>
            <a:lvl7pPr marL="960120" indent="-137160">
              <a:defRPr sz="1500"/>
            </a:lvl7pPr>
            <a:lvl8pPr marL="1097280" indent="-137160">
              <a:defRPr sz="1500"/>
            </a:lvl8pPr>
            <a:lvl9pPr marL="1234440" indent="-137160">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a:extLst>
              <a:ext uri="{FF2B5EF4-FFF2-40B4-BE49-F238E27FC236}">
                <a16:creationId xmlns:a16="http://schemas.microsoft.com/office/drawing/2014/main" id="{A53C6EA5-00F4-1AEA-97D5-ADB1B05505D8}"/>
              </a:ext>
            </a:extLst>
          </p:cNvPr>
          <p:cNvGrpSpPr/>
          <p:nvPr userDrawn="1"/>
        </p:nvGrpSpPr>
        <p:grpSpPr>
          <a:xfrm>
            <a:off x="10572750" y="411481"/>
            <a:ext cx="1070610" cy="607940"/>
            <a:chOff x="10572750" y="411481"/>
            <a:chExt cx="1070610" cy="607940"/>
          </a:xfrm>
        </p:grpSpPr>
        <p:pic>
          <p:nvPicPr>
            <p:cNvPr id="11" name="Picture 10" descr="Logo&#10;&#10;Description automatically generated">
              <a:extLst>
                <a:ext uri="{FF2B5EF4-FFF2-40B4-BE49-F238E27FC236}">
                  <a16:creationId xmlns:a16="http://schemas.microsoft.com/office/drawing/2014/main" id="{296847BC-20DD-AEF2-FB6D-9F6787432801}"/>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12" name="Picture 11" descr="Logo&#10;&#10;Description automatically generated">
              <a:extLst>
                <a:ext uri="{FF2B5EF4-FFF2-40B4-BE49-F238E27FC236}">
                  <a16:creationId xmlns:a16="http://schemas.microsoft.com/office/drawing/2014/main" id="{4B63D8AD-129F-4658-30AE-69FA127643EB}"/>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2726552316"/>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guide id="3" orient="horz" pos="2592" userDrawn="1">
          <p15:clr>
            <a:srgbClr val="A4A3A4"/>
          </p15:clr>
        </p15:guide>
        <p15:guide id="4" orient="horz" pos="2448"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548639" y="1600200"/>
            <a:ext cx="3450336"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548637" y="3520440"/>
            <a:ext cx="3450336"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3" name="Content Placeholder 4"/>
          <p:cNvSpPr>
            <a:spLocks noGrp="1"/>
          </p:cNvSpPr>
          <p:nvPr>
            <p:ph sz="half" idx="1"/>
          </p:nvPr>
        </p:nvSpPr>
        <p:spPr>
          <a:xfrm>
            <a:off x="548639" y="3931920"/>
            <a:ext cx="3450336" cy="2240280"/>
          </a:xfrm>
        </p:spPr>
        <p:txBody>
          <a:bodyPr/>
          <a:lstStyle>
            <a:lvl1pPr marL="137160" indent="-137160">
              <a:defRPr sz="1500"/>
            </a:lvl1pPr>
            <a:lvl2pPr marL="274320" indent="-137160">
              <a:defRPr sz="1500"/>
            </a:lvl2pPr>
            <a:lvl3pPr marL="411480" indent="-137160">
              <a:defRPr sz="1500"/>
            </a:lvl3pPr>
            <a:lvl4pPr marL="548640" indent="-137160">
              <a:defRPr sz="1500"/>
            </a:lvl4pPr>
            <a:lvl5pPr marL="685800" indent="-137160">
              <a:defRPr sz="1500"/>
            </a:lvl5pPr>
            <a:lvl6pPr marL="822960" indent="-137160">
              <a:defRPr sz="1500"/>
            </a:lvl6pPr>
            <a:lvl7pPr marL="960120" indent="-137160">
              <a:defRPr sz="1500"/>
            </a:lvl7pPr>
            <a:lvl8pPr marL="1097280" indent="-137160">
              <a:defRPr sz="1500"/>
            </a:lvl8pPr>
            <a:lvl9pPr marL="1234440" indent="-137160">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4370831" y="1600200"/>
            <a:ext cx="3450336"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4370831" y="3520440"/>
            <a:ext cx="3450336"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4" name="Content Placeholder 7"/>
          <p:cNvSpPr>
            <a:spLocks noGrp="1"/>
          </p:cNvSpPr>
          <p:nvPr>
            <p:ph sz="half" idx="2"/>
          </p:nvPr>
        </p:nvSpPr>
        <p:spPr>
          <a:xfrm>
            <a:off x="4370831" y="3931920"/>
            <a:ext cx="3450336" cy="2240280"/>
          </a:xfrm>
        </p:spPr>
        <p:txBody>
          <a:bodyPr/>
          <a:lstStyle>
            <a:lvl1pPr marL="137160" indent="-137160">
              <a:defRPr sz="1500"/>
            </a:lvl1pPr>
            <a:lvl2pPr marL="274320" indent="-137160">
              <a:defRPr sz="1500"/>
            </a:lvl2pPr>
            <a:lvl3pPr marL="411480" indent="-137160">
              <a:defRPr sz="1500"/>
            </a:lvl3pPr>
            <a:lvl4pPr marL="548640" indent="-137160">
              <a:defRPr sz="1500"/>
            </a:lvl4pPr>
            <a:lvl5pPr marL="685800" indent="-137160">
              <a:defRPr sz="1500"/>
            </a:lvl5pPr>
            <a:lvl6pPr marL="822960" indent="-137160">
              <a:defRPr sz="1500"/>
            </a:lvl6pPr>
            <a:lvl7pPr marL="960120" indent="-137160">
              <a:defRPr sz="1500"/>
            </a:lvl7pPr>
            <a:lvl8pPr marL="1097280" indent="-137160">
              <a:defRPr sz="1500"/>
            </a:lvl8pPr>
            <a:lvl9pPr marL="1234440" indent="-137160">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8193023" y="1600200"/>
            <a:ext cx="3450336"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8193023" y="3520440"/>
            <a:ext cx="3450336"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8193023" y="3931920"/>
            <a:ext cx="3450336" cy="2240280"/>
          </a:xfrm>
        </p:spPr>
        <p:txBody>
          <a:bodyPr/>
          <a:lstStyle>
            <a:lvl1pPr marL="137160" indent="-137160">
              <a:defRPr sz="1500"/>
            </a:lvl1pPr>
            <a:lvl2pPr marL="274320" indent="-137160">
              <a:defRPr sz="1500"/>
            </a:lvl2pPr>
            <a:lvl3pPr marL="411480" indent="-137160">
              <a:defRPr sz="1500"/>
            </a:lvl3pPr>
            <a:lvl4pPr marL="548640" indent="-137160">
              <a:defRPr sz="1500"/>
            </a:lvl4pPr>
            <a:lvl5pPr marL="685800" indent="-137160">
              <a:defRPr sz="1500"/>
            </a:lvl5pPr>
            <a:lvl6pPr marL="822960" indent="-137160">
              <a:defRPr sz="1500"/>
            </a:lvl6pPr>
            <a:lvl7pPr marL="960120" indent="-137160">
              <a:defRPr sz="1500"/>
            </a:lvl7pPr>
            <a:lvl8pPr marL="1097280" indent="-137160">
              <a:defRPr sz="1500"/>
            </a:lvl8pPr>
            <a:lvl9pPr marL="1234440" indent="-137160">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45F1738E-9E01-7ACC-C595-9BDE85E20612}"/>
              </a:ext>
            </a:extLst>
          </p:cNvPr>
          <p:cNvGrpSpPr/>
          <p:nvPr userDrawn="1"/>
        </p:nvGrpSpPr>
        <p:grpSpPr>
          <a:xfrm>
            <a:off x="10572750" y="411481"/>
            <a:ext cx="1070610" cy="607940"/>
            <a:chOff x="10572750" y="411481"/>
            <a:chExt cx="1070610" cy="607940"/>
          </a:xfrm>
        </p:grpSpPr>
        <p:pic>
          <p:nvPicPr>
            <p:cNvPr id="14" name="Picture 13" descr="Logo&#10;&#10;Description automatically generated">
              <a:extLst>
                <a:ext uri="{FF2B5EF4-FFF2-40B4-BE49-F238E27FC236}">
                  <a16:creationId xmlns:a16="http://schemas.microsoft.com/office/drawing/2014/main" id="{32ADF010-9740-68E0-E367-3A828DE0E75F}"/>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15" name="Picture 14" descr="Logo&#10;&#10;Description automatically generated">
              <a:extLst>
                <a:ext uri="{FF2B5EF4-FFF2-40B4-BE49-F238E27FC236}">
                  <a16:creationId xmlns:a16="http://schemas.microsoft.com/office/drawing/2014/main" id="{F85EC184-3D90-E39B-A5AC-D95DF8A8E9FC}"/>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1398397949"/>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2218" userDrawn="1">
          <p15:clr>
            <a:srgbClr val="A4A3A4"/>
          </p15:clr>
        </p15:guide>
        <p15:guide id="3" orient="horz" pos="3888" userDrawn="1">
          <p15:clr>
            <a:srgbClr val="A4A3A4"/>
          </p15:clr>
        </p15:guide>
        <p15:guide id="4" orient="horz" pos="2074"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4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548641" y="1600200"/>
            <a:ext cx="249935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548639" y="3063240"/>
            <a:ext cx="249935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3" name="Content Placeholder 4"/>
          <p:cNvSpPr>
            <a:spLocks noGrp="1"/>
          </p:cNvSpPr>
          <p:nvPr>
            <p:ph sz="half" idx="1"/>
          </p:nvPr>
        </p:nvSpPr>
        <p:spPr>
          <a:xfrm>
            <a:off x="548641" y="3474720"/>
            <a:ext cx="2499359" cy="269748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3428805" y="1600200"/>
            <a:ext cx="249935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3428805" y="3063240"/>
            <a:ext cx="249935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4" name="Content Placeholder 7"/>
          <p:cNvSpPr>
            <a:spLocks noGrp="1"/>
          </p:cNvSpPr>
          <p:nvPr>
            <p:ph sz="half" idx="2"/>
          </p:nvPr>
        </p:nvSpPr>
        <p:spPr>
          <a:xfrm>
            <a:off x="3428805" y="3474720"/>
            <a:ext cx="2499359" cy="269748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6263841" y="1600200"/>
            <a:ext cx="249935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6263841" y="3063240"/>
            <a:ext cx="249935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6263841" y="3474720"/>
            <a:ext cx="2499359" cy="269748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1">
            <a:extLst>
              <a:ext uri="{FF2B5EF4-FFF2-40B4-BE49-F238E27FC236}">
                <a16:creationId xmlns:a16="http://schemas.microsoft.com/office/drawing/2014/main" id="{D206E8B5-48CF-3920-10E8-5C214FEE93B1}"/>
              </a:ext>
            </a:extLst>
          </p:cNvPr>
          <p:cNvSpPr>
            <a:spLocks noGrp="1"/>
          </p:cNvSpPr>
          <p:nvPr>
            <p:ph type="pic" sz="quarter" idx="19"/>
          </p:nvPr>
        </p:nvSpPr>
        <p:spPr>
          <a:xfrm>
            <a:off x="9144001" y="1600200"/>
            <a:ext cx="249935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14" name="Text Placeholder 12">
            <a:extLst>
              <a:ext uri="{FF2B5EF4-FFF2-40B4-BE49-F238E27FC236}">
                <a16:creationId xmlns:a16="http://schemas.microsoft.com/office/drawing/2014/main" id="{30A8711B-6FCD-CC40-76D9-6F2EED66A6EF}"/>
              </a:ext>
            </a:extLst>
          </p:cNvPr>
          <p:cNvSpPr>
            <a:spLocks noGrp="1"/>
          </p:cNvSpPr>
          <p:nvPr>
            <p:ph type="body" sz="quarter" idx="20" hasCustomPrompt="1"/>
          </p:nvPr>
        </p:nvSpPr>
        <p:spPr>
          <a:xfrm>
            <a:off x="9144001" y="3063240"/>
            <a:ext cx="249935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15" name="Content Placeholder 13">
            <a:extLst>
              <a:ext uri="{FF2B5EF4-FFF2-40B4-BE49-F238E27FC236}">
                <a16:creationId xmlns:a16="http://schemas.microsoft.com/office/drawing/2014/main" id="{ABA13BFB-DABC-41BC-F712-51774CC8BA1C}"/>
              </a:ext>
            </a:extLst>
          </p:cNvPr>
          <p:cNvSpPr>
            <a:spLocks noGrp="1"/>
          </p:cNvSpPr>
          <p:nvPr>
            <p:ph sz="half" idx="21"/>
          </p:nvPr>
        </p:nvSpPr>
        <p:spPr>
          <a:xfrm>
            <a:off x="9144001" y="3474720"/>
            <a:ext cx="2499359" cy="269748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a:extLst>
              <a:ext uri="{FF2B5EF4-FFF2-40B4-BE49-F238E27FC236}">
                <a16:creationId xmlns:a16="http://schemas.microsoft.com/office/drawing/2014/main" id="{D768D5A0-43F6-E7C3-EA60-8D41F9DDAB6C}"/>
              </a:ext>
            </a:extLst>
          </p:cNvPr>
          <p:cNvGrpSpPr/>
          <p:nvPr userDrawn="1"/>
        </p:nvGrpSpPr>
        <p:grpSpPr>
          <a:xfrm>
            <a:off x="10572750" y="411481"/>
            <a:ext cx="1070610" cy="607940"/>
            <a:chOff x="10572750" y="411481"/>
            <a:chExt cx="1070610" cy="607940"/>
          </a:xfrm>
        </p:grpSpPr>
        <p:pic>
          <p:nvPicPr>
            <p:cNvPr id="17" name="Picture 16" descr="Logo&#10;&#10;Description automatically generated">
              <a:extLst>
                <a:ext uri="{FF2B5EF4-FFF2-40B4-BE49-F238E27FC236}">
                  <a16:creationId xmlns:a16="http://schemas.microsoft.com/office/drawing/2014/main" id="{36C22468-87BA-50DE-62F0-22FD0112836B}"/>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18" name="Picture 17" descr="Logo&#10;&#10;Description automatically generated">
              <a:extLst>
                <a:ext uri="{FF2B5EF4-FFF2-40B4-BE49-F238E27FC236}">
                  <a16:creationId xmlns:a16="http://schemas.microsoft.com/office/drawing/2014/main" id="{936F7F18-BCE4-806B-B89B-AC14E79CE9FD}"/>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3163828418"/>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1786" userDrawn="1">
          <p15:clr>
            <a:srgbClr val="A4A3A4"/>
          </p15:clr>
        </p15:guide>
        <p15:guide id="3" orient="horz" pos="3888" userDrawn="1">
          <p15:clr>
            <a:srgbClr val="A4A3A4"/>
          </p15:clr>
        </p15:guide>
        <p15:guide id="4" orient="horz" pos="1930"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White 0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411481"/>
            <a:ext cx="8231293"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548640" y="2148840"/>
            <a:ext cx="6795135"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grpSp>
        <p:nvGrpSpPr>
          <p:cNvPr id="5" name="Group 4">
            <a:extLst>
              <a:ext uri="{FF2B5EF4-FFF2-40B4-BE49-F238E27FC236}">
                <a16:creationId xmlns:a16="http://schemas.microsoft.com/office/drawing/2014/main" id="{3A70E8AE-6435-F5F6-4F31-DEE2140BF597}"/>
              </a:ext>
            </a:extLst>
          </p:cNvPr>
          <p:cNvGrpSpPr/>
          <p:nvPr userDrawn="1"/>
        </p:nvGrpSpPr>
        <p:grpSpPr>
          <a:xfrm>
            <a:off x="10572750" y="411481"/>
            <a:ext cx="1070610" cy="607940"/>
            <a:chOff x="10572750" y="411481"/>
            <a:chExt cx="1070610" cy="607940"/>
          </a:xfrm>
        </p:grpSpPr>
        <p:pic>
          <p:nvPicPr>
            <p:cNvPr id="6" name="Picture 5" descr="Logo&#10;&#10;Description automatically generated">
              <a:extLst>
                <a:ext uri="{FF2B5EF4-FFF2-40B4-BE49-F238E27FC236}">
                  <a16:creationId xmlns:a16="http://schemas.microsoft.com/office/drawing/2014/main" id="{CA1FE0C2-7EE9-3023-BC0E-4F39A61D7766}"/>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7" name="Picture 6" descr="Logo&#10;&#10;Description automatically generated">
              <a:extLst>
                <a:ext uri="{FF2B5EF4-FFF2-40B4-BE49-F238E27FC236}">
                  <a16:creationId xmlns:a16="http://schemas.microsoft.com/office/drawing/2014/main" id="{2715B672-FA21-4DD2-E752-4A423F5E176D}"/>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17508888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userDrawn="1">
          <p15:clr>
            <a:srgbClr val="A4A3A4"/>
          </p15:clr>
        </p15:guide>
        <p15:guide id="2" orient="horz" pos="3888"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White 0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1" y="411480"/>
            <a:ext cx="5365327" cy="914400"/>
          </a:xfrm>
        </p:spPr>
        <p:txBody>
          <a:bodyPr anchor="t" anchorCtr="0"/>
          <a:lstStyle>
            <a:lvl1pPr>
              <a:lnSpc>
                <a:spcPct val="90000"/>
              </a:lnSpc>
              <a:defRPr sz="2400" spc="0" baseline="0">
                <a:solidFill>
                  <a:schemeClr val="tx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548640" y="1600200"/>
            <a:ext cx="6795135" cy="4572000"/>
          </a:xfrm>
        </p:spPr>
        <p:txBody>
          <a:bodyPr/>
          <a:lstStyle>
            <a:lvl1pPr marL="0" indent="0">
              <a:lnSpc>
                <a:spcPct val="90000"/>
              </a:lnSpc>
              <a:spcBef>
                <a:spcPts val="0"/>
              </a:spcBef>
              <a:buFontTx/>
              <a:buNone/>
              <a:defRPr sz="36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[Long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grpSp>
        <p:nvGrpSpPr>
          <p:cNvPr id="5" name="Group 4">
            <a:extLst>
              <a:ext uri="{FF2B5EF4-FFF2-40B4-BE49-F238E27FC236}">
                <a16:creationId xmlns:a16="http://schemas.microsoft.com/office/drawing/2014/main" id="{41B96C36-78CE-3980-4D64-783F7269997B}"/>
              </a:ext>
            </a:extLst>
          </p:cNvPr>
          <p:cNvGrpSpPr/>
          <p:nvPr userDrawn="1"/>
        </p:nvGrpSpPr>
        <p:grpSpPr>
          <a:xfrm>
            <a:off x="10572750" y="411481"/>
            <a:ext cx="1070610" cy="607940"/>
            <a:chOff x="10572750" y="411481"/>
            <a:chExt cx="1070610" cy="607940"/>
          </a:xfrm>
        </p:grpSpPr>
        <p:pic>
          <p:nvPicPr>
            <p:cNvPr id="6" name="Picture 5" descr="Logo&#10;&#10;Description automatically generated">
              <a:extLst>
                <a:ext uri="{FF2B5EF4-FFF2-40B4-BE49-F238E27FC236}">
                  <a16:creationId xmlns:a16="http://schemas.microsoft.com/office/drawing/2014/main" id="{8464CE58-781D-1A9B-974E-61636AD73CC6}"/>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7" name="Picture 6" descr="Logo&#10;&#10;Description automatically generated">
              <a:extLst>
                <a:ext uri="{FF2B5EF4-FFF2-40B4-BE49-F238E27FC236}">
                  <a16:creationId xmlns:a16="http://schemas.microsoft.com/office/drawing/2014/main" id="{7016520D-CE03-C681-0D35-05FFB8D6E103}"/>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1735659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Half Image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1" y="411481"/>
            <a:ext cx="5365327"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548640" y="2148840"/>
            <a:ext cx="5365325"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6278037" y="411480"/>
            <a:ext cx="5365748" cy="576072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Tree>
    <p:extLst>
      <p:ext uri="{BB962C8B-B14F-4D97-AF65-F5344CB8AC3E}">
        <p14:creationId xmlns:p14="http://schemas.microsoft.com/office/powerpoint/2010/main" val="10464714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userDrawn="1">
          <p15:clr>
            <a:srgbClr val="A4A3A4"/>
          </p15:clr>
        </p15:guide>
        <p15:guide id="2" orient="horz" pos="3888"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signia - White">
    <p:bg>
      <p:bgRef idx="1001">
        <a:schemeClr val="bg1"/>
      </p:bgRef>
    </p:bg>
    <p:spTree>
      <p:nvGrpSpPr>
        <p:cNvPr id="1" name=""/>
        <p:cNvGrpSpPr/>
        <p:nvPr/>
      </p:nvGrpSpPr>
      <p:grpSpPr>
        <a:xfrm>
          <a:off x="0" y="0"/>
          <a:ext cx="0" cy="0"/>
          <a:chOff x="0" y="0"/>
          <a:chExt cx="0" cy="0"/>
        </a:xfrm>
      </p:grpSpPr>
      <p:pic>
        <p:nvPicPr>
          <p:cNvPr id="5" name="U.S. Army" descr="U.S. Army">
            <a:extLst>
              <a:ext uri="{FF2B5EF4-FFF2-40B4-BE49-F238E27FC236}">
                <a16:creationId xmlns:a16="http://schemas.microsoft.com/office/drawing/2014/main" id="{F8157770-18CE-21A2-A4BB-8319D0B22D52}"/>
              </a:ext>
            </a:extLst>
          </p:cNvPr>
          <p:cNvPicPr>
            <a:picLocks noChangeAspect="1"/>
          </p:cNvPicPr>
          <p:nvPr userDrawn="1"/>
        </p:nvPicPr>
        <p:blipFill>
          <a:blip r:embed="rId2"/>
          <a:stretch>
            <a:fillRect/>
          </a:stretch>
        </p:blipFill>
        <p:spPr bwMode="black">
          <a:xfrm>
            <a:off x="244899" y="112631"/>
            <a:ext cx="3246120" cy="1225808"/>
          </a:xfrm>
          <a:prstGeom prst="rect">
            <a:avLst/>
          </a:prstGeom>
          <a:noFill/>
        </p:spPr>
      </p:pic>
      <p:grpSp>
        <p:nvGrpSpPr>
          <p:cNvPr id="13" name="Group">
            <a:extLst>
              <a:ext uri="{FF2B5EF4-FFF2-40B4-BE49-F238E27FC236}">
                <a16:creationId xmlns:a16="http://schemas.microsoft.com/office/drawing/2014/main" id="{E661702F-7A31-C9F2-1DA2-BC4D8AD9B680}"/>
              </a:ext>
            </a:extLst>
          </p:cNvPr>
          <p:cNvGrpSpPr/>
          <p:nvPr userDrawn="1"/>
        </p:nvGrpSpPr>
        <p:grpSpPr>
          <a:xfrm>
            <a:off x="548220" y="2194560"/>
            <a:ext cx="9665755" cy="2377440"/>
            <a:chOff x="548220" y="2194560"/>
            <a:chExt cx="9665755" cy="2377440"/>
          </a:xfrm>
        </p:grpSpPr>
        <p:sp>
          <p:nvSpPr>
            <p:cNvPr id="14" name="Rectangle">
              <a:extLst>
                <a:ext uri="{FF2B5EF4-FFF2-40B4-BE49-F238E27FC236}">
                  <a16:creationId xmlns:a16="http://schemas.microsoft.com/office/drawing/2014/main" id="{887033D3-49DB-1942-8EFE-495221423DA7}"/>
                </a:ext>
                <a:ext uri="{C183D7F6-B498-43B3-948B-1728B52AA6E4}">
                  <adec:decorative xmlns:adec="http://schemas.microsoft.com/office/drawing/2017/decorative" val="1"/>
                </a:ext>
              </a:extLst>
            </p:cNvPr>
            <p:cNvSpPr/>
            <p:nvPr userDrawn="1"/>
          </p:nvSpPr>
          <p:spPr>
            <a:xfrm>
              <a:off x="548220" y="2194560"/>
              <a:ext cx="9665755" cy="2377440"/>
            </a:xfrm>
            <a:prstGeom prst="rect">
              <a:avLst/>
            </a:prstGeom>
            <a:noFill/>
            <a:ln w="19050" cap="flat">
              <a:solidFill>
                <a:srgbClr val="221F20"/>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dirty="0"/>
            </a:p>
          </p:txBody>
        </p:sp>
        <p:cxnSp>
          <p:nvCxnSpPr>
            <p:cNvPr id="16" name="Line">
              <a:extLst>
                <a:ext uri="{FF2B5EF4-FFF2-40B4-BE49-F238E27FC236}">
                  <a16:creationId xmlns:a16="http://schemas.microsoft.com/office/drawing/2014/main" id="{1D34E67B-C99D-96C0-F067-D25469848154}"/>
                </a:ext>
                <a:ext uri="{C183D7F6-B498-43B3-948B-1728B52AA6E4}">
                  <adec:decorative xmlns:adec="http://schemas.microsoft.com/office/drawing/2017/decorative" val="1"/>
                </a:ext>
              </a:extLst>
            </p:cNvPr>
            <p:cNvCxnSpPr>
              <a:cxnSpLocks/>
            </p:cNvCxnSpPr>
            <p:nvPr userDrawn="1"/>
          </p:nvCxnSpPr>
          <p:spPr>
            <a:xfrm>
              <a:off x="2423055" y="2194560"/>
              <a:ext cx="0" cy="237744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7" name="Line">
              <a:extLst>
                <a:ext uri="{FF2B5EF4-FFF2-40B4-BE49-F238E27FC236}">
                  <a16:creationId xmlns:a16="http://schemas.microsoft.com/office/drawing/2014/main" id="{1A27B5D3-FEDD-CFBD-8887-873D7792ADD2}"/>
                </a:ext>
                <a:ext uri="{C183D7F6-B498-43B3-948B-1728B52AA6E4}">
                  <adec:decorative xmlns:adec="http://schemas.microsoft.com/office/drawing/2017/decorative" val="1"/>
                </a:ext>
              </a:extLst>
            </p:cNvPr>
            <p:cNvCxnSpPr>
              <a:cxnSpLocks/>
            </p:cNvCxnSpPr>
            <p:nvPr userDrawn="1"/>
          </p:nvCxnSpPr>
          <p:spPr>
            <a:xfrm>
              <a:off x="2423055" y="3886200"/>
              <a:ext cx="7790920" cy="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8" name="Line">
              <a:extLst>
                <a:ext uri="{FF2B5EF4-FFF2-40B4-BE49-F238E27FC236}">
                  <a16:creationId xmlns:a16="http://schemas.microsoft.com/office/drawing/2014/main" id="{D0F32B29-F291-5C20-3B4F-9FF42D74BC66}"/>
                </a:ext>
                <a:ext uri="{C183D7F6-B498-43B3-948B-1728B52AA6E4}">
                  <adec:decorative xmlns:adec="http://schemas.microsoft.com/office/drawing/2017/decorative" val="1"/>
                </a:ext>
              </a:extLst>
            </p:cNvPr>
            <p:cNvCxnSpPr>
              <a:cxnSpLocks/>
            </p:cNvCxnSpPr>
            <p:nvPr userDrawn="1"/>
          </p:nvCxnSpPr>
          <p:spPr>
            <a:xfrm>
              <a:off x="7351776" y="3886200"/>
              <a:ext cx="0" cy="68580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grpSp>
      <p:sp>
        <p:nvSpPr>
          <p:cNvPr id="7" name="Picture Placeholder 1">
            <a:extLst>
              <a:ext uri="{FF2B5EF4-FFF2-40B4-BE49-F238E27FC236}">
                <a16:creationId xmlns:a16="http://schemas.microsoft.com/office/drawing/2014/main" id="{AE35AAB2-FA15-2F55-A163-9EC121733B03}"/>
              </a:ext>
            </a:extLst>
          </p:cNvPr>
          <p:cNvSpPr>
            <a:spLocks noGrp="1"/>
          </p:cNvSpPr>
          <p:nvPr>
            <p:ph type="pic" sz="quarter" idx="11" hasCustomPrompt="1"/>
          </p:nvPr>
        </p:nvSpPr>
        <p:spPr>
          <a:xfrm>
            <a:off x="731520" y="2377440"/>
            <a:ext cx="1508760" cy="1508760"/>
          </a:xfrm>
          <a:noFill/>
        </p:spPr>
        <p:txBody>
          <a:bodyPr anchor="ctr" anchorCtr="0"/>
          <a:lstStyle>
            <a:lvl1pPr marL="0" indent="0" algn="ctr">
              <a:buFontTx/>
              <a:buNone/>
              <a:defRPr sz="1000"/>
            </a:lvl1pPr>
          </a:lstStyle>
          <a:p>
            <a:r>
              <a:rPr lang="en-US" dirty="0"/>
              <a:t>[Insignia]</a:t>
            </a:r>
          </a:p>
        </p:txBody>
      </p:sp>
      <p:sp>
        <p:nvSpPr>
          <p:cNvPr id="9" name="Text Placeholder 2">
            <a:extLst>
              <a:ext uri="{FF2B5EF4-FFF2-40B4-BE49-F238E27FC236}">
                <a16:creationId xmlns:a16="http://schemas.microsoft.com/office/drawing/2014/main" id="{9074A305-D2F3-922C-9677-49EB48AA1C08}"/>
              </a:ext>
            </a:extLst>
          </p:cNvPr>
          <p:cNvSpPr>
            <a:spLocks noGrp="1"/>
          </p:cNvSpPr>
          <p:nvPr>
            <p:ph type="body" sz="quarter" idx="12" hasCustomPrompt="1"/>
          </p:nvPr>
        </p:nvSpPr>
        <p:spPr>
          <a:xfrm>
            <a:off x="731520" y="4005072"/>
            <a:ext cx="1508760" cy="457200"/>
          </a:xfrm>
        </p:spPr>
        <p:txBody>
          <a:bodyPr anchor="ctr" anchorCtr="0"/>
          <a:lstStyle>
            <a:lvl1pPr marL="0" indent="0" algn="ctr">
              <a:spcBef>
                <a:spcPts val="0"/>
              </a:spcBef>
              <a:buFontTx/>
              <a:buNone/>
              <a:defRPr sz="1000" b="1" cap="all" baseline="0"/>
            </a:lvl1pPr>
            <a:lvl2pPr marL="0" indent="0" algn="ctr">
              <a:spcBef>
                <a:spcPts val="0"/>
              </a:spcBef>
              <a:buFontTx/>
              <a:buNone/>
              <a:defRPr sz="1000" b="1" cap="all" baseline="0"/>
            </a:lvl2pPr>
            <a:lvl3pPr marL="0" indent="0" algn="ctr">
              <a:spcBef>
                <a:spcPts val="0"/>
              </a:spcBef>
              <a:buFontTx/>
              <a:buNone/>
              <a:defRPr sz="1000" b="1" cap="all" baseline="0"/>
            </a:lvl3pPr>
            <a:lvl4pPr marL="0" indent="0" algn="ctr">
              <a:spcBef>
                <a:spcPts val="0"/>
              </a:spcBef>
              <a:buFontTx/>
              <a:buNone/>
              <a:defRPr sz="1000" b="1" cap="all" baseline="0"/>
            </a:lvl4pPr>
            <a:lvl5pPr marL="0" indent="0" algn="ctr">
              <a:spcBef>
                <a:spcPts val="0"/>
              </a:spcBef>
              <a:buFontTx/>
              <a:buNone/>
              <a:defRPr sz="1000" b="1" cap="all" baseline="0"/>
            </a:lvl5pPr>
            <a:lvl6pPr marL="0" indent="0" algn="ctr">
              <a:spcBef>
                <a:spcPts val="0"/>
              </a:spcBef>
              <a:buFontTx/>
              <a:buNone/>
              <a:defRPr sz="1000" b="1" cap="all" baseline="0"/>
            </a:lvl6pPr>
            <a:lvl7pPr marL="0" indent="0" algn="ctr">
              <a:spcBef>
                <a:spcPts val="0"/>
              </a:spcBef>
              <a:buFontTx/>
              <a:buNone/>
              <a:defRPr sz="1000" b="1" cap="all" baseline="0"/>
            </a:lvl7pPr>
            <a:lvl8pPr marL="0" indent="0" algn="ctr">
              <a:spcBef>
                <a:spcPts val="0"/>
              </a:spcBef>
              <a:buFontTx/>
              <a:buNone/>
              <a:defRPr sz="1000" b="1" cap="all" baseline="0"/>
            </a:lvl8pPr>
            <a:lvl9pPr marL="0" indent="0" algn="ctr">
              <a:spcBef>
                <a:spcPts val="0"/>
              </a:spcBef>
              <a:buFontTx/>
              <a:buNone/>
              <a:defRPr sz="1000" b="1" cap="all" baseline="0"/>
            </a:lvl9pPr>
          </a:lstStyle>
          <a:p>
            <a:pPr lvl="0"/>
            <a:r>
              <a:rPr lang="en-US" dirty="0"/>
              <a:t>[DIVISION/UNIT NAME]</a:t>
            </a:r>
          </a:p>
        </p:txBody>
      </p:sp>
      <p:sp>
        <p:nvSpPr>
          <p:cNvPr id="2" name="Title 3"/>
          <p:cNvSpPr>
            <a:spLocks noGrp="1"/>
          </p:cNvSpPr>
          <p:nvPr>
            <p:ph type="ctrTitle" hasCustomPrompt="1"/>
          </p:nvPr>
        </p:nvSpPr>
        <p:spPr>
          <a:xfrm>
            <a:off x="2788922" y="2423160"/>
            <a:ext cx="7059168" cy="1325880"/>
          </a:xfrm>
        </p:spPr>
        <p:txBody>
          <a:bodyPr anchor="t" anchorCtr="0"/>
          <a:lstStyle>
            <a:lvl1pPr algn="l">
              <a:lnSpc>
                <a:spcPct val="80000"/>
              </a:lnSpc>
              <a:defRPr sz="3600"/>
            </a:lvl1pPr>
          </a:lstStyle>
          <a:p>
            <a:r>
              <a:rPr lang="en-US" dirty="0"/>
              <a:t>[Presentation title]</a:t>
            </a:r>
          </a:p>
        </p:txBody>
      </p:sp>
      <p:sp>
        <p:nvSpPr>
          <p:cNvPr id="3" name="Subtitle 4"/>
          <p:cNvSpPr>
            <a:spLocks noGrp="1"/>
          </p:cNvSpPr>
          <p:nvPr>
            <p:ph type="subTitle" idx="1" hasCustomPrompt="1"/>
          </p:nvPr>
        </p:nvSpPr>
        <p:spPr>
          <a:xfrm>
            <a:off x="2788921" y="4005072"/>
            <a:ext cx="4187952"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7717536" y="4005072"/>
            <a:ext cx="2130680"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pic>
        <p:nvPicPr>
          <p:cNvPr id="6" name="Picture 5" descr="Logo&#10;&#10;Description automatically generated">
            <a:extLst>
              <a:ext uri="{FF2B5EF4-FFF2-40B4-BE49-F238E27FC236}">
                <a16:creationId xmlns:a16="http://schemas.microsoft.com/office/drawing/2014/main" id="{9B3C408B-13E0-930A-B36C-F1520673A961}"/>
              </a:ext>
            </a:extLst>
          </p:cNvPr>
          <p:cNvPicPr>
            <a:picLocks noChangeAspect="1"/>
          </p:cNvPicPr>
          <p:nvPr userDrawn="1"/>
        </p:nvPicPr>
        <p:blipFill>
          <a:blip r:embed="rId3"/>
          <a:stretch>
            <a:fillRect/>
          </a:stretch>
        </p:blipFill>
        <p:spPr>
          <a:xfrm>
            <a:off x="726948" y="2377440"/>
            <a:ext cx="1517904" cy="1517904"/>
          </a:xfrm>
          <a:prstGeom prst="rect">
            <a:avLst/>
          </a:prstGeom>
        </p:spPr>
      </p:pic>
    </p:spTree>
    <p:extLst>
      <p:ext uri="{BB962C8B-B14F-4D97-AF65-F5344CB8AC3E}">
        <p14:creationId xmlns:p14="http://schemas.microsoft.com/office/powerpoint/2010/main" val="342125092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grpSp>
        <p:nvGrpSpPr>
          <p:cNvPr id="4" name="Group 3">
            <a:extLst>
              <a:ext uri="{FF2B5EF4-FFF2-40B4-BE49-F238E27FC236}">
                <a16:creationId xmlns:a16="http://schemas.microsoft.com/office/drawing/2014/main" id="{91CAF6DA-009C-79A0-80EC-801828886986}"/>
              </a:ext>
            </a:extLst>
          </p:cNvPr>
          <p:cNvGrpSpPr/>
          <p:nvPr userDrawn="1"/>
        </p:nvGrpSpPr>
        <p:grpSpPr>
          <a:xfrm>
            <a:off x="10572750" y="411481"/>
            <a:ext cx="1070610" cy="607940"/>
            <a:chOff x="10572750" y="411481"/>
            <a:chExt cx="1070610" cy="607940"/>
          </a:xfrm>
        </p:grpSpPr>
        <p:pic>
          <p:nvPicPr>
            <p:cNvPr id="5" name="Picture 4" descr="Logo&#10;&#10;Description automatically generated">
              <a:extLst>
                <a:ext uri="{FF2B5EF4-FFF2-40B4-BE49-F238E27FC236}">
                  <a16:creationId xmlns:a16="http://schemas.microsoft.com/office/drawing/2014/main" id="{EE06FF2C-811D-4608-E35C-4383256BCC21}"/>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6" name="Picture 5" descr="Logo&#10;&#10;Description automatically generated">
              <a:extLst>
                <a:ext uri="{FF2B5EF4-FFF2-40B4-BE49-F238E27FC236}">
                  <a16:creationId xmlns:a16="http://schemas.microsoft.com/office/drawing/2014/main" id="{5EED8964-E8D4-0E02-675C-74E3843D3F03}"/>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2646563890"/>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AF235-9B47-0806-4E34-3EC50F99B20F}"/>
              </a:ext>
            </a:extLst>
          </p:cNvPr>
          <p:cNvGrpSpPr/>
          <p:nvPr userDrawn="1"/>
        </p:nvGrpSpPr>
        <p:grpSpPr>
          <a:xfrm>
            <a:off x="10572750" y="411481"/>
            <a:ext cx="1070610" cy="607940"/>
            <a:chOff x="10572750" y="411481"/>
            <a:chExt cx="1070610" cy="607940"/>
          </a:xfrm>
        </p:grpSpPr>
        <p:pic>
          <p:nvPicPr>
            <p:cNvPr id="3" name="Picture 2" descr="Logo&#10;&#10;Description automatically generated">
              <a:extLst>
                <a:ext uri="{FF2B5EF4-FFF2-40B4-BE49-F238E27FC236}">
                  <a16:creationId xmlns:a16="http://schemas.microsoft.com/office/drawing/2014/main" id="{A1A0BF1E-B836-9F5C-9EFC-F4D08FF1EDAC}"/>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4" name="Picture 3" descr="Logo&#10;&#10;Description automatically generated">
              <a:extLst>
                <a:ext uri="{FF2B5EF4-FFF2-40B4-BE49-F238E27FC236}">
                  <a16:creationId xmlns:a16="http://schemas.microsoft.com/office/drawing/2014/main" id="{17EC12C3-D3FA-5072-F11D-D55BFD0E2128}"/>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943657075"/>
      </p:ext>
    </p:extLst>
  </p:cSld>
  <p:clrMapOvr>
    <a:masterClrMapping/>
  </p:clrMapOvr>
  <p:extLst>
    <p:ext uri="{DCECCB84-F9BA-43D5-87BE-67443E8EF086}">
      <p15:sldGuideLst xmlns:p15="http://schemas.microsoft.com/office/powerpoint/2012/main">
        <p15:guide id="1" orient="horz" pos="3888" userDrawn="1">
          <p15:clr>
            <a:srgbClr val="A4A3A4"/>
          </p15:clr>
        </p15:guide>
        <p15:guide id="2" orient="horz" pos="1008"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a:xfrm>
            <a:off x="548640" y="1600198"/>
            <a:ext cx="67951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EDCB193C-D8E9-638D-9BAD-B31E7F7805DD}"/>
              </a:ext>
            </a:extLst>
          </p:cNvPr>
          <p:cNvGrpSpPr/>
          <p:nvPr userDrawn="1"/>
        </p:nvGrpSpPr>
        <p:grpSpPr>
          <a:xfrm>
            <a:off x="10572750" y="411481"/>
            <a:ext cx="1070610" cy="607940"/>
            <a:chOff x="10572750" y="411481"/>
            <a:chExt cx="1070610" cy="607940"/>
          </a:xfrm>
        </p:grpSpPr>
        <p:pic>
          <p:nvPicPr>
            <p:cNvPr id="6" name="Picture 5" descr="Logo&#10;&#10;Description automatically generated">
              <a:extLst>
                <a:ext uri="{FF2B5EF4-FFF2-40B4-BE49-F238E27FC236}">
                  <a16:creationId xmlns:a16="http://schemas.microsoft.com/office/drawing/2014/main" id="{D2636338-8B07-0872-C721-7C868F4C1AB4}"/>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8" name="Picture 7" descr="Logo&#10;&#10;Description automatically generated">
              <a:extLst>
                <a:ext uri="{FF2B5EF4-FFF2-40B4-BE49-F238E27FC236}">
                  <a16:creationId xmlns:a16="http://schemas.microsoft.com/office/drawing/2014/main" id="{0A956D81-9644-3679-AF32-D1C0EB2AB8E5}"/>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3229850317"/>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a:xfrm>
            <a:off x="548640" y="1600198"/>
            <a:ext cx="6795136" cy="4572000"/>
          </a:xfrm>
        </p:spPr>
        <p:txBody>
          <a:bodyPr/>
          <a:lstStyle>
            <a:lvl1pPr marL="365760" indent="-365760">
              <a:buFont typeface="+mj-lt"/>
              <a:buAutoNum type="arabicPeriod"/>
              <a:defRPr b="1"/>
            </a:lvl1pPr>
            <a:lvl2pPr marL="365760" indent="0">
              <a:spcBef>
                <a:spcPts val="0"/>
              </a:spcBef>
              <a:buFontTx/>
              <a:buNone/>
              <a:defRPr/>
            </a:lvl2pPr>
            <a:lvl3pPr marL="548640">
              <a:defRPr/>
            </a:lvl3pPr>
            <a:lvl4pPr marL="731520">
              <a:defRPr/>
            </a:lvl4pPr>
            <a:lvl5pPr marL="914400">
              <a:defRPr/>
            </a:lvl5pPr>
            <a:lvl6pPr marL="1097280">
              <a:defRPr/>
            </a:lvl6pPr>
            <a:lvl7pPr marL="1280160">
              <a:defRPr/>
            </a:lvl7pPr>
            <a:lvl8pPr marL="1463040">
              <a:defRPr/>
            </a:lvl8pPr>
            <a:lvl9pPr marL="16459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215C9AE-6E75-E5B7-E428-D21E7A4C0E5A}"/>
              </a:ext>
            </a:extLst>
          </p:cNvPr>
          <p:cNvGrpSpPr/>
          <p:nvPr userDrawn="1"/>
        </p:nvGrpSpPr>
        <p:grpSpPr>
          <a:xfrm>
            <a:off x="10572750" y="411481"/>
            <a:ext cx="1070610" cy="607940"/>
            <a:chOff x="10572750" y="411481"/>
            <a:chExt cx="1070610" cy="607940"/>
          </a:xfrm>
        </p:grpSpPr>
        <p:pic>
          <p:nvPicPr>
            <p:cNvPr id="6" name="Picture 5" descr="Logo&#10;&#10;Description automatically generated">
              <a:extLst>
                <a:ext uri="{FF2B5EF4-FFF2-40B4-BE49-F238E27FC236}">
                  <a16:creationId xmlns:a16="http://schemas.microsoft.com/office/drawing/2014/main" id="{EE3DFAD7-88ED-22F0-7E49-9CF1912F5E22}"/>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7" name="Picture 6" descr="Logo&#10;&#10;Description automatically generated">
              <a:extLst>
                <a:ext uri="{FF2B5EF4-FFF2-40B4-BE49-F238E27FC236}">
                  <a16:creationId xmlns:a16="http://schemas.microsoft.com/office/drawing/2014/main" id="{D2C29A83-1776-DFB1-8110-A4BD82B9482E}"/>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1678790743"/>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548639" y="1600200"/>
            <a:ext cx="53644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79" y="1600200"/>
            <a:ext cx="53644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6E1910ED-D8AE-C9B5-9664-3C133E705B07}"/>
              </a:ext>
            </a:extLst>
          </p:cNvPr>
          <p:cNvGrpSpPr/>
          <p:nvPr userDrawn="1"/>
        </p:nvGrpSpPr>
        <p:grpSpPr>
          <a:xfrm>
            <a:off x="10572750" y="411481"/>
            <a:ext cx="1070610" cy="607940"/>
            <a:chOff x="10572750" y="411481"/>
            <a:chExt cx="1070610" cy="607940"/>
          </a:xfrm>
        </p:grpSpPr>
        <p:pic>
          <p:nvPicPr>
            <p:cNvPr id="7" name="Picture 6" descr="Logo&#10;&#10;Description automatically generated">
              <a:extLst>
                <a:ext uri="{FF2B5EF4-FFF2-40B4-BE49-F238E27FC236}">
                  <a16:creationId xmlns:a16="http://schemas.microsoft.com/office/drawing/2014/main" id="{10B61B37-83AE-D9C5-9110-F3986C8CC4E9}"/>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8" name="Picture 7" descr="Logo&#10;&#10;Description automatically generated">
              <a:extLst>
                <a:ext uri="{FF2B5EF4-FFF2-40B4-BE49-F238E27FC236}">
                  <a16:creationId xmlns:a16="http://schemas.microsoft.com/office/drawing/2014/main" id="{AB7F5FDD-64EA-2DFA-2E88-A0D1AE8A3679}"/>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395030254"/>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13ED7-122D-D0BC-7C53-E1C615A94F8B}"/>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548639" y="1600200"/>
            <a:ext cx="34503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70832" y="1600200"/>
            <a:ext cx="34503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8193023" y="1600200"/>
            <a:ext cx="34503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6C0BBFBD-DC3F-587D-9CD4-998D11A5786A}"/>
              </a:ext>
            </a:extLst>
          </p:cNvPr>
          <p:cNvGrpSpPr/>
          <p:nvPr userDrawn="1"/>
        </p:nvGrpSpPr>
        <p:grpSpPr>
          <a:xfrm>
            <a:off x="10572750" y="411481"/>
            <a:ext cx="1070610" cy="607940"/>
            <a:chOff x="10572750" y="411481"/>
            <a:chExt cx="1070610" cy="607940"/>
          </a:xfrm>
        </p:grpSpPr>
        <p:pic>
          <p:nvPicPr>
            <p:cNvPr id="8" name="Picture 7" descr="Logo&#10;&#10;Description automatically generated">
              <a:extLst>
                <a:ext uri="{FF2B5EF4-FFF2-40B4-BE49-F238E27FC236}">
                  <a16:creationId xmlns:a16="http://schemas.microsoft.com/office/drawing/2014/main" id="{45A0958D-3FF3-5EF3-8CD0-39B792A5F13B}"/>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9" name="Picture 8" descr="Logo&#10;&#10;Description automatically generated">
              <a:extLst>
                <a:ext uri="{FF2B5EF4-FFF2-40B4-BE49-F238E27FC236}">
                  <a16:creationId xmlns:a16="http://schemas.microsoft.com/office/drawing/2014/main" id="{3D2BB100-6A09-2CF4-FBA4-EE47123AD153}"/>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1272869617"/>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548641" y="1600200"/>
            <a:ext cx="2499359" cy="457200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13761" y="1600200"/>
            <a:ext cx="2499359" cy="457200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278881" y="1600200"/>
            <a:ext cx="2499359" cy="457200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9144001" y="1600200"/>
            <a:ext cx="2499359" cy="4572000"/>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69C9967C-07A4-20EF-1CB3-D6E45932C10F}"/>
              </a:ext>
            </a:extLst>
          </p:cNvPr>
          <p:cNvGrpSpPr/>
          <p:nvPr userDrawn="1"/>
        </p:nvGrpSpPr>
        <p:grpSpPr>
          <a:xfrm>
            <a:off x="10572750" y="411481"/>
            <a:ext cx="1070610" cy="607940"/>
            <a:chOff x="10572750" y="411481"/>
            <a:chExt cx="1070610" cy="607940"/>
          </a:xfrm>
        </p:grpSpPr>
        <p:pic>
          <p:nvPicPr>
            <p:cNvPr id="12" name="Picture 11" descr="Logo&#10;&#10;Description automatically generated">
              <a:extLst>
                <a:ext uri="{FF2B5EF4-FFF2-40B4-BE49-F238E27FC236}">
                  <a16:creationId xmlns:a16="http://schemas.microsoft.com/office/drawing/2014/main" id="{EDCB3AE7-83E1-495D-81C5-6A7F919FCB44}"/>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13" name="Picture 12" descr="Logo&#10;&#10;Description automatically generated">
              <a:extLst>
                <a:ext uri="{FF2B5EF4-FFF2-40B4-BE49-F238E27FC236}">
                  <a16:creationId xmlns:a16="http://schemas.microsoft.com/office/drawing/2014/main" id="{07DF5F8C-FBA3-B52B-2EB4-A3A22CC83412}"/>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2773048378"/>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dirty="0"/>
              <a:t>[Slide title]</a:t>
            </a:r>
          </a:p>
        </p:txBody>
      </p:sp>
      <p:sp>
        <p:nvSpPr>
          <p:cNvPr id="9" name="Picture Placeholder 2">
            <a:extLst>
              <a:ext uri="{FF2B5EF4-FFF2-40B4-BE49-F238E27FC236}">
                <a16:creationId xmlns:a16="http://schemas.microsoft.com/office/drawing/2014/main" id="{2FDCDCBF-BE41-ACC6-2307-F24F0B601969}"/>
              </a:ext>
            </a:extLst>
          </p:cNvPr>
          <p:cNvSpPr>
            <a:spLocks noGrp="1" noChangeAspect="1"/>
          </p:cNvSpPr>
          <p:nvPr>
            <p:ph type="pic" sz="quarter" idx="12" hasCustomPrompt="1"/>
          </p:nvPr>
        </p:nvSpPr>
        <p:spPr>
          <a:xfrm>
            <a:off x="548640" y="1600200"/>
            <a:ext cx="557784" cy="555498"/>
          </a:xfrm>
        </p:spPr>
        <p:txBody>
          <a:bodyPr anchor="ctr" anchorCtr="0"/>
          <a:lstStyle>
            <a:lvl1pPr marL="0" indent="0" algn="ctr">
              <a:buFontTx/>
              <a:buNone/>
              <a:defRPr sz="800"/>
            </a:lvl1pPr>
          </a:lstStyle>
          <a:p>
            <a:r>
              <a:rPr lang="en-US" dirty="0"/>
              <a:t>[Icon]</a:t>
            </a:r>
          </a:p>
        </p:txBody>
      </p:sp>
      <p:sp>
        <p:nvSpPr>
          <p:cNvPr id="3" name="Content Placeholder 3"/>
          <p:cNvSpPr>
            <a:spLocks noGrp="1"/>
          </p:cNvSpPr>
          <p:nvPr>
            <p:ph sz="half" idx="1"/>
          </p:nvPr>
        </p:nvSpPr>
        <p:spPr>
          <a:xfrm>
            <a:off x="548641" y="2285998"/>
            <a:ext cx="2499359" cy="3886202"/>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a:extLst>
              <a:ext uri="{FF2B5EF4-FFF2-40B4-BE49-F238E27FC236}">
                <a16:creationId xmlns:a16="http://schemas.microsoft.com/office/drawing/2014/main" id="{C7652FE0-2E63-C05D-5D80-EE5429B0A7EE}"/>
              </a:ext>
            </a:extLst>
          </p:cNvPr>
          <p:cNvSpPr>
            <a:spLocks noGrp="1" noChangeAspect="1"/>
          </p:cNvSpPr>
          <p:nvPr>
            <p:ph type="pic" sz="quarter" idx="13" hasCustomPrompt="1"/>
          </p:nvPr>
        </p:nvSpPr>
        <p:spPr>
          <a:xfrm>
            <a:off x="3413760" y="1600200"/>
            <a:ext cx="557784" cy="557784"/>
          </a:xfrm>
        </p:spPr>
        <p:txBody>
          <a:bodyPr anchor="ctr" anchorCtr="0"/>
          <a:lstStyle>
            <a:lvl1pPr marL="0" indent="0" algn="ctr">
              <a:buFontTx/>
              <a:buNone/>
              <a:defRPr sz="800"/>
            </a:lvl1pPr>
          </a:lstStyle>
          <a:p>
            <a:r>
              <a:rPr lang="en-US" dirty="0"/>
              <a:t>[Icon]</a:t>
            </a:r>
          </a:p>
        </p:txBody>
      </p:sp>
      <p:sp>
        <p:nvSpPr>
          <p:cNvPr id="4" name="Content Placeholder 5"/>
          <p:cNvSpPr>
            <a:spLocks noGrp="1"/>
          </p:cNvSpPr>
          <p:nvPr>
            <p:ph sz="half" idx="2"/>
          </p:nvPr>
        </p:nvSpPr>
        <p:spPr>
          <a:xfrm>
            <a:off x="3413761" y="2285998"/>
            <a:ext cx="2499359" cy="3886202"/>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B76F3E0A-3A89-0179-6808-7B86658B2939}"/>
              </a:ext>
            </a:extLst>
          </p:cNvPr>
          <p:cNvSpPr>
            <a:spLocks noGrp="1" noChangeAspect="1"/>
          </p:cNvSpPr>
          <p:nvPr>
            <p:ph type="pic" sz="quarter" idx="14" hasCustomPrompt="1"/>
          </p:nvPr>
        </p:nvSpPr>
        <p:spPr>
          <a:xfrm>
            <a:off x="6278880" y="1600200"/>
            <a:ext cx="557784" cy="557784"/>
          </a:xfrm>
        </p:spPr>
        <p:txBody>
          <a:bodyPr anchor="ctr" anchorCtr="0"/>
          <a:lstStyle>
            <a:lvl1pPr marL="0" indent="0" algn="ctr">
              <a:buFontTx/>
              <a:buNone/>
              <a:defRPr sz="800"/>
            </a:lvl1pPr>
          </a:lstStyle>
          <a:p>
            <a:r>
              <a:rPr lang="en-US" dirty="0"/>
              <a:t>[Icon]</a:t>
            </a:r>
          </a:p>
        </p:txBody>
      </p:sp>
      <p:sp>
        <p:nvSpPr>
          <p:cNvPr id="6" name="Content Placeholder 7">
            <a:extLst>
              <a:ext uri="{FF2B5EF4-FFF2-40B4-BE49-F238E27FC236}">
                <a16:creationId xmlns:a16="http://schemas.microsoft.com/office/drawing/2014/main" id="{617618FB-CD21-AF4A-B264-6355E9BD7981}"/>
              </a:ext>
            </a:extLst>
          </p:cNvPr>
          <p:cNvSpPr>
            <a:spLocks noGrp="1"/>
          </p:cNvSpPr>
          <p:nvPr>
            <p:ph sz="half" idx="10"/>
          </p:nvPr>
        </p:nvSpPr>
        <p:spPr>
          <a:xfrm>
            <a:off x="6278881" y="2285998"/>
            <a:ext cx="2499359" cy="3886202"/>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8">
            <a:extLst>
              <a:ext uri="{FF2B5EF4-FFF2-40B4-BE49-F238E27FC236}">
                <a16:creationId xmlns:a16="http://schemas.microsoft.com/office/drawing/2014/main" id="{83E5AF74-1A89-50D1-F570-2D5345102584}"/>
              </a:ext>
            </a:extLst>
          </p:cNvPr>
          <p:cNvSpPr>
            <a:spLocks noGrp="1" noChangeAspect="1"/>
          </p:cNvSpPr>
          <p:nvPr>
            <p:ph type="pic" sz="quarter" idx="15" hasCustomPrompt="1"/>
          </p:nvPr>
        </p:nvSpPr>
        <p:spPr>
          <a:xfrm>
            <a:off x="9144000" y="1600200"/>
            <a:ext cx="557784" cy="557784"/>
          </a:xfrm>
        </p:spPr>
        <p:txBody>
          <a:bodyPr anchor="ctr" anchorCtr="0"/>
          <a:lstStyle>
            <a:lvl1pPr marL="0" indent="0" algn="ctr">
              <a:buFontTx/>
              <a:buNone/>
              <a:defRPr sz="800"/>
            </a:lvl1pPr>
          </a:lstStyle>
          <a:p>
            <a:r>
              <a:rPr lang="en-US" dirty="0"/>
              <a:t>[Icon]</a:t>
            </a:r>
          </a:p>
        </p:txBody>
      </p:sp>
      <p:sp>
        <p:nvSpPr>
          <p:cNvPr id="5" name="Content Placeholder 9">
            <a:extLst>
              <a:ext uri="{FF2B5EF4-FFF2-40B4-BE49-F238E27FC236}">
                <a16:creationId xmlns:a16="http://schemas.microsoft.com/office/drawing/2014/main" id="{873DCC96-E62A-5505-4F1E-4A80C8498209}"/>
              </a:ext>
            </a:extLst>
          </p:cNvPr>
          <p:cNvSpPr>
            <a:spLocks noGrp="1"/>
          </p:cNvSpPr>
          <p:nvPr>
            <p:ph sz="half" idx="11"/>
          </p:nvPr>
        </p:nvSpPr>
        <p:spPr>
          <a:xfrm>
            <a:off x="9144001" y="2285998"/>
            <a:ext cx="2499359" cy="3886202"/>
          </a:xfrm>
        </p:spPr>
        <p:txBody>
          <a:bodyPr/>
          <a:lstStyle>
            <a:lvl1pPr marL="137160" indent="-137160">
              <a:defRPr sz="1300"/>
            </a:lvl1pPr>
            <a:lvl2pPr marL="274320" indent="-137160">
              <a:defRPr sz="1300"/>
            </a:lvl2pPr>
            <a:lvl3pPr marL="411480" indent="-137160">
              <a:defRPr sz="1300"/>
            </a:lvl3pPr>
            <a:lvl4pPr marL="548640" indent="-137160">
              <a:defRPr sz="1300"/>
            </a:lvl4pPr>
            <a:lvl5pPr marL="685800" indent="-137160">
              <a:defRPr sz="1300"/>
            </a:lvl5pPr>
            <a:lvl6pPr marL="822960" indent="-137160">
              <a:defRPr sz="1300"/>
            </a:lvl6pPr>
            <a:lvl7pPr marL="960120" indent="-137160">
              <a:defRPr sz="1300"/>
            </a:lvl7pPr>
            <a:lvl8pPr marL="1097280" indent="-137160">
              <a:defRPr sz="1300"/>
            </a:lvl8pPr>
            <a:lvl9pPr marL="123444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a:extLst>
              <a:ext uri="{FF2B5EF4-FFF2-40B4-BE49-F238E27FC236}">
                <a16:creationId xmlns:a16="http://schemas.microsoft.com/office/drawing/2014/main" id="{D1E157A3-871A-B13B-CD02-9D732890FD9D}"/>
              </a:ext>
            </a:extLst>
          </p:cNvPr>
          <p:cNvGrpSpPr/>
          <p:nvPr userDrawn="1"/>
        </p:nvGrpSpPr>
        <p:grpSpPr>
          <a:xfrm>
            <a:off x="10572750" y="411481"/>
            <a:ext cx="1070610" cy="607940"/>
            <a:chOff x="10572750" y="411481"/>
            <a:chExt cx="1070610" cy="607940"/>
          </a:xfrm>
        </p:grpSpPr>
        <p:pic>
          <p:nvPicPr>
            <p:cNvPr id="13" name="Picture 12" descr="Logo&#10;&#10;Description automatically generated">
              <a:extLst>
                <a:ext uri="{FF2B5EF4-FFF2-40B4-BE49-F238E27FC236}">
                  <a16:creationId xmlns:a16="http://schemas.microsoft.com/office/drawing/2014/main" id="{DDA2B840-9BB8-4D53-1A9B-CBFE41BBD77E}"/>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14" name="Picture 13" descr="Logo&#10;&#10;Description automatically generated">
              <a:extLst>
                <a:ext uri="{FF2B5EF4-FFF2-40B4-BE49-F238E27FC236}">
                  <a16:creationId xmlns:a16="http://schemas.microsoft.com/office/drawing/2014/main" id="{832E4E12-BD92-4D1D-7AA2-BEACAD91D823}"/>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2875406898"/>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Numbers - Whi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6FD270-DB0B-36F0-B138-75209607ED74}"/>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54864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54864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01</a:t>
            </a:r>
          </a:p>
        </p:txBody>
      </p:sp>
      <p:sp>
        <p:nvSpPr>
          <p:cNvPr id="3" name="Content Placeholder 2"/>
          <p:cNvSpPr>
            <a:spLocks noGrp="1"/>
          </p:cNvSpPr>
          <p:nvPr>
            <p:ph sz="half" idx="1"/>
          </p:nvPr>
        </p:nvSpPr>
        <p:spPr>
          <a:xfrm>
            <a:off x="548641" y="2286000"/>
            <a:ext cx="2499359" cy="3886200"/>
          </a:xfrm>
        </p:spPr>
        <p:txBody>
          <a:bodyPr/>
          <a:lstStyle>
            <a:lvl1pPr marL="0" indent="0">
              <a:spcBef>
                <a:spcPts val="1000"/>
              </a:spcBef>
              <a:buFontTx/>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341376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341376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02</a:t>
            </a:r>
          </a:p>
        </p:txBody>
      </p:sp>
      <p:sp>
        <p:nvSpPr>
          <p:cNvPr id="4" name="Content Placeholder 3"/>
          <p:cNvSpPr>
            <a:spLocks noGrp="1"/>
          </p:cNvSpPr>
          <p:nvPr>
            <p:ph sz="half" idx="2"/>
          </p:nvPr>
        </p:nvSpPr>
        <p:spPr>
          <a:xfrm>
            <a:off x="3413761" y="2286000"/>
            <a:ext cx="2499359" cy="388620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627888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627888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278881" y="2286000"/>
            <a:ext cx="2499359" cy="388620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9144000" y="1600200"/>
            <a:ext cx="249936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9144001" y="1737360"/>
            <a:ext cx="249935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9144001" y="2286000"/>
            <a:ext cx="2499359" cy="3886200"/>
          </a:xfrm>
        </p:spPr>
        <p:txBody>
          <a:bodyPr/>
          <a:lstStyle>
            <a:lvl1pPr marL="0" indent="0">
              <a:spcBef>
                <a:spcPts val="1000"/>
              </a:spcBef>
              <a:buNone/>
              <a:defRPr sz="1300"/>
            </a:lvl1pPr>
            <a:lvl2pPr marL="137160" indent="-137160">
              <a:spcBef>
                <a:spcPts val="1000"/>
              </a:spcBef>
              <a:buFont typeface="Arial" panose="020B0604020202020204" pitchFamily="34" charset="0"/>
              <a:buChar char="▪"/>
              <a:defRPr sz="1300"/>
            </a:lvl2pPr>
            <a:lvl3pPr marL="274320" indent="-137160">
              <a:defRPr sz="1300"/>
            </a:lvl3pPr>
            <a:lvl4pPr marL="411480" indent="-137160">
              <a:defRPr sz="1300"/>
            </a:lvl4pPr>
            <a:lvl5pPr marL="548640" indent="-137160">
              <a:defRPr sz="1300"/>
            </a:lvl5pPr>
            <a:lvl6pPr marL="685800" indent="-137160">
              <a:defRPr sz="1300"/>
            </a:lvl6pPr>
            <a:lvl7pPr marL="822960" indent="-137160">
              <a:defRPr sz="1300"/>
            </a:lvl7pPr>
            <a:lvl8pPr marL="960120" indent="-137160">
              <a:defRPr sz="1300"/>
            </a:lvl8pPr>
            <a:lvl9pPr marL="1097280" indent="-137160">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a:extLst>
              <a:ext uri="{FF2B5EF4-FFF2-40B4-BE49-F238E27FC236}">
                <a16:creationId xmlns:a16="http://schemas.microsoft.com/office/drawing/2014/main" id="{621B9C05-6306-9276-8BA4-D78D08FA2C81}"/>
              </a:ext>
            </a:extLst>
          </p:cNvPr>
          <p:cNvGrpSpPr/>
          <p:nvPr userDrawn="1"/>
        </p:nvGrpSpPr>
        <p:grpSpPr>
          <a:xfrm>
            <a:off x="10572750" y="411481"/>
            <a:ext cx="1070610" cy="607940"/>
            <a:chOff x="10572750" y="411481"/>
            <a:chExt cx="1070610" cy="607940"/>
          </a:xfrm>
        </p:grpSpPr>
        <p:pic>
          <p:nvPicPr>
            <p:cNvPr id="17" name="Picture 16" descr="Logo&#10;&#10;Description automatically generated">
              <a:extLst>
                <a:ext uri="{FF2B5EF4-FFF2-40B4-BE49-F238E27FC236}">
                  <a16:creationId xmlns:a16="http://schemas.microsoft.com/office/drawing/2014/main" id="{B7C3F5AE-BFBA-587F-76CA-7104D7C048F2}"/>
                </a:ext>
              </a:extLst>
            </p:cNvPr>
            <p:cNvPicPr>
              <a:picLocks noChangeAspect="1"/>
            </p:cNvPicPr>
            <p:nvPr userDrawn="1"/>
          </p:nvPicPr>
          <p:blipFill>
            <a:blip r:embed="rId2"/>
            <a:stretch>
              <a:fillRect/>
            </a:stretch>
          </p:blipFill>
          <p:spPr>
            <a:xfrm>
              <a:off x="11038424" y="414485"/>
              <a:ext cx="604936" cy="604936"/>
            </a:xfrm>
            <a:prstGeom prst="rect">
              <a:avLst/>
            </a:prstGeom>
          </p:spPr>
        </p:pic>
        <p:pic>
          <p:nvPicPr>
            <p:cNvPr id="18" name="Picture 17" descr="Logo&#10;&#10;Description automatically generated">
              <a:extLst>
                <a:ext uri="{FF2B5EF4-FFF2-40B4-BE49-F238E27FC236}">
                  <a16:creationId xmlns:a16="http://schemas.microsoft.com/office/drawing/2014/main" id="{84438C05-B0B2-5AB2-C413-23E0A8A6E595}"/>
                </a:ext>
              </a:extLst>
            </p:cNvPr>
            <p:cNvPicPr>
              <a:picLocks noChangeAspect="1"/>
            </p:cNvPicPr>
            <p:nvPr userDrawn="1"/>
          </p:nvPicPr>
          <p:blipFill>
            <a:blip r:embed="rId3"/>
            <a:stretch>
              <a:fillRect/>
            </a:stretch>
          </p:blipFill>
          <p:spPr>
            <a:xfrm>
              <a:off x="10572750" y="411481"/>
              <a:ext cx="411480" cy="607940"/>
            </a:xfrm>
            <a:prstGeom prst="rect">
              <a:avLst/>
            </a:prstGeom>
          </p:spPr>
        </p:pic>
      </p:grpSp>
    </p:spTree>
    <p:extLst>
      <p:ext uri="{BB962C8B-B14F-4D97-AF65-F5344CB8AC3E}">
        <p14:creationId xmlns:p14="http://schemas.microsoft.com/office/powerpoint/2010/main" val="971914123"/>
      </p:ext>
    </p:extLst>
  </p:cSld>
  <p:clrMapOvr>
    <a:masterClrMapping/>
  </p:clrMapOvr>
  <p:extLst>
    <p:ext uri="{DCECCB84-F9BA-43D5-87BE-67443E8EF086}">
      <p15:sldGuideLst xmlns:p15="http://schemas.microsoft.com/office/powerpoint/2012/main">
        <p15:guide id="1" orient="horz" pos="1008" userDrawn="1">
          <p15:clr>
            <a:srgbClr val="A4A3A4"/>
          </p15:clr>
        </p15:guide>
        <p15:guide id="2" orient="horz" pos="3888"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411481"/>
            <a:ext cx="8231293" cy="914400"/>
          </a:xfrm>
          <a:prstGeom prst="rect">
            <a:avLst/>
          </a:prstGeom>
        </p:spPr>
        <p:txBody>
          <a:bodyPr vert="horz" lIns="0" tIns="0" rIns="0" bIns="0" rtlCol="0" anchor="t" anchorCtr="0">
            <a:noAutofit/>
          </a:bodyPr>
          <a:lstStyle/>
          <a:p>
            <a:r>
              <a:rPr lang="en-US" dirty="0"/>
              <a:t>[Slide title]</a:t>
            </a:r>
          </a:p>
        </p:txBody>
      </p:sp>
      <p:sp>
        <p:nvSpPr>
          <p:cNvPr id="3" name="Text Placeholder 2"/>
          <p:cNvSpPr>
            <a:spLocks noGrp="1"/>
          </p:cNvSpPr>
          <p:nvPr>
            <p:ph type="body" idx="1"/>
          </p:nvPr>
        </p:nvSpPr>
        <p:spPr>
          <a:xfrm>
            <a:off x="548639" y="1600198"/>
            <a:ext cx="11094720" cy="4572000"/>
          </a:xfrm>
          <a:prstGeom prst="rect">
            <a:avLst/>
          </a:prstGeom>
        </p:spPr>
        <p:txBody>
          <a:bodyPr vert="horz" lIns="0" tIns="0" rIns="0" bIns="0" spcCol="36576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a:extLst>
              <a:ext uri="{FF2B5EF4-FFF2-40B4-BE49-F238E27FC236}">
                <a16:creationId xmlns:a16="http://schemas.microsoft.com/office/drawing/2014/main" id="{9C76A9CD-C9B5-B731-BE3F-35AB46865140}"/>
              </a:ext>
            </a:extLst>
          </p:cNvPr>
          <p:cNvSpPr txBox="1"/>
          <p:nvPr userDrawn="1"/>
        </p:nvSpPr>
        <p:spPr>
          <a:xfrm>
            <a:off x="548639" y="6263640"/>
            <a:ext cx="5365328" cy="182875"/>
          </a:xfrm>
          <a:prstGeom prst="rect">
            <a:avLst/>
          </a:prstGeom>
          <a:noFill/>
        </p:spPr>
        <p:txBody>
          <a:bodyPr wrap="none" lIns="0" tIns="0" rIns="0" bIns="0" rtlCol="0" anchor="b" anchorCtr="0">
            <a:noAutofit/>
          </a:bodyPr>
          <a:lstStyle/>
          <a:p>
            <a:pPr marL="0" indent="0">
              <a:lnSpc>
                <a:spcPct val="100000"/>
              </a:lnSpc>
              <a:spcBef>
                <a:spcPts val="0"/>
              </a:spcBef>
              <a:buSzPct val="100000"/>
              <a:buFontTx/>
              <a:buNone/>
            </a:pPr>
            <a:r>
              <a:rPr lang="en-US" sz="700" b="1" cap="all" baseline="0" dirty="0">
                <a:solidFill>
                  <a:schemeClr val="tx2"/>
                </a:solidFill>
              </a:rPr>
              <a:t>Chaplain Directorate</a:t>
            </a:r>
          </a:p>
        </p:txBody>
      </p:sp>
      <p:sp>
        <p:nvSpPr>
          <p:cNvPr id="9" name="Date/Version">
            <a:extLst>
              <a:ext uri="{FF2B5EF4-FFF2-40B4-BE49-F238E27FC236}">
                <a16:creationId xmlns:a16="http://schemas.microsoft.com/office/drawing/2014/main" id="{301315CB-71DA-DA4F-D9D2-394082947383}"/>
              </a:ext>
            </a:extLst>
          </p:cNvPr>
          <p:cNvSpPr txBox="1"/>
          <p:nvPr userDrawn="1"/>
        </p:nvSpPr>
        <p:spPr>
          <a:xfrm>
            <a:off x="9144000" y="6263958"/>
            <a:ext cx="1075267" cy="182880"/>
          </a:xfrm>
          <a:prstGeom prst="rect">
            <a:avLst/>
          </a:prstGeom>
          <a:noFill/>
        </p:spPr>
        <p:txBody>
          <a:bodyPr wrap="none" lIns="0" tIns="0" rIns="0" bIns="0" rtlCol="0" anchor="b" anchorCtr="0">
            <a:noAutofit/>
          </a:bodyPr>
          <a:lstStyle/>
          <a:p>
            <a:pPr marL="0" indent="0" algn="r">
              <a:lnSpc>
                <a:spcPct val="100000"/>
              </a:lnSpc>
              <a:spcBef>
                <a:spcPts val="0"/>
              </a:spcBef>
              <a:buSzPct val="100000"/>
              <a:buFontTx/>
              <a:buNone/>
            </a:pPr>
            <a:r>
              <a:rPr lang="en-US" sz="700" b="1" cap="all" baseline="0" dirty="0">
                <a:solidFill>
                  <a:schemeClr val="tx2"/>
                </a:solidFill>
              </a:rPr>
              <a:t>OCT 2023</a:t>
            </a:r>
          </a:p>
        </p:txBody>
      </p:sp>
      <p:sp>
        <p:nvSpPr>
          <p:cNvPr id="11" name="Slide Number">
            <a:extLst>
              <a:ext uri="{FF2B5EF4-FFF2-40B4-BE49-F238E27FC236}">
                <a16:creationId xmlns:a16="http://schemas.microsoft.com/office/drawing/2014/main" id="{0CF74B29-F57B-C813-2E4D-10FAD28D1106}"/>
              </a:ext>
            </a:extLst>
          </p:cNvPr>
          <p:cNvSpPr txBox="1">
            <a:spLocks/>
          </p:cNvSpPr>
          <p:nvPr userDrawn="1"/>
        </p:nvSpPr>
        <p:spPr>
          <a:xfrm>
            <a:off x="10583334" y="6263640"/>
            <a:ext cx="1060025"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700" smtClean="0">
                <a:solidFill>
                  <a:schemeClr val="tx2"/>
                </a:solidFill>
              </a:rPr>
              <a:pPr/>
              <a:t>‹#›</a:t>
            </a:fld>
            <a:endParaRPr lang="en-US" sz="700" dirty="0">
              <a:solidFill>
                <a:schemeClr val="tx2"/>
              </a:solidFill>
            </a:endParaRPr>
          </a:p>
        </p:txBody>
      </p:sp>
    </p:spTree>
    <p:extLst>
      <p:ext uri="{BB962C8B-B14F-4D97-AF65-F5344CB8AC3E}">
        <p14:creationId xmlns:p14="http://schemas.microsoft.com/office/powerpoint/2010/main" val="25306435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2" r:id="rId3"/>
    <p:sldLayoutId id="2147483696" r:id="rId4"/>
    <p:sldLayoutId id="2147483664" r:id="rId5"/>
    <p:sldLayoutId id="2147483681" r:id="rId6"/>
    <p:sldLayoutId id="2147483702" r:id="rId7"/>
    <p:sldLayoutId id="2147483682" r:id="rId8"/>
    <p:sldLayoutId id="2147483683" r:id="rId9"/>
    <p:sldLayoutId id="2147483684" r:id="rId10"/>
    <p:sldLayoutId id="2147483700" r:id="rId11"/>
    <p:sldLayoutId id="2147483690" r:id="rId12"/>
    <p:sldLayoutId id="2147483691" r:id="rId13"/>
    <p:sldLayoutId id="2147483692" r:id="rId14"/>
    <p:sldLayoutId id="2147483693" r:id="rId15"/>
    <p:sldLayoutId id="2147483694" r:id="rId16"/>
    <p:sldLayoutId id="2147483677" r:id="rId17"/>
    <p:sldLayoutId id="2147483680" r:id="rId18"/>
    <p:sldLayoutId id="2147483679" r:id="rId19"/>
    <p:sldLayoutId id="2147483666" r:id="rId20"/>
    <p:sldLayoutId id="2147483667" r:id="rId21"/>
  </p:sldLayoutIdLst>
  <p:hf sldNum="0" hdr="0" ftr="0" dt="0"/>
  <p:txStyles>
    <p:title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000"/>
        </a:spcBef>
        <a:buFont typeface="Arial" panose="020B0604020202020204" pitchFamily="34" charset="0"/>
        <a:buChar char="▪"/>
        <a:defRPr sz="1700" kern="1200">
          <a:solidFill>
            <a:schemeClr val="tx1"/>
          </a:solidFill>
          <a:latin typeface="+mn-lt"/>
          <a:ea typeface="+mn-ea"/>
          <a:cs typeface="+mn-cs"/>
        </a:defRPr>
      </a:lvl1pPr>
      <a:lvl2pPr marL="3657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2pPr>
      <a:lvl3pPr marL="5486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3pPr>
      <a:lvl4pPr marL="7315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4pPr>
      <a:lvl5pPr marL="91440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5pPr>
      <a:lvl6pPr marL="109728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6pPr>
      <a:lvl7pPr marL="128016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7pPr>
      <a:lvl8pPr marL="146304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8pPr>
      <a:lvl9pPr marL="1645920" indent="-182880" algn="l" defTabSz="914400" rtl="0" eaLnBrk="1" latinLnBrk="0" hangingPunct="1">
        <a:lnSpc>
          <a:spcPct val="95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6000" algn="l" defTabSz="914400" rtl="0" eaLnBrk="1" latinLnBrk="0" hangingPunct="1">
        <a:defRPr sz="1700" kern="1200">
          <a:solidFill>
            <a:schemeClr val="tx1"/>
          </a:solidFill>
          <a:latin typeface="+mn-lt"/>
          <a:ea typeface="+mn-ea"/>
          <a:cs typeface="+mn-cs"/>
        </a:defRPr>
      </a:lvl6pPr>
      <a:lvl7pPr marL="2743200" algn="l" defTabSz="914400" rtl="0" eaLnBrk="1" latinLnBrk="0" hangingPunct="1">
        <a:defRPr sz="1700" kern="1200">
          <a:solidFill>
            <a:schemeClr val="tx1"/>
          </a:solidFill>
          <a:latin typeface="+mn-lt"/>
          <a:ea typeface="+mn-ea"/>
          <a:cs typeface="+mn-cs"/>
        </a:defRPr>
      </a:lvl7pPr>
      <a:lvl8pPr marL="3200400" algn="l" defTabSz="914400" rtl="0" eaLnBrk="1" latinLnBrk="0" hangingPunct="1">
        <a:defRPr sz="1700" kern="1200">
          <a:solidFill>
            <a:schemeClr val="tx1"/>
          </a:solidFill>
          <a:latin typeface="+mn-lt"/>
          <a:ea typeface="+mn-ea"/>
          <a:cs typeface="+mn-cs"/>
        </a:defRPr>
      </a:lvl8pPr>
      <a:lvl9pPr marL="3657600" algn="l" defTabSz="914400"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userDrawn="1">
          <p15:clr>
            <a:srgbClr val="F26B43"/>
          </p15:clr>
        </p15:guide>
        <p15:guide id="2" pos="345" userDrawn="1">
          <p15:clr>
            <a:srgbClr val="F26B43"/>
          </p15:clr>
        </p15:guide>
        <p15:guide id="3" pos="7335" userDrawn="1">
          <p15:clr>
            <a:srgbClr val="F26B43"/>
          </p15:clr>
        </p15:guide>
        <p15:guide id="4" orient="horz" pos="4061" userDrawn="1">
          <p15:clr>
            <a:srgbClr val="F26B43"/>
          </p15:clr>
        </p15:guide>
        <p15:guide id="6" pos="1018" userDrawn="1">
          <p15:clr>
            <a:srgbClr val="A4A3A4"/>
          </p15:clr>
        </p15:guide>
        <p15:guide id="7" pos="1248" userDrawn="1">
          <p15:clr>
            <a:srgbClr val="A4A3A4"/>
          </p15:clr>
        </p15:guide>
        <p15:guide id="8" pos="2148" userDrawn="1">
          <p15:clr>
            <a:srgbClr val="A4A3A4"/>
          </p15:clr>
        </p15:guide>
        <p15:guide id="9" pos="3052" userDrawn="1">
          <p15:clr>
            <a:srgbClr val="A4A3A4"/>
          </p15:clr>
        </p15:guide>
        <p15:guide id="10" pos="3954" userDrawn="1">
          <p15:clr>
            <a:srgbClr val="A4A3A4"/>
          </p15:clr>
        </p15:guide>
        <p15:guide id="11" pos="3724" userDrawn="1">
          <p15:clr>
            <a:srgbClr val="A4A3A4"/>
          </p15:clr>
        </p15:guide>
        <p15:guide id="12" pos="4858" userDrawn="1">
          <p15:clr>
            <a:srgbClr val="A4A3A4"/>
          </p15:clr>
        </p15:guide>
        <p15:guide id="13" pos="5758" userDrawn="1">
          <p15:clr>
            <a:srgbClr val="A4A3A4"/>
          </p15:clr>
        </p15:guide>
        <p15:guide id="14" pos="6660" userDrawn="1">
          <p15:clr>
            <a:srgbClr val="A4A3A4"/>
          </p15:clr>
        </p15:guide>
        <p15:guide id="15" pos="1920" userDrawn="1">
          <p15:clr>
            <a:srgbClr val="A4A3A4"/>
          </p15:clr>
        </p15:guide>
        <p15:guide id="16" pos="2822" userDrawn="1">
          <p15:clr>
            <a:srgbClr val="A4A3A4"/>
          </p15:clr>
        </p15:guide>
        <p15:guide id="17" pos="4626" userDrawn="1">
          <p15:clr>
            <a:srgbClr val="A4A3A4"/>
          </p15:clr>
        </p15:guide>
        <p15:guide id="18" pos="5530" userDrawn="1">
          <p15:clr>
            <a:srgbClr val="A4A3A4"/>
          </p15:clr>
        </p15:guide>
        <p15:guide id="19" pos="643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ichael.j.ducharme6.mil@army.mi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560163B-0AB8-F94C-AB09-9C8948C10B57}"/>
              </a:ext>
            </a:extLst>
          </p:cNvPr>
          <p:cNvSpPr>
            <a:spLocks noGrp="1"/>
          </p:cNvSpPr>
          <p:nvPr>
            <p:ph type="body" sz="quarter" idx="12"/>
          </p:nvPr>
        </p:nvSpPr>
        <p:spPr/>
        <p:txBody>
          <a:bodyPr/>
          <a:lstStyle/>
          <a:p>
            <a:r>
              <a:rPr lang="en-US" dirty="0"/>
              <a:t>CHAPLAIN</a:t>
            </a:r>
          </a:p>
        </p:txBody>
      </p:sp>
      <p:sp>
        <p:nvSpPr>
          <p:cNvPr id="4" name="Title 3">
            <a:extLst>
              <a:ext uri="{FF2B5EF4-FFF2-40B4-BE49-F238E27FC236}">
                <a16:creationId xmlns:a16="http://schemas.microsoft.com/office/drawing/2014/main" id="{E41D4567-0082-3B79-CFC4-2D701C0F6EF1}"/>
              </a:ext>
            </a:extLst>
          </p:cNvPr>
          <p:cNvSpPr>
            <a:spLocks noGrp="1"/>
          </p:cNvSpPr>
          <p:nvPr>
            <p:ph type="ctrTitle"/>
          </p:nvPr>
        </p:nvSpPr>
        <p:spPr>
          <a:xfrm>
            <a:off x="2452915" y="2423160"/>
            <a:ext cx="8084456" cy="1397534"/>
          </a:xfrm>
        </p:spPr>
        <p:txBody>
          <a:bodyPr/>
          <a:lstStyle/>
          <a:p>
            <a:r>
              <a:rPr lang="en-US" sz="2800" dirty="0"/>
              <a:t>Work Life Balance</a:t>
            </a:r>
            <a:br>
              <a:rPr lang="en-US" sz="2800" dirty="0"/>
            </a:br>
            <a:endParaRPr lang="en-US" sz="2800" dirty="0"/>
          </a:p>
        </p:txBody>
      </p:sp>
      <p:sp>
        <p:nvSpPr>
          <p:cNvPr id="3" name="Subtitle 4">
            <a:extLst>
              <a:ext uri="{FF2B5EF4-FFF2-40B4-BE49-F238E27FC236}">
                <a16:creationId xmlns:a16="http://schemas.microsoft.com/office/drawing/2014/main" id="{1EC87FF5-0165-71D8-5E62-F770D6109A2F}"/>
              </a:ext>
            </a:extLst>
          </p:cNvPr>
          <p:cNvSpPr>
            <a:spLocks noGrp="1"/>
          </p:cNvSpPr>
          <p:nvPr>
            <p:ph type="subTitle" idx="1"/>
          </p:nvPr>
        </p:nvSpPr>
        <p:spPr/>
        <p:txBody>
          <a:bodyPr/>
          <a:lstStyle/>
          <a:p>
            <a:r>
              <a:rPr lang="en-US" dirty="0"/>
              <a:t>Facilitator: CH (LTC) </a:t>
            </a:r>
            <a:r>
              <a:rPr lang="en-US" dirty="0">
                <a:hlinkClick r:id="rId3"/>
              </a:rPr>
              <a:t>Virginia</a:t>
            </a:r>
            <a:r>
              <a:rPr lang="en-US" dirty="0"/>
              <a:t> Emery </a:t>
            </a:r>
            <a:r>
              <a:rPr lang="en-US" dirty="0">
                <a:hlinkClick r:id="rId3"/>
              </a:rPr>
              <a:t>virginia.a.emery.mil@army.mil</a:t>
            </a:r>
            <a:r>
              <a:rPr lang="en-US" dirty="0"/>
              <a:t>, 910-570-8200		</a:t>
            </a:r>
          </a:p>
        </p:txBody>
      </p:sp>
      <p:sp>
        <p:nvSpPr>
          <p:cNvPr id="18" name="Text Placeholder 5">
            <a:extLst>
              <a:ext uri="{FF2B5EF4-FFF2-40B4-BE49-F238E27FC236}">
                <a16:creationId xmlns:a16="http://schemas.microsoft.com/office/drawing/2014/main" id="{6C423561-A655-4414-4C97-D93202824BE1}"/>
              </a:ext>
            </a:extLst>
          </p:cNvPr>
          <p:cNvSpPr>
            <a:spLocks noGrp="1"/>
          </p:cNvSpPr>
          <p:nvPr>
            <p:ph type="body" sz="quarter" idx="10"/>
          </p:nvPr>
        </p:nvSpPr>
        <p:spPr/>
        <p:txBody>
          <a:bodyPr/>
          <a:lstStyle/>
          <a:p>
            <a:r>
              <a:rPr lang="en-US" dirty="0"/>
              <a:t>13 OCT 2023</a:t>
            </a:r>
          </a:p>
        </p:txBody>
      </p:sp>
      <p:sp>
        <p:nvSpPr>
          <p:cNvPr id="9" name="Rectangle 8">
            <a:extLst>
              <a:ext uri="{FF2B5EF4-FFF2-40B4-BE49-F238E27FC236}">
                <a16:creationId xmlns:a16="http://schemas.microsoft.com/office/drawing/2014/main" id="{0A79945E-3099-0725-C3C4-AA3EE22071EB}"/>
              </a:ext>
            </a:extLst>
          </p:cNvPr>
          <p:cNvSpPr/>
          <p:nvPr/>
        </p:nvSpPr>
        <p:spPr>
          <a:xfrm rot="10800000" flipV="1">
            <a:off x="5675998" y="-4232"/>
            <a:ext cx="840004" cy="216140"/>
          </a:xfrm>
          <a:prstGeom prst="rect">
            <a:avLst/>
          </a:prstGeom>
          <a:solidFill>
            <a:srgbClr val="2DAA2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b="1" i="1" dirty="0">
                <a:latin typeface=" Arial"/>
              </a:rPr>
              <a:t>UNCLASSIFIED</a:t>
            </a:r>
          </a:p>
        </p:txBody>
      </p:sp>
      <p:sp>
        <p:nvSpPr>
          <p:cNvPr id="10" name="Rectangle 9">
            <a:extLst>
              <a:ext uri="{FF2B5EF4-FFF2-40B4-BE49-F238E27FC236}">
                <a16:creationId xmlns:a16="http://schemas.microsoft.com/office/drawing/2014/main" id="{19033EC8-0FE0-1EF7-1DB9-D81C7AB1F5DC}"/>
              </a:ext>
            </a:extLst>
          </p:cNvPr>
          <p:cNvSpPr/>
          <p:nvPr/>
        </p:nvSpPr>
        <p:spPr>
          <a:xfrm rot="10800000" flipV="1">
            <a:off x="5675998" y="6641858"/>
            <a:ext cx="840004" cy="216142"/>
          </a:xfrm>
          <a:prstGeom prst="rect">
            <a:avLst/>
          </a:prstGeom>
          <a:solidFill>
            <a:srgbClr val="2DAA2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b="1" i="1" dirty="0">
                <a:latin typeface=" Arial"/>
              </a:rPr>
              <a:t>UNCLASSIFIED</a:t>
            </a:r>
          </a:p>
        </p:txBody>
      </p:sp>
    </p:spTree>
    <p:extLst>
      <p:ext uri="{BB962C8B-B14F-4D97-AF65-F5344CB8AC3E}">
        <p14:creationId xmlns:p14="http://schemas.microsoft.com/office/powerpoint/2010/main" val="38926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59EC-262D-A896-CC6D-83B821B8F161}"/>
              </a:ext>
            </a:extLst>
          </p:cNvPr>
          <p:cNvSpPr>
            <a:spLocks noGrp="1"/>
          </p:cNvSpPr>
          <p:nvPr>
            <p:ph type="title"/>
          </p:nvPr>
        </p:nvSpPr>
        <p:spPr>
          <a:xfrm>
            <a:off x="548640" y="411481"/>
            <a:ext cx="9466217" cy="914400"/>
          </a:xfrm>
        </p:spPr>
        <p:txBody>
          <a:bodyPr/>
          <a:lstStyle/>
          <a:p>
            <a:pPr algn="ctr"/>
            <a:r>
              <a:rPr lang="en-US" b="1" dirty="0"/>
              <a:t>WORK LIFE BALANCE</a:t>
            </a:r>
          </a:p>
        </p:txBody>
      </p:sp>
      <p:pic>
        <p:nvPicPr>
          <p:cNvPr id="9" name="Picture 8" descr="A picture containing outdoor, sky&#10;&#10;Description automatically generated">
            <a:extLst>
              <a:ext uri="{FF2B5EF4-FFF2-40B4-BE49-F238E27FC236}">
                <a16:creationId xmlns:a16="http://schemas.microsoft.com/office/drawing/2014/main" id="{FAC1E035-76AD-8F02-A06F-CF01130732E3}"/>
              </a:ext>
            </a:extLst>
          </p:cNvPr>
          <p:cNvPicPr>
            <a:picLocks noChangeAspect="1"/>
          </p:cNvPicPr>
          <p:nvPr/>
        </p:nvPicPr>
        <p:blipFill>
          <a:blip r:embed="rId3"/>
          <a:stretch>
            <a:fillRect/>
          </a:stretch>
        </p:blipFill>
        <p:spPr>
          <a:xfrm>
            <a:off x="5346470" y="1541830"/>
            <a:ext cx="3313436" cy="2095978"/>
          </a:xfrm>
          <a:prstGeom prst="rect">
            <a:avLst/>
          </a:prstGeom>
        </p:spPr>
      </p:pic>
      <p:pic>
        <p:nvPicPr>
          <p:cNvPr id="11" name="Picture 10" descr="A person dancing on a stage&#10;&#10;Description automatically generated with medium confidence">
            <a:extLst>
              <a:ext uri="{FF2B5EF4-FFF2-40B4-BE49-F238E27FC236}">
                <a16:creationId xmlns:a16="http://schemas.microsoft.com/office/drawing/2014/main" id="{C90876EF-7B66-AC8D-F0AC-A1B8402A56A6}"/>
              </a:ext>
            </a:extLst>
          </p:cNvPr>
          <p:cNvPicPr>
            <a:picLocks noChangeAspect="1"/>
          </p:cNvPicPr>
          <p:nvPr/>
        </p:nvPicPr>
        <p:blipFill>
          <a:blip r:embed="rId4"/>
          <a:stretch>
            <a:fillRect/>
          </a:stretch>
        </p:blipFill>
        <p:spPr>
          <a:xfrm>
            <a:off x="1548305" y="3678149"/>
            <a:ext cx="3798165" cy="2134086"/>
          </a:xfrm>
          <a:prstGeom prst="rect">
            <a:avLst/>
          </a:prstGeom>
        </p:spPr>
      </p:pic>
      <p:pic>
        <p:nvPicPr>
          <p:cNvPr id="15" name="Content Placeholder 14" descr="A picture containing lit&#10;&#10;Description automatically generated">
            <a:extLst>
              <a:ext uri="{FF2B5EF4-FFF2-40B4-BE49-F238E27FC236}">
                <a16:creationId xmlns:a16="http://schemas.microsoft.com/office/drawing/2014/main" id="{8412DA72-4B92-21D2-73AA-811C245A1D79}"/>
              </a:ext>
            </a:extLst>
          </p:cNvPr>
          <p:cNvPicPr>
            <a:picLocks noGrp="1" noChangeAspect="1"/>
          </p:cNvPicPr>
          <p:nvPr>
            <p:ph idx="1"/>
          </p:nvPr>
        </p:nvPicPr>
        <p:blipFill>
          <a:blip r:embed="rId5">
            <a:alphaModFix amt="85000"/>
          </a:blip>
          <a:stretch>
            <a:fillRect/>
          </a:stretch>
        </p:blipFill>
        <p:spPr>
          <a:xfrm>
            <a:off x="1524381" y="1541830"/>
            <a:ext cx="3798166" cy="2095978"/>
          </a:xfrm>
        </p:spPr>
      </p:pic>
      <p:pic>
        <p:nvPicPr>
          <p:cNvPr id="17" name="Picture 16" descr="A person jumping on a rope&#10;&#10;Description automatically generated with low confidence">
            <a:extLst>
              <a:ext uri="{FF2B5EF4-FFF2-40B4-BE49-F238E27FC236}">
                <a16:creationId xmlns:a16="http://schemas.microsoft.com/office/drawing/2014/main" id="{88CCDD4B-A321-0B60-ACBE-1E3B54D02A79}"/>
              </a:ext>
            </a:extLst>
          </p:cNvPr>
          <p:cNvPicPr>
            <a:picLocks noChangeAspect="1"/>
          </p:cNvPicPr>
          <p:nvPr/>
        </p:nvPicPr>
        <p:blipFill>
          <a:blip r:embed="rId6"/>
          <a:stretch>
            <a:fillRect/>
          </a:stretch>
        </p:blipFill>
        <p:spPr>
          <a:xfrm>
            <a:off x="5346470" y="3655980"/>
            <a:ext cx="3313436" cy="2134086"/>
          </a:xfrm>
          <a:prstGeom prst="rect">
            <a:avLst/>
          </a:prstGeom>
        </p:spPr>
      </p:pic>
    </p:spTree>
    <p:extLst>
      <p:ext uri="{BB962C8B-B14F-4D97-AF65-F5344CB8AC3E}">
        <p14:creationId xmlns:p14="http://schemas.microsoft.com/office/powerpoint/2010/main" val="198675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EA84-785B-66ED-F2FE-EB42F9DFFABE}"/>
              </a:ext>
            </a:extLst>
          </p:cNvPr>
          <p:cNvSpPr>
            <a:spLocks noGrp="1"/>
          </p:cNvSpPr>
          <p:nvPr>
            <p:ph type="title"/>
          </p:nvPr>
        </p:nvSpPr>
        <p:spPr/>
        <p:txBody>
          <a:bodyPr/>
          <a:lstStyle/>
          <a:p>
            <a:r>
              <a:rPr lang="en-US" b="1" dirty="0"/>
              <a:t>Organizing your life: </a:t>
            </a:r>
            <a:br>
              <a:rPr lang="en-US" b="1" dirty="0"/>
            </a:br>
            <a:r>
              <a:rPr lang="en-US" b="1" dirty="0"/>
              <a:t>Priorities and purpose</a:t>
            </a:r>
          </a:p>
        </p:txBody>
      </p:sp>
      <p:sp>
        <p:nvSpPr>
          <p:cNvPr id="6" name="Content Placeholder 5">
            <a:extLst>
              <a:ext uri="{FF2B5EF4-FFF2-40B4-BE49-F238E27FC236}">
                <a16:creationId xmlns:a16="http://schemas.microsoft.com/office/drawing/2014/main" id="{624C1F3E-76FE-EDB5-F958-6D82BEBDEBC6}"/>
              </a:ext>
            </a:extLst>
          </p:cNvPr>
          <p:cNvSpPr>
            <a:spLocks noGrp="1"/>
          </p:cNvSpPr>
          <p:nvPr>
            <p:ph sz="half" idx="1"/>
          </p:nvPr>
        </p:nvSpPr>
        <p:spPr>
          <a:xfrm>
            <a:off x="548639" y="1600200"/>
            <a:ext cx="5730240" cy="4572000"/>
          </a:xfrm>
        </p:spPr>
        <p:txBody>
          <a:bodyPr/>
          <a:lstStyle/>
          <a:p>
            <a:pPr marL="0" indent="0">
              <a:buNone/>
            </a:pPr>
            <a:endParaRPr lang="en-US" dirty="0"/>
          </a:p>
          <a:p>
            <a:r>
              <a:rPr lang="en-US" b="1" dirty="0"/>
              <a:t>As you consider how you will organize your life, it is best to start with foundational questions, such as</a:t>
            </a:r>
            <a:r>
              <a:rPr lang="en-US" dirty="0"/>
              <a:t>:</a:t>
            </a:r>
          </a:p>
          <a:p>
            <a:pPr lvl="2"/>
            <a:r>
              <a:rPr lang="en-US" dirty="0"/>
              <a:t>What is your purpose in life? </a:t>
            </a:r>
          </a:p>
          <a:p>
            <a:pPr lvl="2"/>
            <a:r>
              <a:rPr lang="en-US" dirty="0"/>
              <a:t>Who are you as a person? </a:t>
            </a:r>
          </a:p>
          <a:p>
            <a:pPr lvl="2"/>
            <a:r>
              <a:rPr lang="en-US" dirty="0"/>
              <a:t>What type of world do you want to help build?</a:t>
            </a:r>
          </a:p>
          <a:p>
            <a:pPr lvl="2"/>
            <a:r>
              <a:rPr lang="en-US" dirty="0"/>
              <a:t>What are your hopes, dreams, visions for the future?</a:t>
            </a:r>
          </a:p>
          <a:p>
            <a:r>
              <a:rPr lang="en-US" b="1" dirty="0"/>
              <a:t>Over the course of your life, the answers to these questions may change. </a:t>
            </a:r>
          </a:p>
          <a:p>
            <a:pPr lvl="1"/>
            <a:r>
              <a:rPr lang="en-US" dirty="0"/>
              <a:t>Consider people raising young children vs empty nesters.</a:t>
            </a:r>
          </a:p>
          <a:p>
            <a:pPr lvl="1"/>
            <a:r>
              <a:rPr lang="en-US" dirty="0"/>
              <a:t>A new college graduate and someone with many years of experience in a field. </a:t>
            </a:r>
          </a:p>
          <a:p>
            <a:pPr lvl="1"/>
            <a:r>
              <a:rPr lang="en-US" dirty="0"/>
              <a:t>Experiencing a change in your capabilities e.g. physical or financial.</a:t>
            </a:r>
          </a:p>
        </p:txBody>
      </p:sp>
      <p:sp>
        <p:nvSpPr>
          <p:cNvPr id="7" name="Content Placeholder 6">
            <a:extLst>
              <a:ext uri="{FF2B5EF4-FFF2-40B4-BE49-F238E27FC236}">
                <a16:creationId xmlns:a16="http://schemas.microsoft.com/office/drawing/2014/main" id="{A4746DEC-6509-3B6A-2D73-D2D52E62D641}"/>
              </a:ext>
            </a:extLst>
          </p:cNvPr>
          <p:cNvSpPr>
            <a:spLocks noGrp="1"/>
          </p:cNvSpPr>
          <p:nvPr>
            <p:ph sz="half" idx="2"/>
          </p:nvPr>
        </p:nvSpPr>
        <p:spPr/>
        <p:txBody>
          <a:bodyPr/>
          <a:lstStyle/>
          <a:p>
            <a:pPr marL="0" indent="0" algn="r">
              <a:buNone/>
            </a:pPr>
            <a:endParaRPr lang="en-US" sz="2400" i="1" dirty="0"/>
          </a:p>
          <a:p>
            <a:pPr marL="0" indent="0" algn="r">
              <a:buNone/>
            </a:pPr>
            <a:r>
              <a:rPr lang="en-US" sz="2400" i="1" dirty="0"/>
              <a:t>“Identifying one’s </a:t>
            </a:r>
            <a:r>
              <a:rPr lang="en-US" sz="2400" b="1" i="1" dirty="0"/>
              <a:t>purpose, core values, beliefs, identity, and life vision</a:t>
            </a:r>
            <a:r>
              <a:rPr lang="en-US" sz="2400" i="1" dirty="0"/>
              <a:t> defines the spiritual dimension. These elements, which define the essence of a person, enable one to build inner strength, make meaning of experiences, behave ethically, persevere through challenges, and be resilient when faced with adversity”</a:t>
            </a:r>
          </a:p>
          <a:p>
            <a:pPr lvl="8" algn="r"/>
            <a:r>
              <a:rPr lang="en-US" sz="2400" i="1" dirty="0"/>
              <a:t>FM 7-22 Holistic Health and Fitness</a:t>
            </a:r>
          </a:p>
          <a:p>
            <a:endParaRPr lang="en-US" dirty="0"/>
          </a:p>
        </p:txBody>
      </p:sp>
      <p:sp>
        <p:nvSpPr>
          <p:cNvPr id="4" name="Rectangle 3">
            <a:extLst>
              <a:ext uri="{FF2B5EF4-FFF2-40B4-BE49-F238E27FC236}">
                <a16:creationId xmlns:a16="http://schemas.microsoft.com/office/drawing/2014/main" id="{67332FC6-B96B-3616-0980-636532856647}"/>
              </a:ext>
            </a:extLst>
          </p:cNvPr>
          <p:cNvSpPr/>
          <p:nvPr/>
        </p:nvSpPr>
        <p:spPr>
          <a:xfrm rot="10800000" flipV="1">
            <a:off x="5675998" y="-4232"/>
            <a:ext cx="840004" cy="216140"/>
          </a:xfrm>
          <a:prstGeom prst="rect">
            <a:avLst/>
          </a:prstGeom>
          <a:solidFill>
            <a:srgbClr val="2DAA2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b="1" i="1" dirty="0">
                <a:latin typeface=" Arial"/>
              </a:rPr>
              <a:t>UNCLASSIFIED</a:t>
            </a:r>
          </a:p>
        </p:txBody>
      </p:sp>
      <p:sp>
        <p:nvSpPr>
          <p:cNvPr id="5" name="Rectangle 4">
            <a:extLst>
              <a:ext uri="{FF2B5EF4-FFF2-40B4-BE49-F238E27FC236}">
                <a16:creationId xmlns:a16="http://schemas.microsoft.com/office/drawing/2014/main" id="{FA5BC056-DA68-9EA1-C57E-AA1781F37E82}"/>
              </a:ext>
            </a:extLst>
          </p:cNvPr>
          <p:cNvSpPr/>
          <p:nvPr/>
        </p:nvSpPr>
        <p:spPr>
          <a:xfrm rot="10800000" flipV="1">
            <a:off x="5675998" y="6641858"/>
            <a:ext cx="840004" cy="216142"/>
          </a:xfrm>
          <a:prstGeom prst="rect">
            <a:avLst/>
          </a:prstGeom>
          <a:solidFill>
            <a:srgbClr val="2DAA2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 b="1" i="1" dirty="0">
                <a:latin typeface=" Arial"/>
              </a:rPr>
              <a:t>UNCLASSIFIED</a:t>
            </a:r>
          </a:p>
        </p:txBody>
      </p:sp>
    </p:spTree>
    <p:extLst>
      <p:ext uri="{BB962C8B-B14F-4D97-AF65-F5344CB8AC3E}">
        <p14:creationId xmlns:p14="http://schemas.microsoft.com/office/powerpoint/2010/main" val="343700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10CD31-CD6B-AFBC-23C9-748E70B47AB2}"/>
              </a:ext>
            </a:extLst>
          </p:cNvPr>
          <p:cNvSpPr>
            <a:spLocks noGrp="1"/>
          </p:cNvSpPr>
          <p:nvPr>
            <p:ph type="title"/>
          </p:nvPr>
        </p:nvSpPr>
        <p:spPr/>
        <p:txBody>
          <a:bodyPr/>
          <a:lstStyle/>
          <a:p>
            <a:r>
              <a:rPr lang="en-US" b="1" dirty="0"/>
              <a:t>How can you “balance” this? </a:t>
            </a:r>
          </a:p>
        </p:txBody>
      </p:sp>
      <p:sp>
        <p:nvSpPr>
          <p:cNvPr id="11" name="Oval 10">
            <a:extLst>
              <a:ext uri="{FF2B5EF4-FFF2-40B4-BE49-F238E27FC236}">
                <a16:creationId xmlns:a16="http://schemas.microsoft.com/office/drawing/2014/main" id="{936C3FA6-51BE-0C21-27C0-C1EE6D067F90}"/>
              </a:ext>
            </a:extLst>
          </p:cNvPr>
          <p:cNvSpPr/>
          <p:nvPr/>
        </p:nvSpPr>
        <p:spPr>
          <a:xfrm>
            <a:off x="6639967" y="1325881"/>
            <a:ext cx="1862783" cy="1991843"/>
          </a:xfrm>
          <a:prstGeom prst="ellipse">
            <a:avLst/>
          </a:prstGeom>
          <a:solidFill>
            <a:srgbClr val="CF000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A friend calls they are having a tough time</a:t>
            </a:r>
          </a:p>
        </p:txBody>
      </p:sp>
      <p:sp>
        <p:nvSpPr>
          <p:cNvPr id="12" name="Oval 11">
            <a:extLst>
              <a:ext uri="{FF2B5EF4-FFF2-40B4-BE49-F238E27FC236}">
                <a16:creationId xmlns:a16="http://schemas.microsoft.com/office/drawing/2014/main" id="{09327E22-85CE-10F5-B78C-B1ACDB61BB47}"/>
              </a:ext>
            </a:extLst>
          </p:cNvPr>
          <p:cNvSpPr/>
          <p:nvPr/>
        </p:nvSpPr>
        <p:spPr>
          <a:xfrm>
            <a:off x="730900" y="1281728"/>
            <a:ext cx="1416425" cy="1354119"/>
          </a:xfrm>
          <a:prstGeom prst="ellipse">
            <a:avLst/>
          </a:prstGeom>
          <a:solidFill>
            <a:srgbClr val="00206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Make the lunches</a:t>
            </a:r>
          </a:p>
        </p:txBody>
      </p:sp>
      <p:sp>
        <p:nvSpPr>
          <p:cNvPr id="14" name="Oval 13">
            <a:extLst>
              <a:ext uri="{FF2B5EF4-FFF2-40B4-BE49-F238E27FC236}">
                <a16:creationId xmlns:a16="http://schemas.microsoft.com/office/drawing/2014/main" id="{7ECF3DD9-3666-1795-3302-EF4C00D341FF}"/>
              </a:ext>
            </a:extLst>
          </p:cNvPr>
          <p:cNvSpPr/>
          <p:nvPr/>
        </p:nvSpPr>
        <p:spPr>
          <a:xfrm>
            <a:off x="4988547" y="1281728"/>
            <a:ext cx="1559955" cy="1421130"/>
          </a:xfrm>
          <a:prstGeom prst="ellipse">
            <a:avLst/>
          </a:prstGeom>
          <a:solidFill>
            <a:srgbClr val="00206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Tidy  house</a:t>
            </a:r>
          </a:p>
        </p:txBody>
      </p:sp>
      <p:sp>
        <p:nvSpPr>
          <p:cNvPr id="15" name="Oval 14">
            <a:extLst>
              <a:ext uri="{FF2B5EF4-FFF2-40B4-BE49-F238E27FC236}">
                <a16:creationId xmlns:a16="http://schemas.microsoft.com/office/drawing/2014/main" id="{96EBFC09-9027-FD97-3177-61A2AACE9BD8}"/>
              </a:ext>
            </a:extLst>
          </p:cNvPr>
          <p:cNvSpPr/>
          <p:nvPr/>
        </p:nvSpPr>
        <p:spPr>
          <a:xfrm>
            <a:off x="3536671" y="1653652"/>
            <a:ext cx="1371599" cy="1421130"/>
          </a:xfrm>
          <a:prstGeom prst="ellipse">
            <a:avLst/>
          </a:prstGeom>
          <a:solidFill>
            <a:srgbClr val="FF000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Spend time with spouse</a:t>
            </a:r>
          </a:p>
        </p:txBody>
      </p:sp>
      <p:sp>
        <p:nvSpPr>
          <p:cNvPr id="16" name="Oval 15">
            <a:extLst>
              <a:ext uri="{FF2B5EF4-FFF2-40B4-BE49-F238E27FC236}">
                <a16:creationId xmlns:a16="http://schemas.microsoft.com/office/drawing/2014/main" id="{E536DB18-922C-752A-7D57-515720DB1BB1}"/>
              </a:ext>
            </a:extLst>
          </p:cNvPr>
          <p:cNvSpPr/>
          <p:nvPr/>
        </p:nvSpPr>
        <p:spPr>
          <a:xfrm>
            <a:off x="903201" y="3970917"/>
            <a:ext cx="1595714" cy="1308400"/>
          </a:xfrm>
          <a:prstGeom prst="ellipse">
            <a:avLst/>
          </a:prstGeom>
          <a:solidFill>
            <a:srgbClr val="00206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Car making weird noise</a:t>
            </a:r>
          </a:p>
        </p:txBody>
      </p:sp>
      <p:sp>
        <p:nvSpPr>
          <p:cNvPr id="17" name="Oval 16">
            <a:extLst>
              <a:ext uri="{FF2B5EF4-FFF2-40B4-BE49-F238E27FC236}">
                <a16:creationId xmlns:a16="http://schemas.microsoft.com/office/drawing/2014/main" id="{7B05201F-A6ED-3124-0BD9-86CA1F89CF47}"/>
              </a:ext>
            </a:extLst>
          </p:cNvPr>
          <p:cNvSpPr/>
          <p:nvPr/>
        </p:nvSpPr>
        <p:spPr>
          <a:xfrm>
            <a:off x="2361049" y="4647974"/>
            <a:ext cx="1764170" cy="1568823"/>
          </a:xfrm>
          <a:prstGeom prst="ellipse">
            <a:avLst/>
          </a:prstGeom>
          <a:solidFill>
            <a:srgbClr val="FF000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Help Kids with Homework</a:t>
            </a:r>
          </a:p>
        </p:txBody>
      </p:sp>
      <p:sp>
        <p:nvSpPr>
          <p:cNvPr id="18" name="Oval 17">
            <a:extLst>
              <a:ext uri="{FF2B5EF4-FFF2-40B4-BE49-F238E27FC236}">
                <a16:creationId xmlns:a16="http://schemas.microsoft.com/office/drawing/2014/main" id="{F914E5AD-B02D-6BA4-B447-763366D0C528}"/>
              </a:ext>
            </a:extLst>
          </p:cNvPr>
          <p:cNvSpPr/>
          <p:nvPr/>
        </p:nvSpPr>
        <p:spPr>
          <a:xfrm>
            <a:off x="2317652" y="996540"/>
            <a:ext cx="1371600" cy="914400"/>
          </a:xfrm>
          <a:prstGeom prst="ellipse">
            <a:avLst/>
          </a:prstGeom>
          <a:solidFill>
            <a:srgbClr val="00206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Do laundry</a:t>
            </a:r>
          </a:p>
        </p:txBody>
      </p:sp>
      <p:sp>
        <p:nvSpPr>
          <p:cNvPr id="19" name="Oval 18">
            <a:extLst>
              <a:ext uri="{FF2B5EF4-FFF2-40B4-BE49-F238E27FC236}">
                <a16:creationId xmlns:a16="http://schemas.microsoft.com/office/drawing/2014/main" id="{55F6F75A-0CD3-4B55-60C2-0B145BCE22D9}"/>
              </a:ext>
            </a:extLst>
          </p:cNvPr>
          <p:cNvSpPr/>
          <p:nvPr/>
        </p:nvSpPr>
        <p:spPr>
          <a:xfrm>
            <a:off x="2498915" y="2858284"/>
            <a:ext cx="1595714" cy="1568824"/>
          </a:xfrm>
          <a:prstGeom prst="ellipse">
            <a:avLst/>
          </a:prstGeom>
          <a:solidFill>
            <a:srgbClr val="2DAA27"/>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400" dirty="0"/>
              <a:t>ILE Assignment  due</a:t>
            </a:r>
          </a:p>
        </p:txBody>
      </p:sp>
      <p:sp>
        <p:nvSpPr>
          <p:cNvPr id="20" name="Oval 19">
            <a:extLst>
              <a:ext uri="{FF2B5EF4-FFF2-40B4-BE49-F238E27FC236}">
                <a16:creationId xmlns:a16="http://schemas.microsoft.com/office/drawing/2014/main" id="{0005C1A0-F137-526E-618A-59D5B27CA721}"/>
              </a:ext>
            </a:extLst>
          </p:cNvPr>
          <p:cNvSpPr/>
          <p:nvPr/>
        </p:nvSpPr>
        <p:spPr>
          <a:xfrm>
            <a:off x="846049" y="2718435"/>
            <a:ext cx="1622611" cy="1169894"/>
          </a:xfrm>
          <a:prstGeom prst="ellipse">
            <a:avLst/>
          </a:prstGeom>
          <a:solidFill>
            <a:srgbClr val="2DAA27"/>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Unit Telecon</a:t>
            </a:r>
          </a:p>
        </p:txBody>
      </p:sp>
      <p:sp>
        <p:nvSpPr>
          <p:cNvPr id="21" name="Oval 20">
            <a:extLst>
              <a:ext uri="{FF2B5EF4-FFF2-40B4-BE49-F238E27FC236}">
                <a16:creationId xmlns:a16="http://schemas.microsoft.com/office/drawing/2014/main" id="{90874767-9308-DE87-9FAD-9B8914988FF5}"/>
              </a:ext>
            </a:extLst>
          </p:cNvPr>
          <p:cNvSpPr/>
          <p:nvPr/>
        </p:nvSpPr>
        <p:spPr>
          <a:xfrm>
            <a:off x="2158254" y="1927412"/>
            <a:ext cx="1138518" cy="914400"/>
          </a:xfrm>
          <a:prstGeom prst="ellipse">
            <a:avLst/>
          </a:prstGeom>
          <a:solidFill>
            <a:schemeClr val="bg2">
              <a:lumMod val="50000"/>
            </a:schemeClr>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Go to the Gym</a:t>
            </a:r>
          </a:p>
        </p:txBody>
      </p:sp>
      <p:sp>
        <p:nvSpPr>
          <p:cNvPr id="22" name="Oval 21">
            <a:extLst>
              <a:ext uri="{FF2B5EF4-FFF2-40B4-BE49-F238E27FC236}">
                <a16:creationId xmlns:a16="http://schemas.microsoft.com/office/drawing/2014/main" id="{EFE2C324-C3A8-C7A5-3739-6738B5A63868}"/>
              </a:ext>
            </a:extLst>
          </p:cNvPr>
          <p:cNvSpPr/>
          <p:nvPr/>
        </p:nvSpPr>
        <p:spPr>
          <a:xfrm>
            <a:off x="7778479" y="3303381"/>
            <a:ext cx="1595713" cy="1344593"/>
          </a:xfrm>
          <a:prstGeom prst="ellipse">
            <a:avLst/>
          </a:prstGeom>
          <a:solidFill>
            <a:schemeClr val="bg2">
              <a:lumMod val="50000"/>
            </a:schemeClr>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Medical Appt</a:t>
            </a:r>
          </a:p>
        </p:txBody>
      </p:sp>
      <p:sp>
        <p:nvSpPr>
          <p:cNvPr id="23" name="Oval 22">
            <a:extLst>
              <a:ext uri="{FF2B5EF4-FFF2-40B4-BE49-F238E27FC236}">
                <a16:creationId xmlns:a16="http://schemas.microsoft.com/office/drawing/2014/main" id="{9F7861CA-1B99-F5EA-050E-208FC1332C84}"/>
              </a:ext>
            </a:extLst>
          </p:cNvPr>
          <p:cNvSpPr/>
          <p:nvPr/>
        </p:nvSpPr>
        <p:spPr>
          <a:xfrm>
            <a:off x="7893054" y="4726528"/>
            <a:ext cx="1595712" cy="1490269"/>
          </a:xfrm>
          <a:prstGeom prst="ellipse">
            <a:avLst/>
          </a:prstGeom>
          <a:solidFill>
            <a:srgbClr val="00206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Grocery shopping</a:t>
            </a:r>
          </a:p>
        </p:txBody>
      </p:sp>
      <p:sp>
        <p:nvSpPr>
          <p:cNvPr id="24" name="Oval 23" descr="Walk dog">
            <a:extLst>
              <a:ext uri="{FF2B5EF4-FFF2-40B4-BE49-F238E27FC236}">
                <a16:creationId xmlns:a16="http://schemas.microsoft.com/office/drawing/2014/main" id="{BE3622B7-594E-52C4-7C92-85B131E87966}"/>
              </a:ext>
            </a:extLst>
          </p:cNvPr>
          <p:cNvSpPr/>
          <p:nvPr/>
        </p:nvSpPr>
        <p:spPr>
          <a:xfrm>
            <a:off x="8670100" y="2160382"/>
            <a:ext cx="957993" cy="914400"/>
          </a:xfrm>
          <a:prstGeom prst="ellipse">
            <a:avLst/>
          </a:prstGeom>
          <a:solidFill>
            <a:schemeClr val="bg2">
              <a:lumMod val="50000"/>
            </a:schemeClr>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Walk Dog</a:t>
            </a:r>
          </a:p>
        </p:txBody>
      </p:sp>
      <p:sp>
        <p:nvSpPr>
          <p:cNvPr id="25" name="TextBox 24">
            <a:extLst>
              <a:ext uri="{FF2B5EF4-FFF2-40B4-BE49-F238E27FC236}">
                <a16:creationId xmlns:a16="http://schemas.microsoft.com/office/drawing/2014/main" id="{98D6C9FF-16C5-A978-2C34-900E32A7D8CA}"/>
              </a:ext>
            </a:extLst>
          </p:cNvPr>
          <p:cNvSpPr txBox="1"/>
          <p:nvPr/>
        </p:nvSpPr>
        <p:spPr>
          <a:xfrm>
            <a:off x="9693085" y="3486376"/>
            <a:ext cx="2420472" cy="1792941"/>
          </a:xfrm>
          <a:prstGeom prst="rect">
            <a:avLst/>
          </a:prstGeom>
          <a:noFill/>
        </p:spPr>
        <p:txBody>
          <a:bodyPr wrap="square" lIns="0" tIns="0" rIns="0" bIns="0" rtlCol="0">
            <a:noAutofit/>
          </a:bodyPr>
          <a:lstStyle/>
          <a:p>
            <a:pPr algn="ctr">
              <a:lnSpc>
                <a:spcPct val="95000"/>
              </a:lnSpc>
              <a:spcBef>
                <a:spcPts val="1000"/>
              </a:spcBef>
              <a:buSzPct val="100000"/>
            </a:pPr>
            <a:endParaRPr lang="en-US" sz="1700" dirty="0"/>
          </a:p>
          <a:p>
            <a:pPr algn="ctr">
              <a:lnSpc>
                <a:spcPct val="95000"/>
              </a:lnSpc>
              <a:spcBef>
                <a:spcPts val="1000"/>
              </a:spcBef>
              <a:buSzPct val="100000"/>
            </a:pPr>
            <a:endParaRPr lang="en-US" sz="1700" dirty="0"/>
          </a:p>
          <a:p>
            <a:pPr algn="ctr">
              <a:lnSpc>
                <a:spcPct val="95000"/>
              </a:lnSpc>
              <a:spcBef>
                <a:spcPts val="1000"/>
              </a:spcBef>
              <a:buSzPct val="100000"/>
            </a:pPr>
            <a:r>
              <a:rPr lang="en-US" sz="3600" b="1" dirty="0">
                <a:solidFill>
                  <a:srgbClr val="FF0000"/>
                </a:solidFill>
              </a:rPr>
              <a:t>Psst…You Can’t!</a:t>
            </a:r>
          </a:p>
        </p:txBody>
      </p:sp>
      <p:sp>
        <p:nvSpPr>
          <p:cNvPr id="4" name="Oval 3">
            <a:extLst>
              <a:ext uri="{FF2B5EF4-FFF2-40B4-BE49-F238E27FC236}">
                <a16:creationId xmlns:a16="http://schemas.microsoft.com/office/drawing/2014/main" id="{B8FBF425-CA47-735C-0033-1854E35AA3A7}"/>
              </a:ext>
            </a:extLst>
          </p:cNvPr>
          <p:cNvSpPr/>
          <p:nvPr/>
        </p:nvSpPr>
        <p:spPr>
          <a:xfrm>
            <a:off x="4054139" y="2916947"/>
            <a:ext cx="3685604" cy="3529572"/>
          </a:xfrm>
          <a:prstGeom prst="ellipse">
            <a:avLst/>
          </a:prstGeom>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2800" b="1" dirty="0"/>
              <a:t>FULL DAY OF WORK</a:t>
            </a:r>
          </a:p>
        </p:txBody>
      </p:sp>
    </p:spTree>
    <p:extLst>
      <p:ext uri="{BB962C8B-B14F-4D97-AF65-F5344CB8AC3E}">
        <p14:creationId xmlns:p14="http://schemas.microsoft.com/office/powerpoint/2010/main" val="260790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A9CF49-71C3-63E7-439C-188A2B77D98E}"/>
              </a:ext>
            </a:extLst>
          </p:cNvPr>
          <p:cNvSpPr>
            <a:spLocks noGrp="1"/>
          </p:cNvSpPr>
          <p:nvPr>
            <p:ph type="body" sz="quarter" idx="10"/>
          </p:nvPr>
        </p:nvSpPr>
        <p:spPr>
          <a:xfrm>
            <a:off x="2052320" y="1600200"/>
            <a:ext cx="9591040" cy="4572000"/>
          </a:xfrm>
        </p:spPr>
        <p:txBody>
          <a:bodyPr/>
          <a:lstStyle/>
          <a:p>
            <a:endParaRPr lang="en-US" dirty="0"/>
          </a:p>
        </p:txBody>
      </p:sp>
      <p:sp>
        <p:nvSpPr>
          <p:cNvPr id="4" name="Title 1">
            <a:extLst>
              <a:ext uri="{FF2B5EF4-FFF2-40B4-BE49-F238E27FC236}">
                <a16:creationId xmlns:a16="http://schemas.microsoft.com/office/drawing/2014/main" id="{5605AFA3-92F5-9CEF-4C73-11DC7817CF72}"/>
              </a:ext>
            </a:extLst>
          </p:cNvPr>
          <p:cNvSpPr>
            <a:spLocks noGrp="1"/>
          </p:cNvSpPr>
          <p:nvPr>
            <p:ph type="title"/>
          </p:nvPr>
        </p:nvSpPr>
        <p:spPr>
          <a:xfrm>
            <a:off x="549275" y="411163"/>
            <a:ext cx="8231188" cy="914400"/>
          </a:xfrm>
        </p:spPr>
        <p:txBody>
          <a:bodyPr/>
          <a:lstStyle/>
          <a:p>
            <a:r>
              <a:rPr lang="en-US" b="1" dirty="0"/>
              <a:t>EVALUTE on Sliding SCALE</a:t>
            </a:r>
          </a:p>
        </p:txBody>
      </p:sp>
      <p:graphicFrame>
        <p:nvGraphicFramePr>
          <p:cNvPr id="6" name="Diagram 5">
            <a:extLst>
              <a:ext uri="{FF2B5EF4-FFF2-40B4-BE49-F238E27FC236}">
                <a16:creationId xmlns:a16="http://schemas.microsoft.com/office/drawing/2014/main" id="{087FD8AD-5366-889E-B8AC-5B134C964E44}"/>
              </a:ext>
            </a:extLst>
          </p:cNvPr>
          <p:cNvGraphicFramePr/>
          <p:nvPr>
            <p:extLst>
              <p:ext uri="{D42A27DB-BD31-4B8C-83A1-F6EECF244321}">
                <p14:modId xmlns:p14="http://schemas.microsoft.com/office/powerpoint/2010/main" val="2439098466"/>
              </p:ext>
            </p:extLst>
          </p:nvPr>
        </p:nvGraphicFramePr>
        <p:xfrm>
          <a:off x="2051685" y="719666"/>
          <a:ext cx="9591040" cy="5452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C6529281-E38E-4372-7421-6E4C524A0BB9}"/>
              </a:ext>
            </a:extLst>
          </p:cNvPr>
          <p:cNvSpPr/>
          <p:nvPr/>
        </p:nvSpPr>
        <p:spPr>
          <a:xfrm>
            <a:off x="294639" y="1554163"/>
            <a:ext cx="1596911" cy="1508105"/>
          </a:xfrm>
          <a:prstGeom prst="rect">
            <a:avLst/>
          </a:prstGeom>
          <a:noFill/>
        </p:spPr>
        <p:txBody>
          <a:bodyPr wrap="square" lIns="91440" tIns="45720" rIns="91440" bIns="45720">
            <a:spAutoFit/>
          </a:bodyPr>
          <a:lstStyle/>
          <a:p>
            <a:pPr algn="ctr"/>
            <a:r>
              <a:rPr lang="en-US" sz="3200" u="sng" dirty="0">
                <a:ln w="0"/>
                <a:effectLst>
                  <a:outerShdw blurRad="38100" dist="19050" dir="2700000" algn="tl" rotWithShape="0">
                    <a:schemeClr val="dk1">
                      <a:alpha val="40000"/>
                    </a:schemeClr>
                  </a:outerShdw>
                </a:effectLst>
              </a:rPr>
              <a:t>WORK</a:t>
            </a:r>
          </a:p>
          <a:p>
            <a:pPr algn="ctr"/>
            <a:r>
              <a:rPr lang="en-US" sz="2000" b="0" cap="none" spc="0" dirty="0">
                <a:ln w="0"/>
                <a:solidFill>
                  <a:schemeClr val="tx1"/>
                </a:solidFill>
              </a:rPr>
              <a:t>Military</a:t>
            </a:r>
          </a:p>
          <a:p>
            <a:pPr algn="ctr"/>
            <a:r>
              <a:rPr lang="en-US" sz="2000" dirty="0">
                <a:ln w="0"/>
                <a:effectLst>
                  <a:outerShdw blurRad="38100" dist="19050" dir="2700000" algn="tl" rotWithShape="0">
                    <a:schemeClr val="dk1">
                      <a:alpha val="40000"/>
                    </a:schemeClr>
                  </a:outerShdw>
                </a:effectLst>
              </a:rPr>
              <a:t>(AGR/TPU)</a:t>
            </a:r>
            <a:r>
              <a:rPr lang="en-US" sz="2000" b="0" cap="none" spc="0" dirty="0">
                <a:ln w="0"/>
                <a:solidFill>
                  <a:schemeClr val="tx1"/>
                </a:solidFill>
                <a:effectLst>
                  <a:outerShdw blurRad="38100" dist="19050" dir="2700000" algn="tl" rotWithShape="0">
                    <a:schemeClr val="dk1">
                      <a:alpha val="40000"/>
                    </a:schemeClr>
                  </a:outerShdw>
                </a:effectLst>
              </a:rPr>
              <a:t> </a:t>
            </a:r>
          </a:p>
          <a:p>
            <a:pPr algn="ctr"/>
            <a:r>
              <a:rPr lang="en-US" sz="2000" dirty="0">
                <a:ln w="0"/>
                <a:effectLst>
                  <a:outerShdw blurRad="38100" dist="19050" dir="2700000" algn="tl" rotWithShape="0">
                    <a:schemeClr val="dk1">
                      <a:alpha val="40000"/>
                    </a:schemeClr>
                  </a:outerShdw>
                </a:effectLst>
              </a:rPr>
              <a:t>Civilian</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id="{2B269CF7-2558-6BA6-9E4C-FA1D1337AA8B}"/>
              </a:ext>
            </a:extLst>
          </p:cNvPr>
          <p:cNvSpPr txBox="1"/>
          <p:nvPr/>
        </p:nvSpPr>
        <p:spPr>
          <a:xfrm>
            <a:off x="5466080" y="2966720"/>
            <a:ext cx="914400" cy="914400"/>
          </a:xfrm>
          <a:prstGeom prst="rect">
            <a:avLst/>
          </a:prstGeom>
          <a:noFill/>
        </p:spPr>
        <p:txBody>
          <a:bodyPr wrap="square" lIns="0" tIns="0" rIns="0" bIns="0" rtlCol="0">
            <a:noAutofit/>
          </a:bodyPr>
          <a:lstStyle/>
          <a:p>
            <a:pPr marL="182880" indent="-182880">
              <a:lnSpc>
                <a:spcPct val="95000"/>
              </a:lnSpc>
              <a:spcBef>
                <a:spcPts val="1000"/>
              </a:spcBef>
              <a:buSzPct val="100000"/>
              <a:buFont typeface="Arial"/>
              <a:buChar char="▪"/>
            </a:pPr>
            <a:endParaRPr lang="en-US" sz="1700" dirty="0"/>
          </a:p>
        </p:txBody>
      </p:sp>
      <p:sp>
        <p:nvSpPr>
          <p:cNvPr id="10" name="TextBox 9">
            <a:extLst>
              <a:ext uri="{FF2B5EF4-FFF2-40B4-BE49-F238E27FC236}">
                <a16:creationId xmlns:a16="http://schemas.microsoft.com/office/drawing/2014/main" id="{123DA5AA-573D-8A8E-6329-5ED595CC5128}"/>
              </a:ext>
            </a:extLst>
          </p:cNvPr>
          <p:cNvSpPr txBox="1"/>
          <p:nvPr/>
        </p:nvSpPr>
        <p:spPr>
          <a:xfrm>
            <a:off x="2569934" y="1954960"/>
            <a:ext cx="914400" cy="914400"/>
          </a:xfrm>
          <a:prstGeom prst="rect">
            <a:avLst/>
          </a:prstGeom>
          <a:noFill/>
        </p:spPr>
        <p:txBody>
          <a:bodyPr wrap="none" lIns="0" tIns="0" rIns="0" bIns="0" rtlCol="0">
            <a:noAutofit/>
          </a:bodyPr>
          <a:lstStyle/>
          <a:p>
            <a:pPr marL="182880" indent="-182880">
              <a:lnSpc>
                <a:spcPct val="95000"/>
              </a:lnSpc>
              <a:spcBef>
                <a:spcPts val="1000"/>
              </a:spcBef>
              <a:buSzPct val="100000"/>
              <a:buFont typeface="Arial"/>
              <a:buChar char="▪"/>
            </a:pPr>
            <a:endParaRPr lang="en-US" sz="1700" dirty="0"/>
          </a:p>
        </p:txBody>
      </p:sp>
      <p:sp>
        <p:nvSpPr>
          <p:cNvPr id="11" name="Rectangle 10">
            <a:extLst>
              <a:ext uri="{FF2B5EF4-FFF2-40B4-BE49-F238E27FC236}">
                <a16:creationId xmlns:a16="http://schemas.microsoft.com/office/drawing/2014/main" id="{E2681514-A1DE-ED4F-B8DE-4BB07B0B531D}"/>
              </a:ext>
            </a:extLst>
          </p:cNvPr>
          <p:cNvSpPr/>
          <p:nvPr/>
        </p:nvSpPr>
        <p:spPr>
          <a:xfrm>
            <a:off x="-182880" y="4103508"/>
            <a:ext cx="2551951" cy="1384995"/>
          </a:xfrm>
          <a:prstGeom prst="rect">
            <a:avLst/>
          </a:prstGeom>
          <a:noFill/>
        </p:spPr>
        <p:txBody>
          <a:bodyPr wrap="square" lIns="91440" tIns="45720" rIns="91440" bIns="45720">
            <a:spAutoFit/>
          </a:bodyPr>
          <a:lstStyle/>
          <a:p>
            <a:pPr algn="ctr"/>
            <a:r>
              <a:rPr lang="en-US" sz="2400" u="sng" dirty="0">
                <a:ln w="0"/>
                <a:effectLst>
                  <a:outerShdw blurRad="38100" dist="19050" dir="2700000" algn="tl" rotWithShape="0">
                    <a:schemeClr val="dk1">
                      <a:alpha val="40000"/>
                    </a:schemeClr>
                  </a:outerShdw>
                </a:effectLst>
              </a:rPr>
              <a:t>PERSONAL</a:t>
            </a:r>
          </a:p>
          <a:p>
            <a:pPr algn="ctr"/>
            <a:r>
              <a:rPr lang="en-US" sz="2000" dirty="0">
                <a:ln w="0"/>
              </a:rPr>
              <a:t>Self</a:t>
            </a:r>
          </a:p>
          <a:p>
            <a:pPr algn="ctr"/>
            <a:r>
              <a:rPr lang="en-US" sz="2000" dirty="0">
                <a:ln w="0"/>
              </a:rPr>
              <a:t>Family</a:t>
            </a:r>
          </a:p>
          <a:p>
            <a:pPr algn="ctr"/>
            <a:r>
              <a:rPr lang="en-US" sz="2000" dirty="0">
                <a:ln w="0"/>
              </a:rPr>
              <a:t>Friends</a:t>
            </a:r>
          </a:p>
        </p:txBody>
      </p:sp>
      <p:sp>
        <p:nvSpPr>
          <p:cNvPr id="14" name="Rectangle 13">
            <a:extLst>
              <a:ext uri="{FF2B5EF4-FFF2-40B4-BE49-F238E27FC236}">
                <a16:creationId xmlns:a16="http://schemas.microsoft.com/office/drawing/2014/main" id="{DE84F65A-EDD5-1DF0-0D64-26A5B0E547CE}"/>
              </a:ext>
            </a:extLst>
          </p:cNvPr>
          <p:cNvSpPr/>
          <p:nvPr/>
        </p:nvSpPr>
        <p:spPr>
          <a:xfrm>
            <a:off x="2061933" y="1606281"/>
            <a:ext cx="2396578" cy="1075957"/>
          </a:xfrm>
          <a:prstGeom prst="rect">
            <a:avLst/>
          </a:prstGeom>
          <a:solidFill>
            <a:srgbClr val="2DAA27"/>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Daily Work, Routine USAR requirements, Routine BA</a:t>
            </a:r>
          </a:p>
        </p:txBody>
      </p:sp>
      <p:sp>
        <p:nvSpPr>
          <p:cNvPr id="18" name="Rectangle 17">
            <a:extLst>
              <a:ext uri="{FF2B5EF4-FFF2-40B4-BE49-F238E27FC236}">
                <a16:creationId xmlns:a16="http://schemas.microsoft.com/office/drawing/2014/main" id="{EC53DFB0-B981-350D-DE2C-259FBD0F7C36}"/>
              </a:ext>
            </a:extLst>
          </p:cNvPr>
          <p:cNvSpPr/>
          <p:nvPr/>
        </p:nvSpPr>
        <p:spPr>
          <a:xfrm>
            <a:off x="4554623" y="1606282"/>
            <a:ext cx="2046951" cy="1075958"/>
          </a:xfrm>
          <a:prstGeom prst="rect">
            <a:avLst/>
          </a:prstGeom>
          <a:solidFill>
            <a:schemeClr val="bg2">
              <a:lumMod val="75000"/>
            </a:schemeClr>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CIV career building events, AT, </a:t>
            </a:r>
            <a:r>
              <a:rPr lang="en-US" sz="1700" dirty="0" err="1"/>
              <a:t>Mand</a:t>
            </a:r>
            <a:r>
              <a:rPr lang="en-US" sz="1700" dirty="0"/>
              <a:t> BA, Key Meetings</a:t>
            </a:r>
          </a:p>
        </p:txBody>
      </p:sp>
      <p:sp>
        <p:nvSpPr>
          <p:cNvPr id="19" name="Rectangle 18">
            <a:extLst>
              <a:ext uri="{FF2B5EF4-FFF2-40B4-BE49-F238E27FC236}">
                <a16:creationId xmlns:a16="http://schemas.microsoft.com/office/drawing/2014/main" id="{CDAF12C2-8C34-FDE9-7416-37745B026010}"/>
              </a:ext>
            </a:extLst>
          </p:cNvPr>
          <p:cNvSpPr/>
          <p:nvPr/>
        </p:nvSpPr>
        <p:spPr>
          <a:xfrm>
            <a:off x="6761709" y="1606282"/>
            <a:ext cx="2392452" cy="1075958"/>
          </a:xfrm>
          <a:prstGeom prst="rect">
            <a:avLst/>
          </a:prstGeom>
          <a:solidFill>
            <a:srgbClr val="CF000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Major civilian work requirements, Major exercises e.g. NTC</a:t>
            </a:r>
          </a:p>
        </p:txBody>
      </p:sp>
      <p:sp>
        <p:nvSpPr>
          <p:cNvPr id="20" name="Rectangle 19">
            <a:extLst>
              <a:ext uri="{FF2B5EF4-FFF2-40B4-BE49-F238E27FC236}">
                <a16:creationId xmlns:a16="http://schemas.microsoft.com/office/drawing/2014/main" id="{BE99156B-AFF7-3A28-13CE-11CF5AC7FBB2}"/>
              </a:ext>
            </a:extLst>
          </p:cNvPr>
          <p:cNvSpPr/>
          <p:nvPr/>
        </p:nvSpPr>
        <p:spPr>
          <a:xfrm>
            <a:off x="9250273" y="1606282"/>
            <a:ext cx="2392452" cy="1075958"/>
          </a:xfrm>
          <a:prstGeom prst="rect">
            <a:avLst/>
          </a:prstGeom>
          <a:solidFill>
            <a:schemeClr val="tx2">
              <a:lumMod val="90000"/>
              <a:lumOff val="10000"/>
            </a:schemeClr>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Critical Job Requirements, Contingency deployment</a:t>
            </a:r>
          </a:p>
        </p:txBody>
      </p:sp>
      <p:sp>
        <p:nvSpPr>
          <p:cNvPr id="21" name="Rectangle 20">
            <a:extLst>
              <a:ext uri="{FF2B5EF4-FFF2-40B4-BE49-F238E27FC236}">
                <a16:creationId xmlns:a16="http://schemas.microsoft.com/office/drawing/2014/main" id="{53EA6040-DF18-12B7-B380-C637995E7D41}"/>
              </a:ext>
            </a:extLst>
          </p:cNvPr>
          <p:cNvSpPr/>
          <p:nvPr/>
        </p:nvSpPr>
        <p:spPr>
          <a:xfrm>
            <a:off x="9250273" y="4431138"/>
            <a:ext cx="2347944" cy="1242030"/>
          </a:xfrm>
          <a:prstGeom prst="rect">
            <a:avLst/>
          </a:prstGeom>
          <a:solidFill>
            <a:schemeClr val="tx2">
              <a:lumMod val="90000"/>
              <a:lumOff val="10000"/>
            </a:schemeClr>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Death of immediate Family member</a:t>
            </a:r>
          </a:p>
        </p:txBody>
      </p:sp>
      <p:sp>
        <p:nvSpPr>
          <p:cNvPr id="22" name="Rectangle 21">
            <a:extLst>
              <a:ext uri="{FF2B5EF4-FFF2-40B4-BE49-F238E27FC236}">
                <a16:creationId xmlns:a16="http://schemas.microsoft.com/office/drawing/2014/main" id="{4D2259CF-F8DA-ECF0-A34A-1924DB8AFD0A}"/>
              </a:ext>
            </a:extLst>
          </p:cNvPr>
          <p:cNvSpPr/>
          <p:nvPr/>
        </p:nvSpPr>
        <p:spPr>
          <a:xfrm>
            <a:off x="6761709" y="4431138"/>
            <a:ext cx="2392452" cy="1242030"/>
          </a:xfrm>
          <a:prstGeom prst="rect">
            <a:avLst/>
          </a:prstGeom>
          <a:solidFill>
            <a:srgbClr val="CF000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Major one-time family events, graduations weddings, extended family funerals</a:t>
            </a:r>
          </a:p>
        </p:txBody>
      </p:sp>
      <p:sp>
        <p:nvSpPr>
          <p:cNvPr id="23" name="Rectangle 22">
            <a:extLst>
              <a:ext uri="{FF2B5EF4-FFF2-40B4-BE49-F238E27FC236}">
                <a16:creationId xmlns:a16="http://schemas.microsoft.com/office/drawing/2014/main" id="{3377152E-959E-529B-8020-844750568823}"/>
              </a:ext>
            </a:extLst>
          </p:cNvPr>
          <p:cNvSpPr/>
          <p:nvPr/>
        </p:nvSpPr>
        <p:spPr>
          <a:xfrm>
            <a:off x="4490342" y="4431138"/>
            <a:ext cx="2046951" cy="1242030"/>
          </a:xfrm>
          <a:prstGeom prst="rect">
            <a:avLst/>
          </a:prstGeom>
          <a:solidFill>
            <a:schemeClr val="bg2">
              <a:lumMod val="75000"/>
            </a:schemeClr>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Significant medical appointments, special birthdays, sports, recitals</a:t>
            </a:r>
          </a:p>
        </p:txBody>
      </p:sp>
      <p:sp>
        <p:nvSpPr>
          <p:cNvPr id="24" name="Rectangle 23">
            <a:extLst>
              <a:ext uri="{FF2B5EF4-FFF2-40B4-BE49-F238E27FC236}">
                <a16:creationId xmlns:a16="http://schemas.microsoft.com/office/drawing/2014/main" id="{70C82D77-E7E2-80DB-225A-40524D24EF1F}"/>
              </a:ext>
            </a:extLst>
          </p:cNvPr>
          <p:cNvSpPr/>
          <p:nvPr/>
        </p:nvSpPr>
        <p:spPr>
          <a:xfrm>
            <a:off x="2071307" y="4431138"/>
            <a:ext cx="2296858" cy="1242030"/>
          </a:xfrm>
          <a:prstGeom prst="rect">
            <a:avLst/>
          </a:prstGeom>
          <a:solidFill>
            <a:srgbClr val="2DAA27"/>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700" dirty="0"/>
              <a:t>Medical, “regular” birthdays, sports, recital</a:t>
            </a:r>
          </a:p>
        </p:txBody>
      </p:sp>
    </p:spTree>
    <p:extLst>
      <p:ext uri="{BB962C8B-B14F-4D97-AF65-F5344CB8AC3E}">
        <p14:creationId xmlns:p14="http://schemas.microsoft.com/office/powerpoint/2010/main" val="41734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2A0F-FAC9-AC54-F109-FD3EA9DC070B}"/>
              </a:ext>
            </a:extLst>
          </p:cNvPr>
          <p:cNvSpPr>
            <a:spLocks noGrp="1"/>
          </p:cNvSpPr>
          <p:nvPr>
            <p:ph type="title"/>
          </p:nvPr>
        </p:nvSpPr>
        <p:spPr/>
        <p:txBody>
          <a:bodyPr/>
          <a:lstStyle/>
          <a:p>
            <a:r>
              <a:rPr lang="en-US" dirty="0"/>
              <a:t>The Eisenhower </a:t>
            </a:r>
            <a:r>
              <a:rPr lang="en-US" dirty="0" err="1"/>
              <a:t>boX</a:t>
            </a:r>
            <a:endParaRPr lang="en-US" dirty="0"/>
          </a:p>
        </p:txBody>
      </p:sp>
      <p:sp>
        <p:nvSpPr>
          <p:cNvPr id="3" name="Text Placeholder 2">
            <a:extLst>
              <a:ext uri="{FF2B5EF4-FFF2-40B4-BE49-F238E27FC236}">
                <a16:creationId xmlns:a16="http://schemas.microsoft.com/office/drawing/2014/main" id="{2977EA06-778B-19EF-AE5F-3FF428F33E92}"/>
              </a:ext>
            </a:extLst>
          </p:cNvPr>
          <p:cNvSpPr>
            <a:spLocks noGrp="1"/>
          </p:cNvSpPr>
          <p:nvPr>
            <p:ph type="body" sz="quarter" idx="10"/>
          </p:nvPr>
        </p:nvSpPr>
        <p:spPr/>
        <p:txBody>
          <a:bodyPr/>
          <a:lstStyle/>
          <a:p>
            <a:endParaRPr lang="en-US" dirty="0"/>
          </a:p>
        </p:txBody>
      </p:sp>
      <p:pic>
        <p:nvPicPr>
          <p:cNvPr id="5" name="Picture 4" descr="Table&#10;&#10;Description automatically generated">
            <a:extLst>
              <a:ext uri="{FF2B5EF4-FFF2-40B4-BE49-F238E27FC236}">
                <a16:creationId xmlns:a16="http://schemas.microsoft.com/office/drawing/2014/main" id="{9001FB39-D9D9-ADD6-B7F4-5B62A6046BCD}"/>
              </a:ext>
            </a:extLst>
          </p:cNvPr>
          <p:cNvPicPr>
            <a:picLocks noChangeAspect="1"/>
          </p:cNvPicPr>
          <p:nvPr/>
        </p:nvPicPr>
        <p:blipFill>
          <a:blip r:embed="rId3"/>
          <a:stretch>
            <a:fillRect/>
          </a:stretch>
        </p:blipFill>
        <p:spPr>
          <a:xfrm>
            <a:off x="1657165" y="1325881"/>
            <a:ext cx="8877670" cy="4846320"/>
          </a:xfrm>
          <a:prstGeom prst="rect">
            <a:avLst/>
          </a:prstGeom>
        </p:spPr>
      </p:pic>
    </p:spTree>
    <p:extLst>
      <p:ext uri="{BB962C8B-B14F-4D97-AF65-F5344CB8AC3E}">
        <p14:creationId xmlns:p14="http://schemas.microsoft.com/office/powerpoint/2010/main" val="3122222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99F07-FB9D-362A-57D6-6B406D24B1C5}"/>
              </a:ext>
            </a:extLst>
          </p:cNvPr>
          <p:cNvSpPr>
            <a:spLocks noGrp="1"/>
          </p:cNvSpPr>
          <p:nvPr>
            <p:ph type="title"/>
          </p:nvPr>
        </p:nvSpPr>
        <p:spPr/>
        <p:txBody>
          <a:bodyPr/>
          <a:lstStyle/>
          <a:p>
            <a:r>
              <a:rPr lang="en-US" dirty="0"/>
              <a:t>Keeping yourself in balance</a:t>
            </a:r>
          </a:p>
        </p:txBody>
      </p:sp>
      <p:pic>
        <p:nvPicPr>
          <p:cNvPr id="19" name="Picture Placeholder 18">
            <a:extLst>
              <a:ext uri="{FF2B5EF4-FFF2-40B4-BE49-F238E27FC236}">
                <a16:creationId xmlns:a16="http://schemas.microsoft.com/office/drawing/2014/main" id="{0C7DA450-AA59-71A0-00EB-38F1B3E5209D}"/>
              </a:ext>
            </a:extLst>
          </p:cNvPr>
          <p:cNvPicPr>
            <a:picLocks noGrp="1" noChangeAspect="1"/>
          </p:cNvPicPr>
          <p:nvPr>
            <p:ph type="pic" sz="quarter" idx="10"/>
          </p:nvPr>
        </p:nvPicPr>
        <p:blipFill>
          <a:blip r:embed="rId3"/>
          <a:srcRect t="10346" b="10346"/>
          <a:stretch>
            <a:fillRect/>
          </a:stretch>
        </p:blipFill>
        <p:spPr>
          <a:prstGeom prst="rect">
            <a:avLst/>
          </a:prstGeom>
        </p:spPr>
      </p:pic>
      <p:sp>
        <p:nvSpPr>
          <p:cNvPr id="11" name="Text Placeholder 10">
            <a:extLst>
              <a:ext uri="{FF2B5EF4-FFF2-40B4-BE49-F238E27FC236}">
                <a16:creationId xmlns:a16="http://schemas.microsoft.com/office/drawing/2014/main" id="{CFCE6276-55CC-5BBB-D9A7-9C324C3E0C58}"/>
              </a:ext>
            </a:extLst>
          </p:cNvPr>
          <p:cNvSpPr>
            <a:spLocks noGrp="1"/>
          </p:cNvSpPr>
          <p:nvPr>
            <p:ph type="body" sz="quarter" idx="12"/>
          </p:nvPr>
        </p:nvSpPr>
        <p:spPr/>
        <p:txBody>
          <a:bodyPr/>
          <a:lstStyle/>
          <a:p>
            <a:r>
              <a:rPr lang="en-US" dirty="0"/>
              <a:t>PHYSICAL		</a:t>
            </a:r>
          </a:p>
        </p:txBody>
      </p:sp>
      <p:sp>
        <p:nvSpPr>
          <p:cNvPr id="7" name="Content Placeholder 6">
            <a:extLst>
              <a:ext uri="{FF2B5EF4-FFF2-40B4-BE49-F238E27FC236}">
                <a16:creationId xmlns:a16="http://schemas.microsoft.com/office/drawing/2014/main" id="{B051E87B-AF6E-95B1-105E-C0E26EC22B91}"/>
              </a:ext>
            </a:extLst>
          </p:cNvPr>
          <p:cNvSpPr>
            <a:spLocks noGrp="1"/>
          </p:cNvSpPr>
          <p:nvPr>
            <p:ph sz="half" idx="1"/>
          </p:nvPr>
        </p:nvSpPr>
        <p:spPr/>
        <p:txBody>
          <a:bodyPr/>
          <a:lstStyle/>
          <a:p>
            <a:r>
              <a:rPr lang="en-US" dirty="0"/>
              <a:t>Nutrition</a:t>
            </a:r>
          </a:p>
          <a:p>
            <a:r>
              <a:rPr lang="en-US" dirty="0"/>
              <a:t>Exercise/physical activity</a:t>
            </a:r>
          </a:p>
          <a:p>
            <a:r>
              <a:rPr lang="en-US" dirty="0"/>
              <a:t>Medical appointments</a:t>
            </a:r>
          </a:p>
          <a:p>
            <a:r>
              <a:rPr lang="en-US" dirty="0"/>
              <a:t>Cur back on bad habits </a:t>
            </a:r>
          </a:p>
          <a:p>
            <a:r>
              <a:rPr lang="en-US" dirty="0"/>
              <a:t>Sleep</a:t>
            </a:r>
          </a:p>
          <a:p>
            <a:endParaRPr lang="en-US" dirty="0"/>
          </a:p>
        </p:txBody>
      </p:sp>
      <p:sp>
        <p:nvSpPr>
          <p:cNvPr id="12" name="Text Placeholder 11">
            <a:extLst>
              <a:ext uri="{FF2B5EF4-FFF2-40B4-BE49-F238E27FC236}">
                <a16:creationId xmlns:a16="http://schemas.microsoft.com/office/drawing/2014/main" id="{E3F662D7-2AB2-5170-CACB-57ED5B66DAAC}"/>
              </a:ext>
            </a:extLst>
          </p:cNvPr>
          <p:cNvSpPr>
            <a:spLocks noGrp="1"/>
          </p:cNvSpPr>
          <p:nvPr>
            <p:ph type="body" sz="quarter" idx="13"/>
          </p:nvPr>
        </p:nvSpPr>
        <p:spPr/>
        <p:txBody>
          <a:bodyPr/>
          <a:lstStyle/>
          <a:p>
            <a:r>
              <a:rPr lang="en-US" dirty="0"/>
              <a:t>SPIRITUAL		</a:t>
            </a:r>
          </a:p>
        </p:txBody>
      </p:sp>
      <p:sp>
        <p:nvSpPr>
          <p:cNvPr id="8" name="Content Placeholder 7">
            <a:extLst>
              <a:ext uri="{FF2B5EF4-FFF2-40B4-BE49-F238E27FC236}">
                <a16:creationId xmlns:a16="http://schemas.microsoft.com/office/drawing/2014/main" id="{7A9C028A-1E87-AD45-3BB2-322D417CF09C}"/>
              </a:ext>
            </a:extLst>
          </p:cNvPr>
          <p:cNvSpPr>
            <a:spLocks noGrp="1"/>
          </p:cNvSpPr>
          <p:nvPr>
            <p:ph sz="half" idx="2"/>
          </p:nvPr>
        </p:nvSpPr>
        <p:spPr/>
        <p:txBody>
          <a:bodyPr/>
          <a:lstStyle/>
          <a:p>
            <a:r>
              <a:rPr lang="en-US" dirty="0"/>
              <a:t>Meditation and Prayer</a:t>
            </a:r>
          </a:p>
          <a:p>
            <a:r>
              <a:rPr lang="en-US" dirty="0"/>
              <a:t>Breathing</a:t>
            </a:r>
          </a:p>
          <a:p>
            <a:r>
              <a:rPr lang="en-US" dirty="0"/>
              <a:t>Reading and reflecting</a:t>
            </a:r>
          </a:p>
          <a:p>
            <a:r>
              <a:rPr lang="en-US" dirty="0"/>
              <a:t>Community worship</a:t>
            </a:r>
          </a:p>
          <a:p>
            <a:r>
              <a:rPr lang="en-US" dirty="0"/>
              <a:t>Acts of service</a:t>
            </a:r>
          </a:p>
        </p:txBody>
      </p:sp>
      <p:pic>
        <p:nvPicPr>
          <p:cNvPr id="22" name="Picture Placeholder 21">
            <a:extLst>
              <a:ext uri="{FF2B5EF4-FFF2-40B4-BE49-F238E27FC236}">
                <a16:creationId xmlns:a16="http://schemas.microsoft.com/office/drawing/2014/main" id="{C5DE764B-ADD4-A788-05F2-16F8E6D10954}"/>
              </a:ext>
            </a:extLst>
          </p:cNvPr>
          <p:cNvPicPr>
            <a:picLocks noGrp="1" noChangeAspect="1"/>
          </p:cNvPicPr>
          <p:nvPr>
            <p:ph type="pic" sz="quarter" idx="15"/>
          </p:nvPr>
        </p:nvPicPr>
        <p:blipFill>
          <a:blip r:embed="rId4"/>
          <a:srcRect t="4316" b="4316"/>
          <a:stretch>
            <a:fillRect/>
          </a:stretch>
        </p:blipFill>
        <p:spPr>
          <a:prstGeom prst="rect">
            <a:avLst/>
          </a:prstGeom>
        </p:spPr>
      </p:pic>
      <p:sp>
        <p:nvSpPr>
          <p:cNvPr id="14" name="Text Placeholder 13">
            <a:extLst>
              <a:ext uri="{FF2B5EF4-FFF2-40B4-BE49-F238E27FC236}">
                <a16:creationId xmlns:a16="http://schemas.microsoft.com/office/drawing/2014/main" id="{BA3BB11F-D9EA-1E42-87D3-49F1AA475B0C}"/>
              </a:ext>
            </a:extLst>
          </p:cNvPr>
          <p:cNvSpPr>
            <a:spLocks noGrp="1"/>
          </p:cNvSpPr>
          <p:nvPr>
            <p:ph type="body" sz="quarter" idx="16"/>
          </p:nvPr>
        </p:nvSpPr>
        <p:spPr/>
        <p:txBody>
          <a:bodyPr/>
          <a:lstStyle/>
          <a:p>
            <a:r>
              <a:rPr lang="en-US" dirty="0"/>
              <a:t>SOCIAL and FAMILY</a:t>
            </a:r>
          </a:p>
        </p:txBody>
      </p:sp>
      <p:sp>
        <p:nvSpPr>
          <p:cNvPr id="15" name="Content Placeholder 14">
            <a:extLst>
              <a:ext uri="{FF2B5EF4-FFF2-40B4-BE49-F238E27FC236}">
                <a16:creationId xmlns:a16="http://schemas.microsoft.com/office/drawing/2014/main" id="{5ECD5B71-108F-C612-446B-A98C8A58BE96}"/>
              </a:ext>
            </a:extLst>
          </p:cNvPr>
          <p:cNvSpPr>
            <a:spLocks noGrp="1"/>
          </p:cNvSpPr>
          <p:nvPr>
            <p:ph sz="half" idx="17"/>
          </p:nvPr>
        </p:nvSpPr>
        <p:spPr/>
        <p:txBody>
          <a:bodyPr/>
          <a:lstStyle/>
          <a:p>
            <a:r>
              <a:rPr lang="en-US" dirty="0"/>
              <a:t>Date night with spouse</a:t>
            </a:r>
          </a:p>
          <a:p>
            <a:r>
              <a:rPr lang="en-US" dirty="0"/>
              <a:t>Time with children just for fun</a:t>
            </a:r>
          </a:p>
          <a:p>
            <a:r>
              <a:rPr lang="en-US" dirty="0"/>
              <a:t>Getting together with friends</a:t>
            </a:r>
          </a:p>
          <a:p>
            <a:r>
              <a:rPr lang="en-US" dirty="0"/>
              <a:t>Staying in touch with parents and siblings</a:t>
            </a:r>
          </a:p>
          <a:p>
            <a:endParaRPr lang="en-US" dirty="0"/>
          </a:p>
        </p:txBody>
      </p:sp>
      <p:pic>
        <p:nvPicPr>
          <p:cNvPr id="21" name="Picture Placeholder 20">
            <a:extLst>
              <a:ext uri="{FF2B5EF4-FFF2-40B4-BE49-F238E27FC236}">
                <a16:creationId xmlns:a16="http://schemas.microsoft.com/office/drawing/2014/main" id="{5EB09B51-F31B-0D79-C1CF-F9695356B97C}"/>
              </a:ext>
            </a:extLst>
          </p:cNvPr>
          <p:cNvPicPr>
            <a:picLocks noGrp="1" noChangeAspect="1"/>
          </p:cNvPicPr>
          <p:nvPr>
            <p:ph type="pic" sz="quarter" idx="19"/>
          </p:nvPr>
        </p:nvPicPr>
        <p:blipFill>
          <a:blip r:embed="rId5"/>
          <a:srcRect t="5868" b="5868"/>
          <a:stretch>
            <a:fillRect/>
          </a:stretch>
        </p:blipFill>
        <p:spPr>
          <a:prstGeom prst="rect">
            <a:avLst/>
          </a:prstGeom>
        </p:spPr>
      </p:pic>
      <p:sp>
        <p:nvSpPr>
          <p:cNvPr id="17" name="Text Placeholder 16">
            <a:extLst>
              <a:ext uri="{FF2B5EF4-FFF2-40B4-BE49-F238E27FC236}">
                <a16:creationId xmlns:a16="http://schemas.microsoft.com/office/drawing/2014/main" id="{A5311892-2556-7F1C-03E2-1E176ACD25C1}"/>
              </a:ext>
            </a:extLst>
          </p:cNvPr>
          <p:cNvSpPr>
            <a:spLocks noGrp="1"/>
          </p:cNvSpPr>
          <p:nvPr>
            <p:ph type="body" sz="quarter" idx="20"/>
          </p:nvPr>
        </p:nvSpPr>
        <p:spPr/>
        <p:txBody>
          <a:bodyPr/>
          <a:lstStyle/>
          <a:p>
            <a:r>
              <a:rPr lang="en-US" dirty="0"/>
              <a:t>PSYCHOLOGICAL </a:t>
            </a:r>
          </a:p>
        </p:txBody>
      </p:sp>
      <p:sp>
        <p:nvSpPr>
          <p:cNvPr id="18" name="Content Placeholder 17">
            <a:extLst>
              <a:ext uri="{FF2B5EF4-FFF2-40B4-BE49-F238E27FC236}">
                <a16:creationId xmlns:a16="http://schemas.microsoft.com/office/drawing/2014/main" id="{BE1E5396-39A6-F832-8BD2-A22BFEFB4F32}"/>
              </a:ext>
            </a:extLst>
          </p:cNvPr>
          <p:cNvSpPr>
            <a:spLocks noGrp="1"/>
          </p:cNvSpPr>
          <p:nvPr>
            <p:ph sz="half" idx="21"/>
          </p:nvPr>
        </p:nvSpPr>
        <p:spPr/>
        <p:txBody>
          <a:bodyPr/>
          <a:lstStyle/>
          <a:p>
            <a:r>
              <a:rPr lang="en-US" dirty="0"/>
              <a:t>Hobbies</a:t>
            </a:r>
          </a:p>
          <a:p>
            <a:r>
              <a:rPr lang="en-US" dirty="0"/>
              <a:t>Taking time to discuss issues</a:t>
            </a:r>
          </a:p>
          <a:p>
            <a:r>
              <a:rPr lang="en-US" dirty="0"/>
              <a:t>Practicing emotional response</a:t>
            </a:r>
          </a:p>
          <a:p>
            <a:r>
              <a:rPr lang="en-US" dirty="0"/>
              <a:t>Reading  a marriage/parenting book</a:t>
            </a:r>
          </a:p>
        </p:txBody>
      </p:sp>
      <p:pic>
        <p:nvPicPr>
          <p:cNvPr id="25" name="Picture Placeholder 24">
            <a:extLst>
              <a:ext uri="{FF2B5EF4-FFF2-40B4-BE49-F238E27FC236}">
                <a16:creationId xmlns:a16="http://schemas.microsoft.com/office/drawing/2014/main" id="{5A9C7E2D-5DF0-F229-9BC5-FEF42ABBA2F6}"/>
              </a:ext>
            </a:extLst>
          </p:cNvPr>
          <p:cNvPicPr>
            <a:picLocks noGrp="1" noChangeAspect="1"/>
          </p:cNvPicPr>
          <p:nvPr>
            <p:ph type="pic" sz="quarter" idx="11"/>
          </p:nvPr>
        </p:nvPicPr>
        <p:blipFill>
          <a:blip r:embed="rId6"/>
          <a:srcRect t="10707" b="10707"/>
          <a:stretch>
            <a:fillRect/>
          </a:stretch>
        </p:blipFill>
        <p:spPr>
          <a:prstGeom prst="rect">
            <a:avLst/>
          </a:prstGeom>
        </p:spPr>
      </p:pic>
    </p:spTree>
    <p:extLst>
      <p:ext uri="{BB962C8B-B14F-4D97-AF65-F5344CB8AC3E}">
        <p14:creationId xmlns:p14="http://schemas.microsoft.com/office/powerpoint/2010/main" val="86246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053F260-8800-3A22-AB24-27EA1FDAD152}"/>
              </a:ext>
            </a:extLst>
          </p:cNvPr>
          <p:cNvSpPr>
            <a:spLocks noGrp="1"/>
          </p:cNvSpPr>
          <p:nvPr>
            <p:ph type="title"/>
          </p:nvPr>
        </p:nvSpPr>
        <p:spPr/>
        <p:txBody>
          <a:bodyPr/>
          <a:lstStyle/>
          <a:p>
            <a:r>
              <a:rPr lang="en-US" dirty="0"/>
              <a:t>Final THOUGHTS</a:t>
            </a:r>
          </a:p>
        </p:txBody>
      </p:sp>
      <p:sp>
        <p:nvSpPr>
          <p:cNvPr id="16" name="Content Placeholder 15">
            <a:extLst>
              <a:ext uri="{FF2B5EF4-FFF2-40B4-BE49-F238E27FC236}">
                <a16:creationId xmlns:a16="http://schemas.microsoft.com/office/drawing/2014/main" id="{EA7AC190-A495-22A6-EBC5-65268C3FC34C}"/>
              </a:ext>
            </a:extLst>
          </p:cNvPr>
          <p:cNvSpPr>
            <a:spLocks noGrp="1"/>
          </p:cNvSpPr>
          <p:nvPr>
            <p:ph idx="1"/>
          </p:nvPr>
        </p:nvSpPr>
        <p:spPr>
          <a:xfrm>
            <a:off x="548640" y="1600198"/>
            <a:ext cx="7457440" cy="4572000"/>
          </a:xfrm>
        </p:spPr>
        <p:txBody>
          <a:bodyPr/>
          <a:lstStyle/>
          <a:p>
            <a:r>
              <a:rPr lang="en-US" dirty="0"/>
              <a:t>Work and Life are both part of your life</a:t>
            </a:r>
          </a:p>
          <a:p>
            <a:r>
              <a:rPr lang="en-US" dirty="0"/>
              <a:t>We all have 24 hours in a day, and an unknown number of days to live our lives</a:t>
            </a:r>
          </a:p>
          <a:p>
            <a:r>
              <a:rPr lang="en-US" dirty="0"/>
              <a:t>We must first examine our purpose, and identity to determine how we will prioritize our lives</a:t>
            </a:r>
          </a:p>
          <a:p>
            <a:r>
              <a:rPr lang="en-US" dirty="0"/>
              <a:t>We may need to re-evaluate our lives at various times because of life changes or emotional/physical signs that something is “off”</a:t>
            </a:r>
          </a:p>
          <a:p>
            <a:r>
              <a:rPr lang="en-US" dirty="0"/>
              <a:t>There are tools we can use to screen tasks and events…keeping us from continual “overwhelm” </a:t>
            </a:r>
          </a:p>
          <a:p>
            <a:r>
              <a:rPr lang="en-US" dirty="0"/>
              <a:t>We must ensure we are keeping ourselves in balance, tending to all aspects and domains of our lives</a:t>
            </a:r>
          </a:p>
          <a:p>
            <a:endParaRPr lang="en-US" dirty="0"/>
          </a:p>
          <a:p>
            <a:pPr marL="0" indent="0" algn="ctr">
              <a:buNone/>
            </a:pPr>
            <a:r>
              <a:rPr lang="en-US" b="1" dirty="0"/>
              <a:t>If you are struggling with the many demands you have, there is help!</a:t>
            </a:r>
          </a:p>
          <a:p>
            <a:pPr marL="0" indent="0" algn="ctr">
              <a:buNone/>
            </a:pPr>
            <a:r>
              <a:rPr lang="en-US" b="1" dirty="0"/>
              <a:t>Be sure to reach out </a:t>
            </a:r>
          </a:p>
          <a:p>
            <a:endParaRPr lang="en-US" dirty="0"/>
          </a:p>
          <a:p>
            <a:endParaRPr lang="en-US" dirty="0"/>
          </a:p>
        </p:txBody>
      </p:sp>
      <p:pic>
        <p:nvPicPr>
          <p:cNvPr id="17" name="Picture 16">
            <a:extLst>
              <a:ext uri="{FF2B5EF4-FFF2-40B4-BE49-F238E27FC236}">
                <a16:creationId xmlns:a16="http://schemas.microsoft.com/office/drawing/2014/main" id="{A372C6E3-4F59-3725-E88D-BC61F7002810}"/>
              </a:ext>
            </a:extLst>
          </p:cNvPr>
          <p:cNvPicPr>
            <a:picLocks noChangeAspect="1"/>
          </p:cNvPicPr>
          <p:nvPr/>
        </p:nvPicPr>
        <p:blipFill>
          <a:blip r:embed="rId3"/>
          <a:stretch>
            <a:fillRect/>
          </a:stretch>
        </p:blipFill>
        <p:spPr>
          <a:xfrm>
            <a:off x="9035097" y="1910080"/>
            <a:ext cx="2608263" cy="3149600"/>
          </a:xfrm>
          <a:prstGeom prst="rect">
            <a:avLst/>
          </a:prstGeom>
        </p:spPr>
      </p:pic>
    </p:spTree>
    <p:extLst>
      <p:ext uri="{BB962C8B-B14F-4D97-AF65-F5344CB8AC3E}">
        <p14:creationId xmlns:p14="http://schemas.microsoft.com/office/powerpoint/2010/main" val="284573812"/>
      </p:ext>
    </p:extLst>
  </p:cSld>
  <p:clrMapOvr>
    <a:masterClrMapping/>
  </p:clrMapOvr>
</p:sld>
</file>

<file path=ppt/theme/theme1.xml><?xml version="1.0" encoding="utf-8"?>
<a:theme xmlns:a="http://schemas.openxmlformats.org/drawingml/2006/main" name="US Army 2023">
  <a:themeElements>
    <a:clrScheme name="US Army 2023 Colors">
      <a:dk1>
        <a:srgbClr val="221F2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565557"/>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7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oAutofit/>
      </a:bodyPr>
      <a:lstStyle>
        <a:defPPr marL="182880" indent="-182880">
          <a:lnSpc>
            <a:spcPct val="95000"/>
          </a:lnSpc>
          <a:spcBef>
            <a:spcPts val="1000"/>
          </a:spcBef>
          <a:buSzPct val="100000"/>
          <a:buFont typeface="Arial"/>
          <a:buChar char="▪"/>
          <a:defRPr sz="1700"/>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extLst>
    <a:ext uri="{05A4C25C-085E-4340-85A3-A5531E510DB2}">
      <thm15:themeFamily xmlns:thm15="http://schemas.microsoft.com/office/thememl/2012/main" name="army_powerpoint_template_16_9_021323" id="{D1E0B28B-375E-412D-A467-A6D862ED2A0E}" vid="{710C8E2E-CCEF-4478-A338-9D4E41FE4671}"/>
    </a:ext>
  </a:extLst>
</a:theme>
</file>

<file path=ppt/theme/theme2.xml><?xml version="1.0" encoding="utf-8"?>
<a:theme xmlns:a="http://schemas.openxmlformats.org/drawingml/2006/main" name="US Army 2023">
  <a:themeElements>
    <a:clrScheme name="US Army 2023 Colors">
      <a:dk1>
        <a:srgbClr val="221F2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565557"/>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7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oAutofit/>
      </a:bodyPr>
      <a:lstStyle>
        <a:defPPr marL="182880" indent="-182880">
          <a:lnSpc>
            <a:spcPct val="95000"/>
          </a:lnSpc>
          <a:spcBef>
            <a:spcPts val="1000"/>
          </a:spcBef>
          <a:buSzPct val="100000"/>
          <a:buFont typeface="Arial"/>
          <a:buChar char="▪"/>
          <a:defRPr sz="1700"/>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theme>
</file>

<file path=ppt/theme/theme3.xml><?xml version="1.0" encoding="utf-8"?>
<a:theme xmlns:a="http://schemas.openxmlformats.org/drawingml/2006/main" name="US Army 2023">
  <a:themeElements>
    <a:clrScheme name="US Army 2023 Colors">
      <a:dk1>
        <a:srgbClr val="221F2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565557"/>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7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oAutofit/>
      </a:bodyPr>
      <a:lstStyle>
        <a:defPPr marL="182880" indent="-182880">
          <a:lnSpc>
            <a:spcPct val="95000"/>
          </a:lnSpc>
          <a:spcBef>
            <a:spcPts val="1000"/>
          </a:spcBef>
          <a:buSzPct val="100000"/>
          <a:buFont typeface="Arial"/>
          <a:buChar char="▪"/>
          <a:defRPr sz="1700"/>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FB5B8E556AC54D9D43B35DC6C2EF94" ma:contentTypeVersion="0" ma:contentTypeDescription="Create a new document." ma:contentTypeScope="" ma:versionID="6140850736ca4e5b90a0efd50a064125">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56F217-7F2F-45DF-8ECA-7E4F7D0EE344}">
  <ds:schemaRefs>
    <ds:schemaRef ds:uri="http://purl.org/dc/dcmitype/"/>
    <ds:schemaRef ds:uri="http://purl.org/dc/term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6497ED4-954C-4B43-852D-28CD21281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5F7E28C-C2B1-492A-84C8-430E02EF34BF}">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army_powerpoint_template_16_9_021323</Template>
  <TotalTime>2497</TotalTime>
  <Words>3269</Words>
  <Application>Microsoft Office PowerPoint</Application>
  <PresentationFormat>Widescreen</PresentationFormat>
  <Paragraphs>165</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 Arial</vt:lpstr>
      <vt:lpstr>Arial</vt:lpstr>
      <vt:lpstr>Calibri</vt:lpstr>
      <vt:lpstr>US Army 2023</vt:lpstr>
      <vt:lpstr>Work Life Balance </vt:lpstr>
      <vt:lpstr>WORK LIFE BALANCE</vt:lpstr>
      <vt:lpstr>Organizing your life:  Priorities and purpose</vt:lpstr>
      <vt:lpstr>How can you “balance” this? </vt:lpstr>
      <vt:lpstr>EVALUTE on Sliding SCALE</vt:lpstr>
      <vt:lpstr>The Eisenhower boX</vt:lpstr>
      <vt:lpstr>Keeping yourself in balance</vt:lpstr>
      <vt:lpstr>Final THOUGHTS</vt:lpstr>
    </vt:vector>
  </TitlesOfParts>
  <Manager/>
  <Company>Army Golden Master Program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Hale, Timothy L CIV USARMY USARC HQ (USA)</dc:creator>
  <cp:keywords/>
  <dc:description/>
  <cp:lastModifiedBy>Virginia</cp:lastModifiedBy>
  <cp:revision>22</cp:revision>
  <cp:lastPrinted>2023-10-11T12:27:14Z</cp:lastPrinted>
  <dcterms:created xsi:type="dcterms:W3CDTF">2023-03-23T20:35:42Z</dcterms:created>
  <dcterms:modified xsi:type="dcterms:W3CDTF">2023-10-11T12:27:22Z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0x0101007CFB5B8E556AC54D9D43B35DC6C2EF94</vt:lpwstr>
  </property>
  <property fmtid="{D5CDD505-2E9C-101B-9397-08002B2CF9AE}" pid="3" name="MediaServiceImageTags">
    <vt:lpwstr/>
  </property>
</Properties>
</file>