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85C57-2AAA-F055-4BEF-B5853BE77A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E86E29-D823-6CDF-3D9B-C5196BF01F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567EC5-9DB5-46BF-CC16-8BA095120A5F}"/>
              </a:ext>
            </a:extLst>
          </p:cNvPr>
          <p:cNvSpPr>
            <a:spLocks noGrp="1"/>
          </p:cNvSpPr>
          <p:nvPr>
            <p:ph type="dt" sz="half" idx="10"/>
          </p:nvPr>
        </p:nvSpPr>
        <p:spPr/>
        <p:txBody>
          <a:bodyPr/>
          <a:lstStyle/>
          <a:p>
            <a:fld id="{6031D908-9A78-4FF8-A1DA-C524520548AE}" type="datetimeFigureOut">
              <a:rPr lang="en-US" smtClean="0"/>
              <a:t>2024/04/11</a:t>
            </a:fld>
            <a:endParaRPr lang="en-US"/>
          </a:p>
        </p:txBody>
      </p:sp>
      <p:sp>
        <p:nvSpPr>
          <p:cNvPr id="5" name="Footer Placeholder 4">
            <a:extLst>
              <a:ext uri="{FF2B5EF4-FFF2-40B4-BE49-F238E27FC236}">
                <a16:creationId xmlns:a16="http://schemas.microsoft.com/office/drawing/2014/main" id="{D037E894-619E-28C7-927F-3AA4850DE1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5165D7-27E9-BA39-BEB4-7C9750364A84}"/>
              </a:ext>
            </a:extLst>
          </p:cNvPr>
          <p:cNvSpPr>
            <a:spLocks noGrp="1"/>
          </p:cNvSpPr>
          <p:nvPr>
            <p:ph type="sldNum" sz="quarter" idx="12"/>
          </p:nvPr>
        </p:nvSpPr>
        <p:spPr/>
        <p:txBody>
          <a:bodyPr/>
          <a:lstStyle/>
          <a:p>
            <a:fld id="{33892DB7-38D9-4170-ACBB-230338331C09}" type="slidenum">
              <a:rPr lang="en-US" smtClean="0"/>
              <a:t>‹#›</a:t>
            </a:fld>
            <a:endParaRPr lang="en-US"/>
          </a:p>
        </p:txBody>
      </p:sp>
    </p:spTree>
    <p:extLst>
      <p:ext uri="{BB962C8B-B14F-4D97-AF65-F5344CB8AC3E}">
        <p14:creationId xmlns:p14="http://schemas.microsoft.com/office/powerpoint/2010/main" val="466647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BCE2E-8146-3DDE-4933-4F36C1FCBB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1229F7-A097-B20E-E459-F1CEFF7E5A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D200E1-B012-6FE0-10A8-CF414722237B}"/>
              </a:ext>
            </a:extLst>
          </p:cNvPr>
          <p:cNvSpPr>
            <a:spLocks noGrp="1"/>
          </p:cNvSpPr>
          <p:nvPr>
            <p:ph type="dt" sz="half" idx="10"/>
          </p:nvPr>
        </p:nvSpPr>
        <p:spPr/>
        <p:txBody>
          <a:bodyPr/>
          <a:lstStyle/>
          <a:p>
            <a:fld id="{6031D908-9A78-4FF8-A1DA-C524520548AE}" type="datetimeFigureOut">
              <a:rPr lang="en-US" smtClean="0"/>
              <a:t>2024/04/11</a:t>
            </a:fld>
            <a:endParaRPr lang="en-US"/>
          </a:p>
        </p:txBody>
      </p:sp>
      <p:sp>
        <p:nvSpPr>
          <p:cNvPr id="5" name="Footer Placeholder 4">
            <a:extLst>
              <a:ext uri="{FF2B5EF4-FFF2-40B4-BE49-F238E27FC236}">
                <a16:creationId xmlns:a16="http://schemas.microsoft.com/office/drawing/2014/main" id="{67D50CF6-F009-ED44-131B-A0BD1AF278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E678E6-2A92-1025-B402-3F0EE4E939C8}"/>
              </a:ext>
            </a:extLst>
          </p:cNvPr>
          <p:cNvSpPr>
            <a:spLocks noGrp="1"/>
          </p:cNvSpPr>
          <p:nvPr>
            <p:ph type="sldNum" sz="quarter" idx="12"/>
          </p:nvPr>
        </p:nvSpPr>
        <p:spPr/>
        <p:txBody>
          <a:bodyPr/>
          <a:lstStyle/>
          <a:p>
            <a:fld id="{33892DB7-38D9-4170-ACBB-230338331C09}" type="slidenum">
              <a:rPr lang="en-US" smtClean="0"/>
              <a:t>‹#›</a:t>
            </a:fld>
            <a:endParaRPr lang="en-US"/>
          </a:p>
        </p:txBody>
      </p:sp>
    </p:spTree>
    <p:extLst>
      <p:ext uri="{BB962C8B-B14F-4D97-AF65-F5344CB8AC3E}">
        <p14:creationId xmlns:p14="http://schemas.microsoft.com/office/powerpoint/2010/main" val="897230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1E7CCD-28EA-ACB5-C925-66D3B38473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FD136E-C6D5-72FF-81B4-2E608AA02B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361994-8412-4220-CB0E-319D9595664B}"/>
              </a:ext>
            </a:extLst>
          </p:cNvPr>
          <p:cNvSpPr>
            <a:spLocks noGrp="1"/>
          </p:cNvSpPr>
          <p:nvPr>
            <p:ph type="dt" sz="half" idx="10"/>
          </p:nvPr>
        </p:nvSpPr>
        <p:spPr/>
        <p:txBody>
          <a:bodyPr/>
          <a:lstStyle/>
          <a:p>
            <a:fld id="{6031D908-9A78-4FF8-A1DA-C524520548AE}" type="datetimeFigureOut">
              <a:rPr lang="en-US" smtClean="0"/>
              <a:t>2024/04/11</a:t>
            </a:fld>
            <a:endParaRPr lang="en-US"/>
          </a:p>
        </p:txBody>
      </p:sp>
      <p:sp>
        <p:nvSpPr>
          <p:cNvPr id="5" name="Footer Placeholder 4">
            <a:extLst>
              <a:ext uri="{FF2B5EF4-FFF2-40B4-BE49-F238E27FC236}">
                <a16:creationId xmlns:a16="http://schemas.microsoft.com/office/drawing/2014/main" id="{4FECBE5B-A3B9-95A3-6770-C4FA0A582B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CC7D64-A41F-3515-7289-9AF742D74C98}"/>
              </a:ext>
            </a:extLst>
          </p:cNvPr>
          <p:cNvSpPr>
            <a:spLocks noGrp="1"/>
          </p:cNvSpPr>
          <p:nvPr>
            <p:ph type="sldNum" sz="quarter" idx="12"/>
          </p:nvPr>
        </p:nvSpPr>
        <p:spPr/>
        <p:txBody>
          <a:bodyPr/>
          <a:lstStyle/>
          <a:p>
            <a:fld id="{33892DB7-38D9-4170-ACBB-230338331C09}" type="slidenum">
              <a:rPr lang="en-US" smtClean="0"/>
              <a:t>‹#›</a:t>
            </a:fld>
            <a:endParaRPr lang="en-US"/>
          </a:p>
        </p:txBody>
      </p:sp>
    </p:spTree>
    <p:extLst>
      <p:ext uri="{BB962C8B-B14F-4D97-AF65-F5344CB8AC3E}">
        <p14:creationId xmlns:p14="http://schemas.microsoft.com/office/powerpoint/2010/main" val="3067061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41BB5-CE6E-4404-9264-EF408BCE05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311FE2-3631-DD7B-CC46-12C38E1D3E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CACB9-169F-6F74-4411-4EB46F7B8F9D}"/>
              </a:ext>
            </a:extLst>
          </p:cNvPr>
          <p:cNvSpPr>
            <a:spLocks noGrp="1"/>
          </p:cNvSpPr>
          <p:nvPr>
            <p:ph type="dt" sz="half" idx="10"/>
          </p:nvPr>
        </p:nvSpPr>
        <p:spPr/>
        <p:txBody>
          <a:bodyPr/>
          <a:lstStyle/>
          <a:p>
            <a:fld id="{6031D908-9A78-4FF8-A1DA-C524520548AE}" type="datetimeFigureOut">
              <a:rPr lang="en-US" smtClean="0"/>
              <a:t>2024/04/11</a:t>
            </a:fld>
            <a:endParaRPr lang="en-US"/>
          </a:p>
        </p:txBody>
      </p:sp>
      <p:sp>
        <p:nvSpPr>
          <p:cNvPr id="5" name="Footer Placeholder 4">
            <a:extLst>
              <a:ext uri="{FF2B5EF4-FFF2-40B4-BE49-F238E27FC236}">
                <a16:creationId xmlns:a16="http://schemas.microsoft.com/office/drawing/2014/main" id="{CE86F100-AD7E-7D9A-FE10-8CE43D66B9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DEF626-9CA9-F8BB-6201-7F803F397782}"/>
              </a:ext>
            </a:extLst>
          </p:cNvPr>
          <p:cNvSpPr>
            <a:spLocks noGrp="1"/>
          </p:cNvSpPr>
          <p:nvPr>
            <p:ph type="sldNum" sz="quarter" idx="12"/>
          </p:nvPr>
        </p:nvSpPr>
        <p:spPr/>
        <p:txBody>
          <a:bodyPr/>
          <a:lstStyle/>
          <a:p>
            <a:fld id="{33892DB7-38D9-4170-ACBB-230338331C09}" type="slidenum">
              <a:rPr lang="en-US" smtClean="0"/>
              <a:t>‹#›</a:t>
            </a:fld>
            <a:endParaRPr lang="en-US"/>
          </a:p>
        </p:txBody>
      </p:sp>
    </p:spTree>
    <p:extLst>
      <p:ext uri="{BB962C8B-B14F-4D97-AF65-F5344CB8AC3E}">
        <p14:creationId xmlns:p14="http://schemas.microsoft.com/office/powerpoint/2010/main" val="61421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679DA-7AA9-C669-89B9-EDA872DFBE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4B696D-822A-AE67-E737-EE1B945B1B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F0F3A7-51A1-ABC5-0C8F-2606AD0E7E2E}"/>
              </a:ext>
            </a:extLst>
          </p:cNvPr>
          <p:cNvSpPr>
            <a:spLocks noGrp="1"/>
          </p:cNvSpPr>
          <p:nvPr>
            <p:ph type="dt" sz="half" idx="10"/>
          </p:nvPr>
        </p:nvSpPr>
        <p:spPr/>
        <p:txBody>
          <a:bodyPr/>
          <a:lstStyle/>
          <a:p>
            <a:fld id="{6031D908-9A78-4FF8-A1DA-C524520548AE}" type="datetimeFigureOut">
              <a:rPr lang="en-US" smtClean="0"/>
              <a:t>2024/04/11</a:t>
            </a:fld>
            <a:endParaRPr lang="en-US"/>
          </a:p>
        </p:txBody>
      </p:sp>
      <p:sp>
        <p:nvSpPr>
          <p:cNvPr id="5" name="Footer Placeholder 4">
            <a:extLst>
              <a:ext uri="{FF2B5EF4-FFF2-40B4-BE49-F238E27FC236}">
                <a16:creationId xmlns:a16="http://schemas.microsoft.com/office/drawing/2014/main" id="{2533A8AB-153B-0E0B-3A34-F1F6C2672F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650670-CC2C-A4AE-59A0-0EE714D42E58}"/>
              </a:ext>
            </a:extLst>
          </p:cNvPr>
          <p:cNvSpPr>
            <a:spLocks noGrp="1"/>
          </p:cNvSpPr>
          <p:nvPr>
            <p:ph type="sldNum" sz="quarter" idx="12"/>
          </p:nvPr>
        </p:nvSpPr>
        <p:spPr/>
        <p:txBody>
          <a:bodyPr/>
          <a:lstStyle/>
          <a:p>
            <a:fld id="{33892DB7-38D9-4170-ACBB-230338331C09}" type="slidenum">
              <a:rPr lang="en-US" smtClean="0"/>
              <a:t>‹#›</a:t>
            </a:fld>
            <a:endParaRPr lang="en-US"/>
          </a:p>
        </p:txBody>
      </p:sp>
    </p:spTree>
    <p:extLst>
      <p:ext uri="{BB962C8B-B14F-4D97-AF65-F5344CB8AC3E}">
        <p14:creationId xmlns:p14="http://schemas.microsoft.com/office/powerpoint/2010/main" val="1066600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D6678-7672-875C-48FD-E6D44F91B9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01C51E-88B2-A0F7-7314-FD821F4161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671EBC-732B-4687-132C-C437593ED3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E5B0EF-84B3-C955-54CF-9124DE4F7517}"/>
              </a:ext>
            </a:extLst>
          </p:cNvPr>
          <p:cNvSpPr>
            <a:spLocks noGrp="1"/>
          </p:cNvSpPr>
          <p:nvPr>
            <p:ph type="dt" sz="half" idx="10"/>
          </p:nvPr>
        </p:nvSpPr>
        <p:spPr/>
        <p:txBody>
          <a:bodyPr/>
          <a:lstStyle/>
          <a:p>
            <a:fld id="{6031D908-9A78-4FF8-A1DA-C524520548AE}" type="datetimeFigureOut">
              <a:rPr lang="en-US" smtClean="0"/>
              <a:t>2024/04/11</a:t>
            </a:fld>
            <a:endParaRPr lang="en-US"/>
          </a:p>
        </p:txBody>
      </p:sp>
      <p:sp>
        <p:nvSpPr>
          <p:cNvPr id="6" name="Footer Placeholder 5">
            <a:extLst>
              <a:ext uri="{FF2B5EF4-FFF2-40B4-BE49-F238E27FC236}">
                <a16:creationId xmlns:a16="http://schemas.microsoft.com/office/drawing/2014/main" id="{BCD7D27A-8507-9F34-4051-A3D34A51AF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16D598-183F-C0C9-641C-FD747608CC19}"/>
              </a:ext>
            </a:extLst>
          </p:cNvPr>
          <p:cNvSpPr>
            <a:spLocks noGrp="1"/>
          </p:cNvSpPr>
          <p:nvPr>
            <p:ph type="sldNum" sz="quarter" idx="12"/>
          </p:nvPr>
        </p:nvSpPr>
        <p:spPr/>
        <p:txBody>
          <a:bodyPr/>
          <a:lstStyle/>
          <a:p>
            <a:fld id="{33892DB7-38D9-4170-ACBB-230338331C09}" type="slidenum">
              <a:rPr lang="en-US" smtClean="0"/>
              <a:t>‹#›</a:t>
            </a:fld>
            <a:endParaRPr lang="en-US"/>
          </a:p>
        </p:txBody>
      </p:sp>
    </p:spTree>
    <p:extLst>
      <p:ext uri="{BB962C8B-B14F-4D97-AF65-F5344CB8AC3E}">
        <p14:creationId xmlns:p14="http://schemas.microsoft.com/office/powerpoint/2010/main" val="3604413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D91A3-CFDA-7FAB-0285-86B8759638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7BCA86-AAA0-37C0-3C8E-0F65F7F981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D592D8-CAAB-3E52-7337-7A3475B10C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15BDF6-635F-30B1-D934-E4DFF69EA1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7EB07C-330C-8D89-0F06-EA3DC8ACD0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F5F427-A655-C890-653B-0E15470E0395}"/>
              </a:ext>
            </a:extLst>
          </p:cNvPr>
          <p:cNvSpPr>
            <a:spLocks noGrp="1"/>
          </p:cNvSpPr>
          <p:nvPr>
            <p:ph type="dt" sz="half" idx="10"/>
          </p:nvPr>
        </p:nvSpPr>
        <p:spPr/>
        <p:txBody>
          <a:bodyPr/>
          <a:lstStyle/>
          <a:p>
            <a:fld id="{6031D908-9A78-4FF8-A1DA-C524520548AE}" type="datetimeFigureOut">
              <a:rPr lang="en-US" smtClean="0"/>
              <a:t>2024/04/11</a:t>
            </a:fld>
            <a:endParaRPr lang="en-US"/>
          </a:p>
        </p:txBody>
      </p:sp>
      <p:sp>
        <p:nvSpPr>
          <p:cNvPr id="8" name="Footer Placeholder 7">
            <a:extLst>
              <a:ext uri="{FF2B5EF4-FFF2-40B4-BE49-F238E27FC236}">
                <a16:creationId xmlns:a16="http://schemas.microsoft.com/office/drawing/2014/main" id="{7CBB2165-64ED-FEC9-B203-54D917467ED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21418F-1CCB-2176-143D-29CFFCCE11DB}"/>
              </a:ext>
            </a:extLst>
          </p:cNvPr>
          <p:cNvSpPr>
            <a:spLocks noGrp="1"/>
          </p:cNvSpPr>
          <p:nvPr>
            <p:ph type="sldNum" sz="quarter" idx="12"/>
          </p:nvPr>
        </p:nvSpPr>
        <p:spPr/>
        <p:txBody>
          <a:bodyPr/>
          <a:lstStyle/>
          <a:p>
            <a:fld id="{33892DB7-38D9-4170-ACBB-230338331C09}" type="slidenum">
              <a:rPr lang="en-US" smtClean="0"/>
              <a:t>‹#›</a:t>
            </a:fld>
            <a:endParaRPr lang="en-US"/>
          </a:p>
        </p:txBody>
      </p:sp>
    </p:spTree>
    <p:extLst>
      <p:ext uri="{BB962C8B-B14F-4D97-AF65-F5344CB8AC3E}">
        <p14:creationId xmlns:p14="http://schemas.microsoft.com/office/powerpoint/2010/main" val="1402894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A89F7-72BF-8B7E-B419-A538FFB1D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141452-F307-B204-9ECC-F7BEB8CE8FE5}"/>
              </a:ext>
            </a:extLst>
          </p:cNvPr>
          <p:cNvSpPr>
            <a:spLocks noGrp="1"/>
          </p:cNvSpPr>
          <p:nvPr>
            <p:ph type="dt" sz="half" idx="10"/>
          </p:nvPr>
        </p:nvSpPr>
        <p:spPr/>
        <p:txBody>
          <a:bodyPr/>
          <a:lstStyle/>
          <a:p>
            <a:fld id="{6031D908-9A78-4FF8-A1DA-C524520548AE}" type="datetimeFigureOut">
              <a:rPr lang="en-US" smtClean="0"/>
              <a:t>2024/04/11</a:t>
            </a:fld>
            <a:endParaRPr lang="en-US"/>
          </a:p>
        </p:txBody>
      </p:sp>
      <p:sp>
        <p:nvSpPr>
          <p:cNvPr id="4" name="Footer Placeholder 3">
            <a:extLst>
              <a:ext uri="{FF2B5EF4-FFF2-40B4-BE49-F238E27FC236}">
                <a16:creationId xmlns:a16="http://schemas.microsoft.com/office/drawing/2014/main" id="{A4249760-6410-1DA7-55B7-B83B66452E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5CC7C3-4961-7D99-47F7-6E01B7FFED3E}"/>
              </a:ext>
            </a:extLst>
          </p:cNvPr>
          <p:cNvSpPr>
            <a:spLocks noGrp="1"/>
          </p:cNvSpPr>
          <p:nvPr>
            <p:ph type="sldNum" sz="quarter" idx="12"/>
          </p:nvPr>
        </p:nvSpPr>
        <p:spPr/>
        <p:txBody>
          <a:bodyPr/>
          <a:lstStyle/>
          <a:p>
            <a:fld id="{33892DB7-38D9-4170-ACBB-230338331C09}" type="slidenum">
              <a:rPr lang="en-US" smtClean="0"/>
              <a:t>‹#›</a:t>
            </a:fld>
            <a:endParaRPr lang="en-US"/>
          </a:p>
        </p:txBody>
      </p:sp>
    </p:spTree>
    <p:extLst>
      <p:ext uri="{BB962C8B-B14F-4D97-AF65-F5344CB8AC3E}">
        <p14:creationId xmlns:p14="http://schemas.microsoft.com/office/powerpoint/2010/main" val="2208932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317C72-E69B-3231-932A-651FBD0C0EAB}"/>
              </a:ext>
            </a:extLst>
          </p:cNvPr>
          <p:cNvSpPr>
            <a:spLocks noGrp="1"/>
          </p:cNvSpPr>
          <p:nvPr>
            <p:ph type="dt" sz="half" idx="10"/>
          </p:nvPr>
        </p:nvSpPr>
        <p:spPr/>
        <p:txBody>
          <a:bodyPr/>
          <a:lstStyle/>
          <a:p>
            <a:fld id="{6031D908-9A78-4FF8-A1DA-C524520548AE}" type="datetimeFigureOut">
              <a:rPr lang="en-US" smtClean="0"/>
              <a:t>2024/04/11</a:t>
            </a:fld>
            <a:endParaRPr lang="en-US"/>
          </a:p>
        </p:txBody>
      </p:sp>
      <p:sp>
        <p:nvSpPr>
          <p:cNvPr id="3" name="Footer Placeholder 2">
            <a:extLst>
              <a:ext uri="{FF2B5EF4-FFF2-40B4-BE49-F238E27FC236}">
                <a16:creationId xmlns:a16="http://schemas.microsoft.com/office/drawing/2014/main" id="{81F5CCFC-602D-3CC4-AB38-AD0130166D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630CC64-494C-B942-99DC-8497936B58CA}"/>
              </a:ext>
            </a:extLst>
          </p:cNvPr>
          <p:cNvSpPr>
            <a:spLocks noGrp="1"/>
          </p:cNvSpPr>
          <p:nvPr>
            <p:ph type="sldNum" sz="quarter" idx="12"/>
          </p:nvPr>
        </p:nvSpPr>
        <p:spPr/>
        <p:txBody>
          <a:bodyPr/>
          <a:lstStyle/>
          <a:p>
            <a:fld id="{33892DB7-38D9-4170-ACBB-230338331C09}" type="slidenum">
              <a:rPr lang="en-US" smtClean="0"/>
              <a:t>‹#›</a:t>
            </a:fld>
            <a:endParaRPr lang="en-US"/>
          </a:p>
        </p:txBody>
      </p:sp>
    </p:spTree>
    <p:extLst>
      <p:ext uri="{BB962C8B-B14F-4D97-AF65-F5344CB8AC3E}">
        <p14:creationId xmlns:p14="http://schemas.microsoft.com/office/powerpoint/2010/main" val="1066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6D897-1D44-676A-DE51-D0DC6D481F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E609B3-DAB7-5E98-7DCB-0BA031A628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3BA37B-E6F7-DEDE-6743-1E868CA565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F2EF0D-44C4-8C65-E9E4-5D059DF785F0}"/>
              </a:ext>
            </a:extLst>
          </p:cNvPr>
          <p:cNvSpPr>
            <a:spLocks noGrp="1"/>
          </p:cNvSpPr>
          <p:nvPr>
            <p:ph type="dt" sz="half" idx="10"/>
          </p:nvPr>
        </p:nvSpPr>
        <p:spPr/>
        <p:txBody>
          <a:bodyPr/>
          <a:lstStyle/>
          <a:p>
            <a:fld id="{6031D908-9A78-4FF8-A1DA-C524520548AE}" type="datetimeFigureOut">
              <a:rPr lang="en-US" smtClean="0"/>
              <a:t>2024/04/11</a:t>
            </a:fld>
            <a:endParaRPr lang="en-US"/>
          </a:p>
        </p:txBody>
      </p:sp>
      <p:sp>
        <p:nvSpPr>
          <p:cNvPr id="6" name="Footer Placeholder 5">
            <a:extLst>
              <a:ext uri="{FF2B5EF4-FFF2-40B4-BE49-F238E27FC236}">
                <a16:creationId xmlns:a16="http://schemas.microsoft.com/office/drawing/2014/main" id="{D21D48FC-681D-73A7-01C2-F3C4A10CF9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D4E000-82C0-9925-3208-D651746852AD}"/>
              </a:ext>
            </a:extLst>
          </p:cNvPr>
          <p:cNvSpPr>
            <a:spLocks noGrp="1"/>
          </p:cNvSpPr>
          <p:nvPr>
            <p:ph type="sldNum" sz="quarter" idx="12"/>
          </p:nvPr>
        </p:nvSpPr>
        <p:spPr/>
        <p:txBody>
          <a:bodyPr/>
          <a:lstStyle/>
          <a:p>
            <a:fld id="{33892DB7-38D9-4170-ACBB-230338331C09}" type="slidenum">
              <a:rPr lang="en-US" smtClean="0"/>
              <a:t>‹#›</a:t>
            </a:fld>
            <a:endParaRPr lang="en-US"/>
          </a:p>
        </p:txBody>
      </p:sp>
    </p:spTree>
    <p:extLst>
      <p:ext uri="{BB962C8B-B14F-4D97-AF65-F5344CB8AC3E}">
        <p14:creationId xmlns:p14="http://schemas.microsoft.com/office/powerpoint/2010/main" val="2736738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CA3B2-E56E-D894-833C-24D45EC91F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ACA4EC-4660-C02A-7E94-42F38C0780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479AB3-836D-B0D6-8A5A-15794DD115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DD9A63-9901-8D31-06A6-51A82D975E2D}"/>
              </a:ext>
            </a:extLst>
          </p:cNvPr>
          <p:cNvSpPr>
            <a:spLocks noGrp="1"/>
          </p:cNvSpPr>
          <p:nvPr>
            <p:ph type="dt" sz="half" idx="10"/>
          </p:nvPr>
        </p:nvSpPr>
        <p:spPr/>
        <p:txBody>
          <a:bodyPr/>
          <a:lstStyle/>
          <a:p>
            <a:fld id="{6031D908-9A78-4FF8-A1DA-C524520548AE}" type="datetimeFigureOut">
              <a:rPr lang="en-US" smtClean="0"/>
              <a:t>2024/04/11</a:t>
            </a:fld>
            <a:endParaRPr lang="en-US"/>
          </a:p>
        </p:txBody>
      </p:sp>
      <p:sp>
        <p:nvSpPr>
          <p:cNvPr id="6" name="Footer Placeholder 5">
            <a:extLst>
              <a:ext uri="{FF2B5EF4-FFF2-40B4-BE49-F238E27FC236}">
                <a16:creationId xmlns:a16="http://schemas.microsoft.com/office/drawing/2014/main" id="{2E34946B-698C-3D70-6408-C587F54D95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8F993C-5DB1-B539-75C4-5F7283E348C4}"/>
              </a:ext>
            </a:extLst>
          </p:cNvPr>
          <p:cNvSpPr>
            <a:spLocks noGrp="1"/>
          </p:cNvSpPr>
          <p:nvPr>
            <p:ph type="sldNum" sz="quarter" idx="12"/>
          </p:nvPr>
        </p:nvSpPr>
        <p:spPr/>
        <p:txBody>
          <a:bodyPr/>
          <a:lstStyle/>
          <a:p>
            <a:fld id="{33892DB7-38D9-4170-ACBB-230338331C09}" type="slidenum">
              <a:rPr lang="en-US" smtClean="0"/>
              <a:t>‹#›</a:t>
            </a:fld>
            <a:endParaRPr lang="en-US"/>
          </a:p>
        </p:txBody>
      </p:sp>
    </p:spTree>
    <p:extLst>
      <p:ext uri="{BB962C8B-B14F-4D97-AF65-F5344CB8AC3E}">
        <p14:creationId xmlns:p14="http://schemas.microsoft.com/office/powerpoint/2010/main" val="2436637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047901-F249-5F90-7F15-F492BC7941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B8C105-3E2C-2255-1C34-59AD9D919F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C64D9A-A4E6-D0BE-6615-7F8BA9F054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31D908-9A78-4FF8-A1DA-C524520548AE}" type="datetimeFigureOut">
              <a:rPr lang="en-US" smtClean="0"/>
              <a:t>2024/04/11</a:t>
            </a:fld>
            <a:endParaRPr lang="en-US"/>
          </a:p>
        </p:txBody>
      </p:sp>
      <p:sp>
        <p:nvSpPr>
          <p:cNvPr id="5" name="Footer Placeholder 4">
            <a:extLst>
              <a:ext uri="{FF2B5EF4-FFF2-40B4-BE49-F238E27FC236}">
                <a16:creationId xmlns:a16="http://schemas.microsoft.com/office/drawing/2014/main" id="{7F591CFA-E94F-DCFB-2535-A2A66D454C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59704B6-001E-F4BA-B09D-C5C2CED345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892DB7-38D9-4170-ACBB-230338331C09}" type="slidenum">
              <a:rPr lang="en-US" smtClean="0"/>
              <a:t>‹#›</a:t>
            </a:fld>
            <a:endParaRPr lang="en-US"/>
          </a:p>
        </p:txBody>
      </p:sp>
    </p:spTree>
    <p:extLst>
      <p:ext uri="{BB962C8B-B14F-4D97-AF65-F5344CB8AC3E}">
        <p14:creationId xmlns:p14="http://schemas.microsoft.com/office/powerpoint/2010/main" val="1858486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2" name="Rectangle 1101">
            <a:extLst>
              <a:ext uri="{FF2B5EF4-FFF2-40B4-BE49-F238E27FC236}">
                <a16:creationId xmlns:a16="http://schemas.microsoft.com/office/drawing/2014/main" id="{0A19250D-D569-4232-9020-BD415AE51D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ubtitle 3">
            <a:extLst>
              <a:ext uri="{FF2B5EF4-FFF2-40B4-BE49-F238E27FC236}">
                <a16:creationId xmlns:a16="http://schemas.microsoft.com/office/drawing/2014/main" id="{F6C31412-A6D0-391A-D315-3E398EB9E7A5}"/>
              </a:ext>
            </a:extLst>
          </p:cNvPr>
          <p:cNvSpPr txBox="1">
            <a:spLocks noGrp="1"/>
          </p:cNvSpPr>
          <p:nvPr>
            <p:ph type="subTitle" idx="1"/>
          </p:nvPr>
        </p:nvSpPr>
        <p:spPr>
          <a:xfrm>
            <a:off x="4292069" y="1057991"/>
            <a:ext cx="3506264" cy="4832018"/>
          </a:xfrm>
          <a:prstGeom prst="rect">
            <a:avLst/>
          </a:prstGeom>
        </p:spPr>
        <p:txBody>
          <a:bodyPr rtlCol="0">
            <a:normAutofit fontScale="92500" lnSpcReduction="10000"/>
          </a:bodyPr>
          <a:lstStyle/>
          <a:p>
            <a:r>
              <a:rPr lang="en-US" sz="2600" dirty="0">
                <a:solidFill>
                  <a:srgbClr val="FFFF00"/>
                </a:solidFill>
                <a:latin typeface="Arial" panose="020B0604020202020204" pitchFamily="34" charset="0"/>
                <a:cs typeface="Arial" panose="020B0604020202020204" pitchFamily="34" charset="0"/>
              </a:rPr>
              <a:t>Wildcats Never Quit!</a:t>
            </a:r>
          </a:p>
          <a:p>
            <a:endParaRPr lang="en-US" sz="1000" dirty="0">
              <a:solidFill>
                <a:schemeClr val="bg1"/>
              </a:solidFill>
              <a:latin typeface="Arial" panose="020B0604020202020204" pitchFamily="34" charset="0"/>
              <a:cs typeface="Arial" panose="020B0604020202020204" pitchFamily="34" charset="0"/>
            </a:endParaRPr>
          </a:p>
          <a:p>
            <a:r>
              <a:rPr lang="en-US" sz="1500" dirty="0">
                <a:solidFill>
                  <a:schemeClr val="bg1"/>
                </a:solidFill>
                <a:latin typeface="Arial" panose="020B0604020202020204" pitchFamily="34" charset="0"/>
                <a:cs typeface="Arial" panose="020B0604020202020204" pitchFamily="34" charset="0"/>
              </a:rPr>
              <a:t>On March 22, 2024, the 81</a:t>
            </a:r>
            <a:r>
              <a:rPr lang="en-US" sz="1500" baseline="30000" dirty="0">
                <a:solidFill>
                  <a:schemeClr val="bg1"/>
                </a:solidFill>
                <a:latin typeface="Arial" panose="020B0604020202020204" pitchFamily="34" charset="0"/>
                <a:cs typeface="Arial" panose="020B0604020202020204" pitchFamily="34" charset="0"/>
              </a:rPr>
              <a:t>st</a:t>
            </a:r>
            <a:r>
              <a:rPr lang="en-US" sz="1500" dirty="0">
                <a:solidFill>
                  <a:schemeClr val="bg1"/>
                </a:solidFill>
                <a:latin typeface="Arial" panose="020B0604020202020204" pitchFamily="34" charset="0"/>
                <a:cs typeface="Arial" panose="020B0604020202020204" pitchFamily="34" charset="0"/>
              </a:rPr>
              <a:t> Readiness Division Chaplain Section hosted a Building Strong and Ready Teams event for the full-time 81</a:t>
            </a:r>
            <a:r>
              <a:rPr lang="en-US" sz="1500" baseline="30000" dirty="0">
                <a:solidFill>
                  <a:schemeClr val="bg1"/>
                </a:solidFill>
                <a:latin typeface="Arial" panose="020B0604020202020204" pitchFamily="34" charset="0"/>
                <a:cs typeface="Arial" panose="020B0604020202020204" pitchFamily="34" charset="0"/>
              </a:rPr>
              <a:t>st</a:t>
            </a:r>
            <a:r>
              <a:rPr lang="en-US" sz="1500" dirty="0">
                <a:solidFill>
                  <a:schemeClr val="bg1"/>
                </a:solidFill>
                <a:latin typeface="Arial" panose="020B0604020202020204" pitchFamily="34" charset="0"/>
                <a:cs typeface="Arial" panose="020B0604020202020204" pitchFamily="34" charset="0"/>
              </a:rPr>
              <a:t> Soldiers at the beautiful Weston Lake MWR                    in South Carolina. </a:t>
            </a:r>
          </a:p>
          <a:p>
            <a:r>
              <a:rPr lang="en-US" sz="1500" dirty="0">
                <a:solidFill>
                  <a:schemeClr val="bg1"/>
                </a:solidFill>
                <a:latin typeface="Arial" panose="020B0604020202020204" pitchFamily="34" charset="0"/>
                <a:cs typeface="Arial" panose="020B0604020202020204" pitchFamily="34" charset="0"/>
              </a:rPr>
              <a:t>The curriculum for this event included the OXYGEN modules “Leading From Your Strengths” and “Appreciation Styles.” The three-hour block of training began with CH(MAJ) Bartholomew Martin focusing on the OXYGEN personality assessment taken by each Soldier.  Participants were challenged to understand their own personality strengths and how they can use those strengths to form stronger families and more effective teams in the workplace.</a:t>
            </a:r>
          </a:p>
          <a:p>
            <a:r>
              <a:rPr lang="en-US" sz="1500" dirty="0">
                <a:solidFill>
                  <a:schemeClr val="bg1"/>
                </a:solidFill>
                <a:latin typeface="Arial" panose="020B0604020202020204" pitchFamily="34" charset="0"/>
                <a:cs typeface="Arial" panose="020B0604020202020204" pitchFamily="34" charset="0"/>
              </a:rPr>
              <a:t>The 81</a:t>
            </a:r>
            <a:r>
              <a:rPr lang="en-US" sz="1500" baseline="30000" dirty="0">
                <a:solidFill>
                  <a:schemeClr val="bg1"/>
                </a:solidFill>
                <a:latin typeface="Arial" panose="020B0604020202020204" pitchFamily="34" charset="0"/>
                <a:cs typeface="Arial" panose="020B0604020202020204" pitchFamily="34" charset="0"/>
              </a:rPr>
              <a:t>st</a:t>
            </a:r>
            <a:r>
              <a:rPr lang="en-US" sz="1500" dirty="0">
                <a:solidFill>
                  <a:schemeClr val="bg1"/>
                </a:solidFill>
                <a:latin typeface="Arial" panose="020B0604020202020204" pitchFamily="34" charset="0"/>
                <a:cs typeface="Arial" panose="020B0604020202020204" pitchFamily="34" charset="0"/>
              </a:rPr>
              <a:t> Chaplain Section provided coffee and snacks from Chick-Fil-A in the morning and after the event provided lunch catered by Moe’s Southwest Grill.  </a:t>
            </a:r>
          </a:p>
        </p:txBody>
      </p:sp>
      <p:grpSp>
        <p:nvGrpSpPr>
          <p:cNvPr id="1104" name="Group 1103">
            <a:extLst>
              <a:ext uri="{FF2B5EF4-FFF2-40B4-BE49-F238E27FC236}">
                <a16:creationId xmlns:a16="http://schemas.microsoft.com/office/drawing/2014/main" id="{B7BAEF06-AB74-442C-8C30-B88233FD836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087640" cy="6858000"/>
            <a:chOff x="1" y="0"/>
            <a:chExt cx="4087640" cy="6858000"/>
          </a:xfrm>
          <a:effectLst>
            <a:outerShdw blurRad="381000" dist="152400" algn="ctr" rotWithShape="0">
              <a:srgbClr val="000000">
                <a:alpha val="10000"/>
              </a:srgbClr>
            </a:outerShdw>
          </a:effectLst>
        </p:grpSpPr>
        <p:grpSp>
          <p:nvGrpSpPr>
            <p:cNvPr id="1105" name="Group 1104">
              <a:extLst>
                <a:ext uri="{FF2B5EF4-FFF2-40B4-BE49-F238E27FC236}">
                  <a16:creationId xmlns:a16="http://schemas.microsoft.com/office/drawing/2014/main" id="{BDFD9AA5-A6A4-499F-BB09-5CD7F8145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 y="0"/>
              <a:ext cx="3986041" cy="6858000"/>
              <a:chOff x="1" y="0"/>
              <a:chExt cx="3986041" cy="6858000"/>
            </a:xfrm>
          </p:grpSpPr>
          <p:sp>
            <p:nvSpPr>
              <p:cNvPr id="1109" name="Freeform: Shape 1108">
                <a:extLst>
                  <a:ext uri="{FF2B5EF4-FFF2-40B4-BE49-F238E27FC236}">
                    <a16:creationId xmlns:a16="http://schemas.microsoft.com/office/drawing/2014/main" id="{5F499571-4EEA-4442-B71C-2972335B35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0" name="Freeform: Shape 1109">
                <a:extLst>
                  <a:ext uri="{FF2B5EF4-FFF2-40B4-BE49-F238E27FC236}">
                    <a16:creationId xmlns:a16="http://schemas.microsoft.com/office/drawing/2014/main" id="{9FFC7284-7A71-4F33-AB06-E0D1EB1CAF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6" name="Group 1105">
              <a:extLst>
                <a:ext uri="{FF2B5EF4-FFF2-40B4-BE49-F238E27FC236}">
                  <a16:creationId xmlns:a16="http://schemas.microsoft.com/office/drawing/2014/main" id="{C27F758D-B23C-459E-AD21-6621782C726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748588" y="0"/>
              <a:ext cx="1339053" cy="6858000"/>
              <a:chOff x="2748588" y="0"/>
              <a:chExt cx="1339053" cy="6858000"/>
            </a:xfrm>
          </p:grpSpPr>
          <p:sp>
            <p:nvSpPr>
              <p:cNvPr id="1107" name="Freeform: Shape 1106">
                <a:extLst>
                  <a:ext uri="{FF2B5EF4-FFF2-40B4-BE49-F238E27FC236}">
                    <a16:creationId xmlns:a16="http://schemas.microsoft.com/office/drawing/2014/main" id="{08DD5D69-A882-48D7-ACFB-68E2DC6B04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08" name="Freeform: Shape 1107">
                <a:extLst>
                  <a:ext uri="{FF2B5EF4-FFF2-40B4-BE49-F238E27FC236}">
                    <a16:creationId xmlns:a16="http://schemas.microsoft.com/office/drawing/2014/main" id="{A2432BD6-3DCC-4397-BD7F-3FE84F321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nvGrpSpPr>
          <p:cNvPr id="1112" name="Group 1111">
            <a:extLst>
              <a:ext uri="{FF2B5EF4-FFF2-40B4-BE49-F238E27FC236}">
                <a16:creationId xmlns:a16="http://schemas.microsoft.com/office/drawing/2014/main" id="{C9829185-6353-4E3C-B082-AA7F5193916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8104360" y="0"/>
            <a:ext cx="4087640" cy="6858000"/>
            <a:chOff x="1" y="0"/>
            <a:chExt cx="4087640" cy="6858000"/>
          </a:xfrm>
          <a:effectLst>
            <a:outerShdw blurRad="381000" dist="152400" algn="ctr" rotWithShape="0">
              <a:srgbClr val="000000">
                <a:alpha val="10000"/>
              </a:srgbClr>
            </a:outerShdw>
          </a:effectLst>
        </p:grpSpPr>
        <p:grpSp>
          <p:nvGrpSpPr>
            <p:cNvPr id="1113" name="Group 1112">
              <a:extLst>
                <a:ext uri="{FF2B5EF4-FFF2-40B4-BE49-F238E27FC236}">
                  <a16:creationId xmlns:a16="http://schemas.microsoft.com/office/drawing/2014/main" id="{BB7BB359-8B77-484C-B9CD-6376139A3AB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 y="0"/>
              <a:ext cx="3986041" cy="6858000"/>
              <a:chOff x="1" y="0"/>
              <a:chExt cx="3986041" cy="6858000"/>
            </a:xfrm>
          </p:grpSpPr>
          <p:sp>
            <p:nvSpPr>
              <p:cNvPr id="1117" name="Freeform: Shape 1116">
                <a:extLst>
                  <a:ext uri="{FF2B5EF4-FFF2-40B4-BE49-F238E27FC236}">
                    <a16:creationId xmlns:a16="http://schemas.microsoft.com/office/drawing/2014/main" id="{AA96BE9D-5B3B-4CA9-8895-33FAA38046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8" name="Freeform: Shape 1117">
                <a:extLst>
                  <a:ext uri="{FF2B5EF4-FFF2-40B4-BE49-F238E27FC236}">
                    <a16:creationId xmlns:a16="http://schemas.microsoft.com/office/drawing/2014/main" id="{7840E2BF-E954-4173-BF70-2DAE9E19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4" name="Group 1113">
              <a:extLst>
                <a:ext uri="{FF2B5EF4-FFF2-40B4-BE49-F238E27FC236}">
                  <a16:creationId xmlns:a16="http://schemas.microsoft.com/office/drawing/2014/main" id="{3F125B5A-DFAC-4B6D-B14F-287F8C436AA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748588" y="0"/>
              <a:ext cx="1339053" cy="6858000"/>
              <a:chOff x="2748588" y="0"/>
              <a:chExt cx="1339053" cy="6858000"/>
            </a:xfrm>
          </p:grpSpPr>
          <p:sp>
            <p:nvSpPr>
              <p:cNvPr id="1115" name="Freeform: Shape 1114">
                <a:extLst>
                  <a:ext uri="{FF2B5EF4-FFF2-40B4-BE49-F238E27FC236}">
                    <a16:creationId xmlns:a16="http://schemas.microsoft.com/office/drawing/2014/main" id="{6AF4804F-69E5-479A-9F45-C0E4631715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16" name="Freeform: Shape 1115">
                <a:extLst>
                  <a:ext uri="{FF2B5EF4-FFF2-40B4-BE49-F238E27FC236}">
                    <a16:creationId xmlns:a16="http://schemas.microsoft.com/office/drawing/2014/main" id="{3CA5C733-38F9-4D36-A78D-0AB08CCBB5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pic>
        <p:nvPicPr>
          <p:cNvPr id="2" name="Picture 1">
            <a:extLst>
              <a:ext uri="{FF2B5EF4-FFF2-40B4-BE49-F238E27FC236}">
                <a16:creationId xmlns:a16="http://schemas.microsoft.com/office/drawing/2014/main" id="{59914A90-F101-D424-022F-F36F874EBAF5}"/>
              </a:ext>
            </a:extLst>
          </p:cNvPr>
          <p:cNvPicPr>
            <a:picLocks noChangeAspect="1"/>
          </p:cNvPicPr>
          <p:nvPr/>
        </p:nvPicPr>
        <p:blipFill>
          <a:blip r:embed="rId3"/>
          <a:stretch>
            <a:fillRect/>
          </a:stretch>
        </p:blipFill>
        <p:spPr>
          <a:xfrm>
            <a:off x="739092" y="1524002"/>
            <a:ext cx="1947642" cy="1859999"/>
          </a:xfrm>
          <a:custGeom>
            <a:avLst/>
            <a:gdLst/>
            <a:ahLst/>
            <a:cxnLst/>
            <a:rect l="l" t="t" r="r" b="b"/>
            <a:pathLst>
              <a:path w="2598738" h="1860001">
                <a:moveTo>
                  <a:pt x="0" y="0"/>
                </a:moveTo>
                <a:lnTo>
                  <a:pt x="2598738" y="0"/>
                </a:lnTo>
                <a:lnTo>
                  <a:pt x="2598738" y="1860001"/>
                </a:lnTo>
                <a:lnTo>
                  <a:pt x="0" y="1860001"/>
                </a:lnTo>
                <a:close/>
              </a:path>
            </a:pathLst>
          </a:custGeom>
        </p:spPr>
      </p:pic>
      <p:pic>
        <p:nvPicPr>
          <p:cNvPr id="12" name="Picture 11" descr="A group of people in a classroom&#10;&#10;Description automatically generated with medium confidence">
            <a:extLst>
              <a:ext uri="{FF2B5EF4-FFF2-40B4-BE49-F238E27FC236}">
                <a16:creationId xmlns:a16="http://schemas.microsoft.com/office/drawing/2014/main" id="{A24B4350-5BE6-BA0A-2494-30FFF6884321}"/>
              </a:ext>
            </a:extLst>
          </p:cNvPr>
          <p:cNvPicPr>
            <a:picLocks noChangeAspect="1"/>
          </p:cNvPicPr>
          <p:nvPr/>
        </p:nvPicPr>
        <p:blipFill rotWithShape="1">
          <a:blip r:embed="rId4">
            <a:extLst>
              <a:ext uri="{28A0092B-C50C-407E-A947-70E740481C1C}">
                <a14:useLocalDpi xmlns:a14="http://schemas.microsoft.com/office/drawing/2010/main" val="0"/>
              </a:ext>
            </a:extLst>
          </a:blip>
          <a:srcRect l="4644" r="12450"/>
          <a:stretch/>
        </p:blipFill>
        <p:spPr>
          <a:xfrm>
            <a:off x="9493916" y="1524001"/>
            <a:ext cx="2056067" cy="1859999"/>
          </a:xfrm>
          <a:custGeom>
            <a:avLst/>
            <a:gdLst/>
            <a:ahLst/>
            <a:cxnLst/>
            <a:rect l="l" t="t" r="r" b="b"/>
            <a:pathLst>
              <a:path w="2598738" h="1860001">
                <a:moveTo>
                  <a:pt x="0" y="0"/>
                </a:moveTo>
                <a:lnTo>
                  <a:pt x="2598738" y="0"/>
                </a:lnTo>
                <a:lnTo>
                  <a:pt x="2598738" y="1860001"/>
                </a:lnTo>
                <a:lnTo>
                  <a:pt x="0" y="1860001"/>
                </a:lnTo>
                <a:close/>
              </a:path>
            </a:pathLst>
          </a:custGeom>
        </p:spPr>
      </p:pic>
      <p:pic>
        <p:nvPicPr>
          <p:cNvPr id="6" name="Picture 5" descr="A group of people posing for a photo&#10;&#10;Description automatically generated with medium confidence">
            <a:extLst>
              <a:ext uri="{FF2B5EF4-FFF2-40B4-BE49-F238E27FC236}">
                <a16:creationId xmlns:a16="http://schemas.microsoft.com/office/drawing/2014/main" id="{731B6DBF-6F81-B884-4F2C-A8C7D3F80D5D}"/>
              </a:ext>
            </a:extLst>
          </p:cNvPr>
          <p:cNvPicPr>
            <a:picLocks noChangeAspect="1"/>
          </p:cNvPicPr>
          <p:nvPr/>
        </p:nvPicPr>
        <p:blipFill rotWithShape="1">
          <a:blip r:embed="rId5">
            <a:extLst>
              <a:ext uri="{28A0092B-C50C-407E-A947-70E740481C1C}">
                <a14:useLocalDpi xmlns:a14="http://schemas.microsoft.com/office/drawing/2010/main" val="0"/>
              </a:ext>
            </a:extLst>
          </a:blip>
          <a:srcRect t="11"/>
          <a:stretch/>
        </p:blipFill>
        <p:spPr>
          <a:xfrm>
            <a:off x="413544" y="3616345"/>
            <a:ext cx="2598738" cy="1575311"/>
          </a:xfrm>
          <a:custGeom>
            <a:avLst/>
            <a:gdLst/>
            <a:ahLst/>
            <a:cxnLst/>
            <a:rect l="l" t="t" r="r" b="b"/>
            <a:pathLst>
              <a:path w="2598738" h="1859999">
                <a:moveTo>
                  <a:pt x="0" y="0"/>
                </a:moveTo>
                <a:lnTo>
                  <a:pt x="2598738" y="0"/>
                </a:lnTo>
                <a:lnTo>
                  <a:pt x="2598738" y="1859999"/>
                </a:lnTo>
                <a:lnTo>
                  <a:pt x="0" y="1859999"/>
                </a:lnTo>
                <a:close/>
              </a:path>
            </a:pathLst>
          </a:custGeom>
        </p:spPr>
      </p:pic>
      <p:pic>
        <p:nvPicPr>
          <p:cNvPr id="10" name="Picture 2" descr="Weston Lake :: Dugway Proving Ground :: US Army MWR">
            <a:extLst>
              <a:ext uri="{FF2B5EF4-FFF2-40B4-BE49-F238E27FC236}">
                <a16:creationId xmlns:a16="http://schemas.microsoft.com/office/drawing/2014/main" id="{C9667558-D6DD-AFA3-0230-036AE1019B37}"/>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9995" r="13754" b="-2"/>
          <a:stretch/>
        </p:blipFill>
        <p:spPr bwMode="auto">
          <a:xfrm>
            <a:off x="9591951" y="3474000"/>
            <a:ext cx="1859997" cy="1860001"/>
          </a:xfrm>
          <a:custGeom>
            <a:avLst/>
            <a:gdLst/>
            <a:ahLst/>
            <a:cxnLst/>
            <a:rect l="l" t="t" r="r" b="b"/>
            <a:pathLst>
              <a:path w="2598738" h="1859999">
                <a:moveTo>
                  <a:pt x="0" y="0"/>
                </a:moveTo>
                <a:lnTo>
                  <a:pt x="2598738" y="0"/>
                </a:lnTo>
                <a:lnTo>
                  <a:pt x="2598738" y="1859999"/>
                </a:lnTo>
                <a:lnTo>
                  <a:pt x="0" y="1859999"/>
                </a:lnTo>
                <a:close/>
              </a:path>
            </a:pathLst>
          </a:custGeom>
          <a:noFill/>
          <a:extLst>
            <a:ext uri="{909E8E84-426E-40DD-AFC4-6F175D3DCCD1}">
              <a14:hiddenFill xmlns:a14="http://schemas.microsoft.com/office/drawing/2010/main">
                <a:solidFill>
                  <a:srgbClr val="FFFFFF"/>
                </a:solidFill>
              </a14:hiddenFill>
            </a:ext>
          </a:extLst>
        </p:spPr>
      </p:pic>
      <p:pic>
        <p:nvPicPr>
          <p:cNvPr id="1026" name="Picture 2" descr="Logo&#10;&#10;Description automatically generated">
            <a:extLst>
              <a:ext uri="{FF2B5EF4-FFF2-40B4-BE49-F238E27FC236}">
                <a16:creationId xmlns:a16="http://schemas.microsoft.com/office/drawing/2014/main" id="{D26FE929-DD47-7193-1E63-24F928249B6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772775" y="6253451"/>
            <a:ext cx="1419225" cy="6000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81st Infantry Division (United States) - Wikipedia">
            <a:extLst>
              <a:ext uri="{FF2B5EF4-FFF2-40B4-BE49-F238E27FC236}">
                <a16:creationId xmlns:a16="http://schemas.microsoft.com/office/drawing/2014/main" id="{7AD829B2-3A76-DDA8-948E-BF8F6CBAC5F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5816063"/>
            <a:ext cx="1041937" cy="1041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9417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136</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Army Golden Master Program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Ocasiorodriguez, Yahaira M M SSG USARMY 81 RD (USA)</dc:creator>
  <cp:lastModifiedBy>Emery, Virginia A LTC USARMY USARC HQ (USA)</cp:lastModifiedBy>
  <cp:revision>3</cp:revision>
  <dcterms:created xsi:type="dcterms:W3CDTF">2024-04-02T14:48:07Z</dcterms:created>
  <dcterms:modified xsi:type="dcterms:W3CDTF">2024-04-11T12:55:12Z</dcterms:modified>
</cp:coreProperties>
</file>