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530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450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019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453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85" y="67056"/>
            <a:ext cx="1026159" cy="100582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92257" y="67057"/>
            <a:ext cx="999743" cy="100583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51281" y="286512"/>
            <a:ext cx="9761727" cy="7955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889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63304"/>
            <a:ext cx="10363200" cy="18466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2C9-05EA-44F7-87A9-F496B55F2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1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276999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16158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CUI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90B56-8F3B-4814-92D3-2D8175B579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3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5985" y="67056"/>
            <a:ext cx="1026159" cy="100582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92257" y="67057"/>
            <a:ext cx="999743" cy="10058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4480" y="14951"/>
            <a:ext cx="54025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810" y="1036185"/>
            <a:ext cx="113224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02284" y="6656218"/>
            <a:ext cx="1385993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538235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en-US" spc="-10"/>
              <a:t>CUI</a:t>
            </a:r>
            <a:endParaRPr lang="en-US"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162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B7362764-F460-6E13-E37D-46C10A8BA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844" y="1066801"/>
            <a:ext cx="9144000" cy="58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73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1</cp:revision>
  <dcterms:created xsi:type="dcterms:W3CDTF">2022-12-19T16:25:20Z</dcterms:created>
  <dcterms:modified xsi:type="dcterms:W3CDTF">2022-12-19T16:25:45Z</dcterms:modified>
</cp:coreProperties>
</file>