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420" r:id="rId2"/>
    <p:sldId id="1421" r:id="rId3"/>
    <p:sldId id="1422" r:id="rId4"/>
    <p:sldId id="272" r:id="rId5"/>
    <p:sldId id="1423" r:id="rId6"/>
    <p:sldId id="264" r:id="rId7"/>
    <p:sldId id="265" r:id="rId8"/>
    <p:sldId id="14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52DF-618D-4410-8CDA-2202783597D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B305-630C-4B8A-AD8A-A3B8335E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51E5D-47AF-4715-9BDF-89E2EE08A70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CFF9-6350-75A3-BE8E-5E66DCA3AE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A7C3E6B-414C-2FD8-F001-CAAB0F9ED4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09071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Presenter</a:t>
            </a:r>
          </a:p>
          <a:p>
            <a:r>
              <a:rPr dirty="0"/>
              <a:t>2022-07-26 08:19:12</a:t>
            </a:r>
          </a:p>
          <a:p>
            <a:r>
              <a:rPr dirty="0"/>
              <a:t>--------------------------------------------</a:t>
            </a:r>
          </a:p>
          <a:p>
            <a:r>
              <a:rPr dirty="0"/>
              <a:t>Source: Open source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6D16A-CAC8-CF84-486D-0709D7EB0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69150-EED8-0D92-4E6C-64F1FEB20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921D7AF-4EF8-1500-AE28-7DA8F311EC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CFFDB-E52E-B85F-ABB2-71D6B0239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523C2-643D-80BE-90CF-61BD7E5F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ADEBB8F-A1BA-F87F-003E-A9C25E5BFD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5150" y="871538"/>
            <a:ext cx="3136900" cy="235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3355420"/>
            <a:ext cx="7477760" cy="27453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713EE-D701-17C5-D4D6-EF6F6D68F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69DF3-2BAB-C56C-B384-A7BAA8EC9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B859CA5-1810-2B19-964E-9815BEACD1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55471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92CD2-9E7C-BDF4-46BB-B5C7F02F9B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D340A-8DA9-B7CE-6F41-DB01F241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6019B2A-B757-D8C7-046F-55ACAE08AD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/>
              <a:t>Presenter</a:t>
            </a:r>
          </a:p>
          <a:p>
            <a:r>
              <a:rPr dirty="0"/>
              <a:t>2022-07-26 08:19:21</a:t>
            </a:r>
          </a:p>
          <a:p>
            <a:r>
              <a:rPr dirty="0"/>
              <a:t>--------------------------------------------</a:t>
            </a:r>
          </a:p>
          <a:p>
            <a:r>
              <a:rPr dirty="0"/>
              <a:t>Source: USARPAC Commander’s  Vision and Intent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F83C8-2DDD-5E43-200D-395BFE0BBC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A488B-F1F5-CCF1-6096-1CE7BF214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09A9C0C-798F-15F4-3676-F5BED0B6D3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BE4B8-5AC7-21C7-2B5C-52DF715AE6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3E5E2-D8B4-BC79-1172-3FACFC7DE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A1B5379-71D2-D71B-DC40-DC118F8A3D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5150" y="871538"/>
            <a:ext cx="3136900" cy="235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3355420"/>
            <a:ext cx="7477760" cy="27453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CD55D-3624-4C16-83D3-9056F0E56C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61861-F329-0C67-5036-BFDF60479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7A712-9071-4FAD-A8CE-D8266628C13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0F6011-C711-1897-007D-A95C400E09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377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77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5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07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4519169" y="2057400"/>
            <a:ext cx="2997199" cy="2257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k object 18"/>
          <p:cNvSpPr/>
          <p:nvPr/>
        </p:nvSpPr>
        <p:spPr>
          <a:xfrm>
            <a:off x="351537" y="830580"/>
            <a:ext cx="11661647" cy="1051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9" name="bk object 19"/>
          <p:cNvSpPr/>
          <p:nvPr/>
        </p:nvSpPr>
        <p:spPr>
          <a:xfrm>
            <a:off x="4502913" y="4989577"/>
            <a:ext cx="1570735" cy="472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0" name="bk object 20"/>
          <p:cNvSpPr/>
          <p:nvPr/>
        </p:nvSpPr>
        <p:spPr>
          <a:xfrm>
            <a:off x="4506977" y="4527804"/>
            <a:ext cx="1562607" cy="800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1" name="bk object 21"/>
          <p:cNvSpPr/>
          <p:nvPr/>
        </p:nvSpPr>
        <p:spPr>
          <a:xfrm>
            <a:off x="5553455" y="4989577"/>
            <a:ext cx="1857247" cy="472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2" name="bk object 22"/>
          <p:cNvSpPr/>
          <p:nvPr/>
        </p:nvSpPr>
        <p:spPr>
          <a:xfrm>
            <a:off x="5557520" y="4527804"/>
            <a:ext cx="1851151" cy="800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3" name="bk object 23"/>
          <p:cNvSpPr/>
          <p:nvPr/>
        </p:nvSpPr>
        <p:spPr>
          <a:xfrm>
            <a:off x="6764529" y="4989577"/>
            <a:ext cx="802639" cy="472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4" name="bk object 24"/>
          <p:cNvSpPr/>
          <p:nvPr/>
        </p:nvSpPr>
        <p:spPr>
          <a:xfrm>
            <a:off x="6768593" y="4527804"/>
            <a:ext cx="794511" cy="800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5" name="bk object 25"/>
          <p:cNvSpPr/>
          <p:nvPr/>
        </p:nvSpPr>
        <p:spPr>
          <a:xfrm>
            <a:off x="1593087" y="5170933"/>
            <a:ext cx="2127503" cy="676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6" name="bk object 26"/>
          <p:cNvSpPr/>
          <p:nvPr/>
        </p:nvSpPr>
        <p:spPr>
          <a:xfrm>
            <a:off x="3184145" y="5152645"/>
            <a:ext cx="739647" cy="676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7" name="bk object 27"/>
          <p:cNvSpPr/>
          <p:nvPr/>
        </p:nvSpPr>
        <p:spPr>
          <a:xfrm>
            <a:off x="3387343" y="5170933"/>
            <a:ext cx="875791" cy="676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8" name="bk object 28"/>
          <p:cNvSpPr/>
          <p:nvPr/>
        </p:nvSpPr>
        <p:spPr>
          <a:xfrm>
            <a:off x="3726689" y="5170933"/>
            <a:ext cx="3245103" cy="676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9" name="bk object 29"/>
          <p:cNvSpPr/>
          <p:nvPr/>
        </p:nvSpPr>
        <p:spPr>
          <a:xfrm>
            <a:off x="6435345" y="5170933"/>
            <a:ext cx="2586735" cy="676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30" name="bk object 30"/>
          <p:cNvSpPr/>
          <p:nvPr/>
        </p:nvSpPr>
        <p:spPr>
          <a:xfrm>
            <a:off x="8485631" y="5170933"/>
            <a:ext cx="670559" cy="676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31" name="bk object 31"/>
          <p:cNvSpPr/>
          <p:nvPr/>
        </p:nvSpPr>
        <p:spPr>
          <a:xfrm>
            <a:off x="8621777" y="5170933"/>
            <a:ext cx="2068575" cy="6766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17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4168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505969" y="134113"/>
            <a:ext cx="1040383" cy="77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4660" y="103428"/>
            <a:ext cx="98941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3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5.jpg"/><Relationship Id="rId21" Type="http://schemas.openxmlformats.org/officeDocument/2006/relationships/image" Target="../media/image51.jpg"/><Relationship Id="rId7" Type="http://schemas.openxmlformats.org/officeDocument/2006/relationships/image" Target="../media/image38.png"/><Relationship Id="rId12" Type="http://schemas.openxmlformats.org/officeDocument/2006/relationships/image" Target="../media/image34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jp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9" Type="http://schemas.openxmlformats.org/officeDocument/2006/relationships/image" Target="../media/image111.png"/><Relationship Id="rId21" Type="http://schemas.openxmlformats.org/officeDocument/2006/relationships/image" Target="../media/image93.jpg"/><Relationship Id="rId34" Type="http://schemas.openxmlformats.org/officeDocument/2006/relationships/image" Target="../media/image106.png"/><Relationship Id="rId42" Type="http://schemas.openxmlformats.org/officeDocument/2006/relationships/image" Target="../media/image114.jpg"/><Relationship Id="rId47" Type="http://schemas.openxmlformats.org/officeDocument/2006/relationships/image" Target="../media/image119.png"/><Relationship Id="rId50" Type="http://schemas.openxmlformats.org/officeDocument/2006/relationships/image" Target="../media/image122.png"/><Relationship Id="rId55" Type="http://schemas.openxmlformats.org/officeDocument/2006/relationships/image" Target="../media/image12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8.png"/><Relationship Id="rId29" Type="http://schemas.openxmlformats.org/officeDocument/2006/relationships/image" Target="../media/image101.png"/><Relationship Id="rId11" Type="http://schemas.openxmlformats.org/officeDocument/2006/relationships/image" Target="../media/image34.png"/><Relationship Id="rId24" Type="http://schemas.openxmlformats.org/officeDocument/2006/relationships/image" Target="../media/image96.jpg"/><Relationship Id="rId32" Type="http://schemas.openxmlformats.org/officeDocument/2006/relationships/image" Target="../media/image104.png"/><Relationship Id="rId37" Type="http://schemas.openxmlformats.org/officeDocument/2006/relationships/image" Target="../media/image109.png"/><Relationship Id="rId40" Type="http://schemas.openxmlformats.org/officeDocument/2006/relationships/image" Target="../media/image112.png"/><Relationship Id="rId45" Type="http://schemas.openxmlformats.org/officeDocument/2006/relationships/image" Target="../media/image117.png"/><Relationship Id="rId53" Type="http://schemas.openxmlformats.org/officeDocument/2006/relationships/image" Target="../media/image125.png"/><Relationship Id="rId58" Type="http://schemas.openxmlformats.org/officeDocument/2006/relationships/image" Target="../media/image130.png"/><Relationship Id="rId5" Type="http://schemas.openxmlformats.org/officeDocument/2006/relationships/image" Target="../media/image33.png"/><Relationship Id="rId61" Type="http://schemas.openxmlformats.org/officeDocument/2006/relationships/image" Target="../media/image133.jpg"/><Relationship Id="rId19" Type="http://schemas.openxmlformats.org/officeDocument/2006/relationships/image" Target="../media/image91.png"/><Relationship Id="rId14" Type="http://schemas.openxmlformats.org/officeDocument/2006/relationships/image" Target="../media/image86.jp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107.jpg"/><Relationship Id="rId43" Type="http://schemas.openxmlformats.org/officeDocument/2006/relationships/image" Target="../media/image115.png"/><Relationship Id="rId48" Type="http://schemas.openxmlformats.org/officeDocument/2006/relationships/image" Target="../media/image120.png"/><Relationship Id="rId56" Type="http://schemas.openxmlformats.org/officeDocument/2006/relationships/image" Target="../media/image128.png"/><Relationship Id="rId8" Type="http://schemas.openxmlformats.org/officeDocument/2006/relationships/image" Target="../media/image81.png"/><Relationship Id="rId51" Type="http://schemas.openxmlformats.org/officeDocument/2006/relationships/image" Target="../media/image123.png"/><Relationship Id="rId3" Type="http://schemas.openxmlformats.org/officeDocument/2006/relationships/image" Target="../media/image35.jp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image" Target="../media/image110.jpg"/><Relationship Id="rId46" Type="http://schemas.openxmlformats.org/officeDocument/2006/relationships/image" Target="../media/image118.png"/><Relationship Id="rId59" Type="http://schemas.openxmlformats.org/officeDocument/2006/relationships/image" Target="../media/image131.png"/><Relationship Id="rId20" Type="http://schemas.openxmlformats.org/officeDocument/2006/relationships/image" Target="../media/image92.png"/><Relationship Id="rId41" Type="http://schemas.openxmlformats.org/officeDocument/2006/relationships/image" Target="../media/image113.png"/><Relationship Id="rId54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jpg"/><Relationship Id="rId36" Type="http://schemas.openxmlformats.org/officeDocument/2006/relationships/image" Target="../media/image108.png"/><Relationship Id="rId49" Type="http://schemas.openxmlformats.org/officeDocument/2006/relationships/image" Target="../media/image121.png"/><Relationship Id="rId57" Type="http://schemas.openxmlformats.org/officeDocument/2006/relationships/image" Target="../media/image129.png"/><Relationship Id="rId10" Type="http://schemas.openxmlformats.org/officeDocument/2006/relationships/image" Target="../media/image83.png"/><Relationship Id="rId31" Type="http://schemas.openxmlformats.org/officeDocument/2006/relationships/image" Target="../media/image103.png"/><Relationship Id="rId44" Type="http://schemas.openxmlformats.org/officeDocument/2006/relationships/image" Target="../media/image116.png"/><Relationship Id="rId52" Type="http://schemas.openxmlformats.org/officeDocument/2006/relationships/image" Target="../media/image124.png"/><Relationship Id="rId60" Type="http://schemas.openxmlformats.org/officeDocument/2006/relationships/image" Target="../media/image132.jpg"/><Relationship Id="rId4" Type="http://schemas.openxmlformats.org/officeDocument/2006/relationships/image" Target="../media/image36.png"/><Relationship Id="rId9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35.jpg"/><Relationship Id="rId21" Type="http://schemas.openxmlformats.org/officeDocument/2006/relationships/image" Target="../media/image146.jpg"/><Relationship Id="rId34" Type="http://schemas.openxmlformats.org/officeDocument/2006/relationships/image" Target="../media/image159.png"/><Relationship Id="rId7" Type="http://schemas.openxmlformats.org/officeDocument/2006/relationships/image" Target="../media/image134.png"/><Relationship Id="rId12" Type="http://schemas.openxmlformats.org/officeDocument/2006/relationships/image" Target="../media/image137.png"/><Relationship Id="rId17" Type="http://schemas.openxmlformats.org/officeDocument/2006/relationships/image" Target="../media/image142.jpg"/><Relationship Id="rId25" Type="http://schemas.openxmlformats.org/officeDocument/2006/relationships/image" Target="../media/image150.png"/><Relationship Id="rId33" Type="http://schemas.openxmlformats.org/officeDocument/2006/relationships/image" Target="../media/image158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1.jp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36.jpg"/><Relationship Id="rId24" Type="http://schemas.openxmlformats.org/officeDocument/2006/relationships/image" Target="../media/image149.png"/><Relationship Id="rId32" Type="http://schemas.openxmlformats.org/officeDocument/2006/relationships/image" Target="../media/image157.png"/><Relationship Id="rId5" Type="http://schemas.openxmlformats.org/officeDocument/2006/relationships/image" Target="../media/image33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31" Type="http://schemas.openxmlformats.org/officeDocument/2006/relationships/image" Target="../media/image156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jpg"/><Relationship Id="rId8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35.jp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5" Type="http://schemas.openxmlformats.org/officeDocument/2006/relationships/image" Target="../media/image33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36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53.jp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r="10833"/>
          <a:stretch/>
        </p:blipFill>
        <p:spPr>
          <a:xfrm>
            <a:off x="1524003" y="0"/>
            <a:ext cx="9160859" cy="6870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8" y="2708265"/>
            <a:ext cx="2247310" cy="2256996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03829" y="312957"/>
            <a:ext cx="9601200" cy="22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171450" contourW="6350">
              <a:bevelT w="38100" h="38100"/>
              <a:extrusionClr>
                <a:schemeClr val="tx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320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20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United States Army Pacific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20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20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OCCH Strategic Brief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6350" stA="320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44794" y="34478"/>
            <a:ext cx="9023206" cy="2788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387" tIns="45692" rIns="91387" bIns="4569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8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UNCLASSIFIED//CUI</a:t>
            </a:r>
          </a:p>
          <a:p>
            <a:pPr marL="0" marR="0" lvl="0" indent="0" algn="ctr" defTabSz="9138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30 NOV 2022</a:t>
            </a:r>
          </a:p>
        </p:txBody>
      </p:sp>
      <p:sp>
        <p:nvSpPr>
          <p:cNvPr id="7" name="object 9"/>
          <p:cNvSpPr txBox="1"/>
          <p:nvPr/>
        </p:nvSpPr>
        <p:spPr>
          <a:xfrm>
            <a:off x="1818181" y="5186678"/>
            <a:ext cx="8437465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7788" marR="0" lvl="0" indent="-2617788" algn="ctr" defTabSz="914400" rtl="0" eaLnBrk="1" fontAlgn="auto" latinLnBrk="0" hangingPunct="1">
              <a:lnSpc>
                <a:spcPts val="21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8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Team!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17788" marR="5080" lvl="0" indent="-2617788" algn="ctr" defTabSz="914400" rtl="0" eaLnBrk="1" fontAlgn="auto" latinLnBrk="0" hangingPunct="1">
              <a:lnSpc>
                <a:spcPts val="215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</a:t>
            </a:r>
            <a:r>
              <a:rPr kumimoji="0" sz="19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/>
                <a:ea typeface="+mn-ea"/>
                <a:cs typeface="MS PGothic"/>
              </a:rPr>
              <a:t>’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Theater Army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Indo-Pacific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17788" marR="5080" lvl="0" indent="-2617788" algn="ctr" defTabSz="914400" rtl="0" eaLnBrk="1" fontAlgn="auto" latinLnBrk="0" hangingPunct="1">
              <a:lnSpc>
                <a:spcPts val="215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17788" marR="5080" lvl="0" indent="-2617788" algn="ctr" defTabSz="914400" rtl="0" eaLnBrk="1" fontAlgn="auto" latinLnBrk="0" hangingPunct="1">
              <a:lnSpc>
                <a:spcPts val="215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the Joint Force with the decisive landpower needed to</a:t>
            </a:r>
          </a:p>
          <a:p>
            <a:pPr marL="2617788" marR="5080" lvl="0" indent="-2617788" algn="ctr" defTabSz="914400" rtl="0" eaLnBrk="1" fontAlgn="auto" latinLnBrk="0" hangingPunct="1">
              <a:lnSpc>
                <a:spcPts val="215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Compete, Fight, and Win.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471" y="3925670"/>
            <a:ext cx="236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 Chaplain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 (COL) Gary T. Fishe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3925670"/>
            <a:ext cx="275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Religious Affairs NCO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SGM Joe E. Stanfield Jr.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1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695" y="90970"/>
            <a:ext cx="1281328" cy="250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9989" y="1"/>
            <a:ext cx="502919" cy="59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0573" y="1"/>
            <a:ext cx="1383791" cy="591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1316" y="801612"/>
            <a:ext cx="6996430" cy="5526405"/>
          </a:xfrm>
          <a:custGeom>
            <a:avLst/>
            <a:gdLst/>
            <a:ahLst/>
            <a:cxnLst/>
            <a:rect l="l" t="t" r="r" b="b"/>
            <a:pathLst>
              <a:path w="6996430" h="5526405">
                <a:moveTo>
                  <a:pt x="0" y="5525782"/>
                </a:moveTo>
                <a:lnTo>
                  <a:pt x="6996163" y="5525782"/>
                </a:lnTo>
                <a:lnTo>
                  <a:pt x="6996163" y="0"/>
                </a:lnTo>
                <a:lnTo>
                  <a:pt x="0" y="0"/>
                </a:lnTo>
                <a:lnTo>
                  <a:pt x="0" y="5525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2289" y="888491"/>
            <a:ext cx="2028189" cy="5525770"/>
          </a:xfrm>
          <a:custGeom>
            <a:avLst/>
            <a:gdLst/>
            <a:ahLst/>
            <a:cxnLst/>
            <a:rect l="l" t="t" r="r" b="b"/>
            <a:pathLst>
              <a:path w="2028189" h="5525770">
                <a:moveTo>
                  <a:pt x="0" y="5525770"/>
                </a:moveTo>
                <a:lnTo>
                  <a:pt x="2028063" y="5525770"/>
                </a:lnTo>
                <a:lnTo>
                  <a:pt x="2028063" y="0"/>
                </a:lnTo>
                <a:lnTo>
                  <a:pt x="0" y="0"/>
                </a:lnTo>
                <a:lnTo>
                  <a:pt x="0" y="552577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7017" y="801623"/>
            <a:ext cx="58419" cy="5525770"/>
          </a:xfrm>
          <a:custGeom>
            <a:avLst/>
            <a:gdLst/>
            <a:ahLst/>
            <a:cxnLst/>
            <a:rect l="l" t="t" r="r" b="b"/>
            <a:pathLst>
              <a:path w="58419" h="5525770">
                <a:moveTo>
                  <a:pt x="0" y="5525770"/>
                </a:moveTo>
                <a:lnTo>
                  <a:pt x="57912" y="5525770"/>
                </a:lnTo>
                <a:lnTo>
                  <a:pt x="57912" y="0"/>
                </a:lnTo>
                <a:lnTo>
                  <a:pt x="0" y="0"/>
                </a:lnTo>
                <a:lnTo>
                  <a:pt x="0" y="552577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4928" y="801623"/>
            <a:ext cx="56515" cy="5525770"/>
          </a:xfrm>
          <a:custGeom>
            <a:avLst/>
            <a:gdLst/>
            <a:ahLst/>
            <a:cxnLst/>
            <a:rect l="l" t="t" r="r" b="b"/>
            <a:pathLst>
              <a:path w="56514" h="5525770">
                <a:moveTo>
                  <a:pt x="0" y="5525770"/>
                </a:moveTo>
                <a:lnTo>
                  <a:pt x="56387" y="5525770"/>
                </a:lnTo>
                <a:lnTo>
                  <a:pt x="56387" y="0"/>
                </a:lnTo>
                <a:lnTo>
                  <a:pt x="0" y="0"/>
                </a:lnTo>
                <a:lnTo>
                  <a:pt x="0" y="552577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1945" y="867157"/>
            <a:ext cx="510539" cy="490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8573" y="801625"/>
            <a:ext cx="9139427" cy="5751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1" y="781812"/>
            <a:ext cx="5341619" cy="5519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13632" y="1770886"/>
            <a:ext cx="2315210" cy="2345690"/>
          </a:xfrm>
          <a:custGeom>
            <a:avLst/>
            <a:gdLst/>
            <a:ahLst/>
            <a:cxnLst/>
            <a:rect l="l" t="t" r="r" b="b"/>
            <a:pathLst>
              <a:path w="2315210" h="2345690">
                <a:moveTo>
                  <a:pt x="0" y="1172590"/>
                </a:moveTo>
                <a:lnTo>
                  <a:pt x="635" y="1133093"/>
                </a:lnTo>
                <a:lnTo>
                  <a:pt x="2540" y="1093990"/>
                </a:lnTo>
                <a:lnTo>
                  <a:pt x="5715" y="1055128"/>
                </a:lnTo>
                <a:lnTo>
                  <a:pt x="10160" y="1016647"/>
                </a:lnTo>
                <a:lnTo>
                  <a:pt x="15748" y="978560"/>
                </a:lnTo>
                <a:lnTo>
                  <a:pt x="22606" y="940968"/>
                </a:lnTo>
                <a:lnTo>
                  <a:pt x="39751" y="866940"/>
                </a:lnTo>
                <a:lnTo>
                  <a:pt x="61328" y="794804"/>
                </a:lnTo>
                <a:lnTo>
                  <a:pt x="87363" y="724712"/>
                </a:lnTo>
                <a:lnTo>
                  <a:pt x="117589" y="656894"/>
                </a:lnTo>
                <a:lnTo>
                  <a:pt x="151879" y="591375"/>
                </a:lnTo>
                <a:lnTo>
                  <a:pt x="190093" y="528510"/>
                </a:lnTo>
                <a:lnTo>
                  <a:pt x="232003" y="468198"/>
                </a:lnTo>
                <a:lnTo>
                  <a:pt x="277469" y="410794"/>
                </a:lnTo>
                <a:lnTo>
                  <a:pt x="326224" y="356577"/>
                </a:lnTo>
                <a:lnTo>
                  <a:pt x="378294" y="305396"/>
                </a:lnTo>
                <a:lnTo>
                  <a:pt x="433527" y="257657"/>
                </a:lnTo>
                <a:lnTo>
                  <a:pt x="491566" y="213334"/>
                </a:lnTo>
                <a:lnTo>
                  <a:pt x="552386" y="172707"/>
                </a:lnTo>
                <a:lnTo>
                  <a:pt x="615759" y="136004"/>
                </a:lnTo>
                <a:lnTo>
                  <a:pt x="681532" y="103365"/>
                </a:lnTo>
                <a:lnTo>
                  <a:pt x="749719" y="74790"/>
                </a:lnTo>
                <a:lnTo>
                  <a:pt x="819823" y="50672"/>
                </a:lnTo>
                <a:lnTo>
                  <a:pt x="891946" y="30987"/>
                </a:lnTo>
                <a:lnTo>
                  <a:pt x="965860" y="16001"/>
                </a:lnTo>
                <a:lnTo>
                  <a:pt x="1041412" y="5841"/>
                </a:lnTo>
                <a:lnTo>
                  <a:pt x="1079766" y="2539"/>
                </a:lnTo>
                <a:lnTo>
                  <a:pt x="1118362" y="634"/>
                </a:lnTo>
                <a:lnTo>
                  <a:pt x="1157351" y="0"/>
                </a:lnTo>
                <a:lnTo>
                  <a:pt x="1196340" y="634"/>
                </a:lnTo>
                <a:lnTo>
                  <a:pt x="1234935" y="2539"/>
                </a:lnTo>
                <a:lnTo>
                  <a:pt x="1273289" y="5841"/>
                </a:lnTo>
                <a:lnTo>
                  <a:pt x="1311262" y="10286"/>
                </a:lnTo>
                <a:lnTo>
                  <a:pt x="1385925" y="22859"/>
                </a:lnTo>
                <a:lnTo>
                  <a:pt x="1459064" y="40258"/>
                </a:lnTo>
                <a:lnTo>
                  <a:pt x="1530184" y="62217"/>
                </a:lnTo>
                <a:lnTo>
                  <a:pt x="1599387" y="88506"/>
                </a:lnTo>
                <a:lnTo>
                  <a:pt x="1666316" y="119240"/>
                </a:lnTo>
                <a:lnTo>
                  <a:pt x="1730946" y="153911"/>
                </a:lnTo>
                <a:lnTo>
                  <a:pt x="1793036" y="192633"/>
                </a:lnTo>
                <a:lnTo>
                  <a:pt x="1852472" y="235051"/>
                </a:lnTo>
                <a:lnTo>
                  <a:pt x="1909114" y="281025"/>
                </a:lnTo>
                <a:lnTo>
                  <a:pt x="1962823" y="330542"/>
                </a:lnTo>
                <a:lnTo>
                  <a:pt x="2013242" y="383247"/>
                </a:lnTo>
                <a:lnTo>
                  <a:pt x="2060473" y="439115"/>
                </a:lnTo>
                <a:lnTo>
                  <a:pt x="2104161" y="498043"/>
                </a:lnTo>
                <a:lnTo>
                  <a:pt x="2144153" y="559625"/>
                </a:lnTo>
                <a:lnTo>
                  <a:pt x="2180475" y="623887"/>
                </a:lnTo>
                <a:lnTo>
                  <a:pt x="2212733" y="690549"/>
                </a:lnTo>
                <a:lnTo>
                  <a:pt x="2240800" y="759510"/>
                </a:lnTo>
                <a:lnTo>
                  <a:pt x="2264664" y="830618"/>
                </a:lnTo>
                <a:lnTo>
                  <a:pt x="2284095" y="903757"/>
                </a:lnTo>
                <a:lnTo>
                  <a:pt x="2298954" y="978560"/>
                </a:lnTo>
                <a:lnTo>
                  <a:pt x="2304542" y="1016647"/>
                </a:lnTo>
                <a:lnTo>
                  <a:pt x="2308987" y="1055128"/>
                </a:lnTo>
                <a:lnTo>
                  <a:pt x="2312162" y="1093990"/>
                </a:lnTo>
                <a:lnTo>
                  <a:pt x="2314067" y="1133093"/>
                </a:lnTo>
                <a:lnTo>
                  <a:pt x="2314702" y="1172590"/>
                </a:lnTo>
                <a:lnTo>
                  <a:pt x="2314067" y="1212087"/>
                </a:lnTo>
                <a:lnTo>
                  <a:pt x="2312162" y="1251191"/>
                </a:lnTo>
                <a:lnTo>
                  <a:pt x="2308987" y="1290053"/>
                </a:lnTo>
                <a:lnTo>
                  <a:pt x="2304542" y="1328534"/>
                </a:lnTo>
                <a:lnTo>
                  <a:pt x="2298954" y="1366621"/>
                </a:lnTo>
                <a:lnTo>
                  <a:pt x="2292096" y="1404213"/>
                </a:lnTo>
                <a:lnTo>
                  <a:pt x="2274951" y="1478241"/>
                </a:lnTo>
                <a:lnTo>
                  <a:pt x="2253373" y="1550377"/>
                </a:lnTo>
                <a:lnTo>
                  <a:pt x="2227338" y="1620469"/>
                </a:lnTo>
                <a:lnTo>
                  <a:pt x="2197112" y="1688287"/>
                </a:lnTo>
                <a:lnTo>
                  <a:pt x="2162822" y="1753806"/>
                </a:lnTo>
                <a:lnTo>
                  <a:pt x="2124608" y="1816671"/>
                </a:lnTo>
                <a:lnTo>
                  <a:pt x="2082698" y="1876983"/>
                </a:lnTo>
                <a:lnTo>
                  <a:pt x="2037232" y="1934387"/>
                </a:lnTo>
                <a:lnTo>
                  <a:pt x="1988477" y="1988604"/>
                </a:lnTo>
                <a:lnTo>
                  <a:pt x="1936407" y="2039785"/>
                </a:lnTo>
                <a:lnTo>
                  <a:pt x="1881174" y="2087524"/>
                </a:lnTo>
                <a:lnTo>
                  <a:pt x="1823135" y="2131847"/>
                </a:lnTo>
                <a:lnTo>
                  <a:pt x="1762315" y="2172487"/>
                </a:lnTo>
                <a:lnTo>
                  <a:pt x="1698942" y="2209177"/>
                </a:lnTo>
                <a:lnTo>
                  <a:pt x="1633169" y="2241816"/>
                </a:lnTo>
                <a:lnTo>
                  <a:pt x="1564970" y="2270391"/>
                </a:lnTo>
                <a:lnTo>
                  <a:pt x="1494878" y="2294509"/>
                </a:lnTo>
                <a:lnTo>
                  <a:pt x="1422755" y="2314193"/>
                </a:lnTo>
                <a:lnTo>
                  <a:pt x="1348841" y="2329179"/>
                </a:lnTo>
                <a:lnTo>
                  <a:pt x="1273289" y="2339340"/>
                </a:lnTo>
                <a:lnTo>
                  <a:pt x="1234935" y="2342641"/>
                </a:lnTo>
                <a:lnTo>
                  <a:pt x="1196340" y="2344547"/>
                </a:lnTo>
                <a:lnTo>
                  <a:pt x="1157351" y="2345181"/>
                </a:lnTo>
                <a:lnTo>
                  <a:pt x="1118362" y="2344547"/>
                </a:lnTo>
                <a:lnTo>
                  <a:pt x="1079766" y="2342641"/>
                </a:lnTo>
                <a:lnTo>
                  <a:pt x="1041412" y="2339340"/>
                </a:lnTo>
                <a:lnTo>
                  <a:pt x="1003439" y="2334894"/>
                </a:lnTo>
                <a:lnTo>
                  <a:pt x="928776" y="2322322"/>
                </a:lnTo>
                <a:lnTo>
                  <a:pt x="855637" y="2304922"/>
                </a:lnTo>
                <a:lnTo>
                  <a:pt x="784517" y="2282964"/>
                </a:lnTo>
                <a:lnTo>
                  <a:pt x="715314" y="2256675"/>
                </a:lnTo>
                <a:lnTo>
                  <a:pt x="648385" y="2225941"/>
                </a:lnTo>
                <a:lnTo>
                  <a:pt x="583755" y="2191270"/>
                </a:lnTo>
                <a:lnTo>
                  <a:pt x="521652" y="2152548"/>
                </a:lnTo>
                <a:lnTo>
                  <a:pt x="462102" y="2110130"/>
                </a:lnTo>
                <a:lnTo>
                  <a:pt x="405587" y="2064156"/>
                </a:lnTo>
                <a:lnTo>
                  <a:pt x="351878" y="2014639"/>
                </a:lnTo>
                <a:lnTo>
                  <a:pt x="301459" y="1961934"/>
                </a:lnTo>
                <a:lnTo>
                  <a:pt x="254228" y="1906066"/>
                </a:lnTo>
                <a:lnTo>
                  <a:pt x="210540" y="1847138"/>
                </a:lnTo>
                <a:lnTo>
                  <a:pt x="170548" y="1785556"/>
                </a:lnTo>
                <a:lnTo>
                  <a:pt x="134226" y="1721294"/>
                </a:lnTo>
                <a:lnTo>
                  <a:pt x="101968" y="1654632"/>
                </a:lnTo>
                <a:lnTo>
                  <a:pt x="73901" y="1585671"/>
                </a:lnTo>
                <a:lnTo>
                  <a:pt x="50025" y="1514563"/>
                </a:lnTo>
                <a:lnTo>
                  <a:pt x="30607" y="1441424"/>
                </a:lnTo>
                <a:lnTo>
                  <a:pt x="15748" y="1366621"/>
                </a:lnTo>
                <a:lnTo>
                  <a:pt x="10160" y="1328534"/>
                </a:lnTo>
                <a:lnTo>
                  <a:pt x="5715" y="1290053"/>
                </a:lnTo>
                <a:lnTo>
                  <a:pt x="2540" y="1251191"/>
                </a:lnTo>
                <a:lnTo>
                  <a:pt x="635" y="1212087"/>
                </a:lnTo>
                <a:lnTo>
                  <a:pt x="0" y="1172590"/>
                </a:lnTo>
                <a:close/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9524" y="813817"/>
            <a:ext cx="3806951" cy="5515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1" y="4610101"/>
            <a:ext cx="4777739" cy="1932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0716" y="4487952"/>
            <a:ext cx="4434840" cy="20205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billion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~2 billion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connected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cyber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domain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 of 36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megacities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(population</a:t>
            </a:r>
            <a:r>
              <a:rPr kumimoji="0" sz="16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10M+)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70%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global population by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2050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of 10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largest militaries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1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70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 of 30 Chiefs of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Officers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761" y="782574"/>
            <a:ext cx="9144000" cy="5771515"/>
          </a:xfrm>
          <a:custGeom>
            <a:avLst/>
            <a:gdLst/>
            <a:ahLst/>
            <a:cxnLst/>
            <a:rect l="l" t="t" r="r" b="b"/>
            <a:pathLst>
              <a:path w="9144000" h="5771515">
                <a:moveTo>
                  <a:pt x="0" y="5771388"/>
                </a:moveTo>
                <a:lnTo>
                  <a:pt x="9143873" y="5771388"/>
                </a:lnTo>
                <a:lnTo>
                  <a:pt x="9143873" y="0"/>
                </a:lnTo>
                <a:lnTo>
                  <a:pt x="0" y="0"/>
                </a:lnTo>
                <a:lnTo>
                  <a:pt x="0" y="5771388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0" y="1"/>
            <a:ext cx="9144000" cy="605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86712" y="1"/>
            <a:ext cx="7554467" cy="754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1" y="1"/>
            <a:ext cx="9143999" cy="525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13708" y="19738"/>
            <a:ext cx="70459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The </a:t>
            </a:r>
            <a:r>
              <a:rPr sz="2800" dirty="0">
                <a:solidFill>
                  <a:srgbClr val="001F5F"/>
                </a:solidFill>
                <a:latin typeface="Agency FB"/>
                <a:cs typeface="Agency FB"/>
              </a:rPr>
              <a:t>Most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Complex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and Consequential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Region -</a:t>
            </a:r>
            <a:r>
              <a:rPr sz="2800" spc="135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INDOPACOM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53601" y="1"/>
            <a:ext cx="380999" cy="533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62032" y="9145"/>
            <a:ext cx="460247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4001" y="22860"/>
            <a:ext cx="533399" cy="501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93580" y="522719"/>
            <a:ext cx="1074420" cy="166370"/>
          </a:xfrm>
          <a:custGeom>
            <a:avLst/>
            <a:gdLst/>
            <a:ahLst/>
            <a:cxnLst/>
            <a:rect l="l" t="t" r="r" b="b"/>
            <a:pathLst>
              <a:path w="1074420" h="166370">
                <a:moveTo>
                  <a:pt x="0" y="166128"/>
                </a:moveTo>
                <a:lnTo>
                  <a:pt x="1074420" y="166128"/>
                </a:lnTo>
                <a:lnTo>
                  <a:pt x="1074420" y="0"/>
                </a:lnTo>
                <a:lnTo>
                  <a:pt x="0" y="0"/>
                </a:lnTo>
                <a:lnTo>
                  <a:pt x="0" y="166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62953" y="519716"/>
            <a:ext cx="9550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5984" y="6679436"/>
            <a:ext cx="9550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39201" y="6612621"/>
            <a:ext cx="17439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5195" y="811530"/>
            <a:ext cx="7395209" cy="0"/>
          </a:xfrm>
          <a:custGeom>
            <a:avLst/>
            <a:gdLst/>
            <a:ahLst/>
            <a:cxnLst/>
            <a:rect l="l" t="t" r="r" b="b"/>
            <a:pathLst>
              <a:path w="7395209">
                <a:moveTo>
                  <a:pt x="0" y="0"/>
                </a:moveTo>
                <a:lnTo>
                  <a:pt x="7394676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3255" y="2276855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0"/>
                </a:moveTo>
                <a:lnTo>
                  <a:pt x="609600" y="0"/>
                </a:lnTo>
                <a:lnTo>
                  <a:pt x="6096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A2D2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1" y="6477001"/>
            <a:ext cx="161543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1" y="2057401"/>
            <a:ext cx="380999" cy="38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9760" y="1293877"/>
            <a:ext cx="1161287" cy="1004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9464" y="1969009"/>
            <a:ext cx="1367027" cy="1405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0809" y="42672"/>
            <a:ext cx="2461259" cy="981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1"/>
            <a:ext cx="4824984" cy="592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5481" y="0"/>
            <a:ext cx="4363211" cy="7513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1" y="1"/>
            <a:ext cx="4745735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62476" y="16690"/>
            <a:ext cx="385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USARPAC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–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Threat</a:t>
            </a:r>
            <a:r>
              <a:rPr sz="2800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Environment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22860"/>
            <a:ext cx="533399" cy="501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59396" y="3473197"/>
            <a:ext cx="3308604" cy="32430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53884" y="3649980"/>
            <a:ext cx="3214116" cy="29306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83780" y="3497580"/>
            <a:ext cx="3284219" cy="3139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78268" y="3674365"/>
            <a:ext cx="701039" cy="457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04989" y="3674365"/>
            <a:ext cx="341363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72045" y="3674365"/>
            <a:ext cx="2625851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3585" y="3724147"/>
            <a:ext cx="2870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Indo-Pacific 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AOR</a:t>
            </a:r>
            <a:r>
              <a:rPr kumimoji="0" sz="1600" b="1" i="0" u="none" strike="noStrike" kern="1200" cap="none" spc="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Flashpoints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46264" y="4261108"/>
            <a:ext cx="347472" cy="21457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32203" y="4240785"/>
            <a:ext cx="3065780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0" lvl="0" indent="-1968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36854" algn="l"/>
                <a:tab pos="23749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Arctic 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Competition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Escalation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19431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5745" algn="l"/>
                <a:tab pos="24701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Russia - Great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Competition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2089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5745" algn="l"/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DPRK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Instability,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Nuclear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Threat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200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5745" algn="l"/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Violent Extremist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187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Modernization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1400" b="0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Rejuvenation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20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6379" algn="l"/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ECS/SCS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Territorial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Clams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1911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Shaping International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6379" marR="0" lvl="0" indent="-179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701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India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Border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Disputes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7015" marR="85090" lvl="0" indent="-194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1428"/>
              <a:buFont typeface="Calibri"/>
              <a:buAutoNum type="arabicPlain"/>
              <a:tabLst>
                <a:tab pos="247015" algn="l"/>
                <a:tab pos="24765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Access/Influence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  PRC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Taiwan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4588" y="6197601"/>
            <a:ext cx="153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00800" y="5242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5242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06044" y="534927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05400" y="6385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05400" y="6385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0644" y="649227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95800" y="12192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95800" y="12192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1044" y="1229874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14800" y="296875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14800" y="296875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96867" y="151790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96867" y="151790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01944" y="1528742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86555" y="28575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86555" y="28575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91632" y="2868505"/>
            <a:ext cx="518159" cy="270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4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0690" marR="0" lvl="0" indent="0" algn="l" defTabSz="914400" rtl="0" eaLnBrk="1" fontAlgn="auto" latinLnBrk="0" hangingPunct="1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38400" y="13716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38400" y="137160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43644" y="1382274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057400" y="163220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57400" y="163220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62645" y="1643041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99888" y="325831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99888" y="325831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05438" y="3269148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19600" y="188976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19600" y="1889763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15811" y="338937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15811" y="338937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21817" y="3400384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94432" y="352958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36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94432" y="352958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36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99676" y="3540258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764536" y="24292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64536" y="242925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69780" y="2439263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503446" y="6639303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49267" y="2174751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15" y="165379"/>
                </a:moveTo>
                <a:lnTo>
                  <a:pt x="108864" y="165379"/>
                </a:lnTo>
                <a:lnTo>
                  <a:pt x="119735" y="228600"/>
                </a:lnTo>
                <a:lnTo>
                  <a:pt x="145615" y="165379"/>
                </a:lnTo>
                <a:close/>
              </a:path>
              <a:path w="304800" h="228600">
                <a:moveTo>
                  <a:pt x="196853" y="158051"/>
                </a:moveTo>
                <a:lnTo>
                  <a:pt x="148615" y="158051"/>
                </a:lnTo>
                <a:lnTo>
                  <a:pt x="186931" y="208876"/>
                </a:lnTo>
                <a:lnTo>
                  <a:pt x="196853" y="158051"/>
                </a:lnTo>
                <a:close/>
              </a:path>
              <a:path w="304800" h="228600">
                <a:moveTo>
                  <a:pt x="243014" y="152996"/>
                </a:moveTo>
                <a:lnTo>
                  <a:pt x="197840" y="152996"/>
                </a:lnTo>
                <a:lnTo>
                  <a:pt x="256044" y="191503"/>
                </a:lnTo>
                <a:lnTo>
                  <a:pt x="243014" y="152996"/>
                </a:lnTo>
                <a:close/>
              </a:path>
              <a:path w="304800" h="228600">
                <a:moveTo>
                  <a:pt x="241154" y="147497"/>
                </a:moveTo>
                <a:lnTo>
                  <a:pt x="79971" y="147497"/>
                </a:lnTo>
                <a:lnTo>
                  <a:pt x="67195" y="186448"/>
                </a:lnTo>
                <a:lnTo>
                  <a:pt x="108864" y="165379"/>
                </a:lnTo>
                <a:lnTo>
                  <a:pt x="145615" y="165379"/>
                </a:lnTo>
                <a:lnTo>
                  <a:pt x="148615" y="158051"/>
                </a:lnTo>
                <a:lnTo>
                  <a:pt x="196853" y="158051"/>
                </a:lnTo>
                <a:lnTo>
                  <a:pt x="197840" y="152996"/>
                </a:lnTo>
                <a:lnTo>
                  <a:pt x="243014" y="152996"/>
                </a:lnTo>
                <a:lnTo>
                  <a:pt x="241154" y="147497"/>
                </a:lnTo>
                <a:close/>
              </a:path>
              <a:path w="304800" h="228600">
                <a:moveTo>
                  <a:pt x="5219" y="24282"/>
                </a:moveTo>
                <a:lnTo>
                  <a:pt x="65290" y="80606"/>
                </a:lnTo>
                <a:lnTo>
                  <a:pt x="0" y="91173"/>
                </a:lnTo>
                <a:lnTo>
                  <a:pt x="52527" y="124612"/>
                </a:lnTo>
                <a:lnTo>
                  <a:pt x="1905" y="154368"/>
                </a:lnTo>
                <a:lnTo>
                  <a:pt x="79971" y="147497"/>
                </a:lnTo>
                <a:lnTo>
                  <a:pt x="241154" y="147497"/>
                </a:lnTo>
                <a:lnTo>
                  <a:pt x="237591" y="136969"/>
                </a:lnTo>
                <a:lnTo>
                  <a:pt x="297834" y="136969"/>
                </a:lnTo>
                <a:lnTo>
                  <a:pt x="248450" y="110858"/>
                </a:lnTo>
                <a:lnTo>
                  <a:pt x="297700" y="86106"/>
                </a:lnTo>
                <a:lnTo>
                  <a:pt x="235686" y="77406"/>
                </a:lnTo>
                <a:lnTo>
                  <a:pt x="243928" y="66878"/>
                </a:lnTo>
                <a:lnTo>
                  <a:pt x="103174" y="66878"/>
                </a:lnTo>
                <a:lnTo>
                  <a:pt x="5219" y="24282"/>
                </a:lnTo>
                <a:close/>
              </a:path>
              <a:path w="304800" h="228600">
                <a:moveTo>
                  <a:pt x="297834" y="136969"/>
                </a:moveTo>
                <a:lnTo>
                  <a:pt x="237591" y="136969"/>
                </a:lnTo>
                <a:lnTo>
                  <a:pt x="304800" y="140652"/>
                </a:lnTo>
                <a:lnTo>
                  <a:pt x="297834" y="136969"/>
                </a:lnTo>
                <a:close/>
              </a:path>
              <a:path w="304800" h="228600">
                <a:moveTo>
                  <a:pt x="117856" y="24282"/>
                </a:moveTo>
                <a:lnTo>
                  <a:pt x="103174" y="66878"/>
                </a:lnTo>
                <a:lnTo>
                  <a:pt x="243928" y="66878"/>
                </a:lnTo>
                <a:lnTo>
                  <a:pt x="248233" y="61379"/>
                </a:lnTo>
                <a:lnTo>
                  <a:pt x="152400" y="61379"/>
                </a:lnTo>
                <a:lnTo>
                  <a:pt x="117856" y="24282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79"/>
                </a:lnTo>
                <a:lnTo>
                  <a:pt x="248233" y="61379"/>
                </a:lnTo>
                <a:lnTo>
                  <a:pt x="252171" y="56349"/>
                </a:lnTo>
                <a:lnTo>
                  <a:pt x="199745" y="56349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67"/>
                </a:moveTo>
                <a:lnTo>
                  <a:pt x="199745" y="56349"/>
                </a:lnTo>
                <a:lnTo>
                  <a:pt x="252171" y="56349"/>
                </a:lnTo>
                <a:lnTo>
                  <a:pt x="259359" y="471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49267" y="2174751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79"/>
                </a:moveTo>
                <a:lnTo>
                  <a:pt x="204927" y="0"/>
                </a:lnTo>
                <a:lnTo>
                  <a:pt x="199745" y="56349"/>
                </a:lnTo>
                <a:lnTo>
                  <a:pt x="259359" y="47167"/>
                </a:lnTo>
                <a:lnTo>
                  <a:pt x="235686" y="77406"/>
                </a:lnTo>
                <a:lnTo>
                  <a:pt x="297700" y="86106"/>
                </a:lnTo>
                <a:lnTo>
                  <a:pt x="248450" y="110858"/>
                </a:lnTo>
                <a:lnTo>
                  <a:pt x="304800" y="140652"/>
                </a:lnTo>
                <a:lnTo>
                  <a:pt x="237591" y="136969"/>
                </a:lnTo>
                <a:lnTo>
                  <a:pt x="256044" y="191503"/>
                </a:lnTo>
                <a:lnTo>
                  <a:pt x="197840" y="152996"/>
                </a:lnTo>
                <a:lnTo>
                  <a:pt x="186931" y="208876"/>
                </a:lnTo>
                <a:lnTo>
                  <a:pt x="148615" y="158051"/>
                </a:lnTo>
                <a:lnTo>
                  <a:pt x="119735" y="228600"/>
                </a:lnTo>
                <a:lnTo>
                  <a:pt x="108864" y="165379"/>
                </a:lnTo>
                <a:lnTo>
                  <a:pt x="67195" y="186448"/>
                </a:lnTo>
                <a:lnTo>
                  <a:pt x="79971" y="147497"/>
                </a:lnTo>
                <a:lnTo>
                  <a:pt x="1905" y="154368"/>
                </a:lnTo>
                <a:lnTo>
                  <a:pt x="52527" y="124612"/>
                </a:lnTo>
                <a:lnTo>
                  <a:pt x="0" y="91173"/>
                </a:lnTo>
                <a:lnTo>
                  <a:pt x="65290" y="80606"/>
                </a:lnTo>
                <a:lnTo>
                  <a:pt x="5219" y="24282"/>
                </a:lnTo>
                <a:lnTo>
                  <a:pt x="103174" y="66878"/>
                </a:lnTo>
                <a:lnTo>
                  <a:pt x="117856" y="24282"/>
                </a:lnTo>
                <a:lnTo>
                  <a:pt x="152400" y="61379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27841" y="1901098"/>
            <a:ext cx="487045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34400" y="6657521"/>
            <a:ext cx="1737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886201" y="569977"/>
            <a:ext cx="827531" cy="6156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12393" y="573023"/>
            <a:ext cx="826005" cy="6126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602486" y="563118"/>
            <a:ext cx="845819" cy="632460"/>
          </a:xfrm>
          <a:custGeom>
            <a:avLst/>
            <a:gdLst/>
            <a:ahLst/>
            <a:cxnLst/>
            <a:rect l="l" t="t" r="r" b="b"/>
            <a:pathLst>
              <a:path w="845819" h="632460">
                <a:moveTo>
                  <a:pt x="0" y="0"/>
                </a:moveTo>
                <a:lnTo>
                  <a:pt x="845819" y="0"/>
                </a:lnTo>
                <a:lnTo>
                  <a:pt x="845819" y="632460"/>
                </a:lnTo>
                <a:lnTo>
                  <a:pt x="0" y="6324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114801" y="3285745"/>
            <a:ext cx="761999" cy="5013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108704" y="3279648"/>
            <a:ext cx="774700" cy="513715"/>
          </a:xfrm>
          <a:custGeom>
            <a:avLst/>
            <a:gdLst/>
            <a:ahLst/>
            <a:cxnLst/>
            <a:rect l="l" t="t" r="r" b="b"/>
            <a:pathLst>
              <a:path w="774700" h="513714">
                <a:moveTo>
                  <a:pt x="0" y="0"/>
                </a:moveTo>
                <a:lnTo>
                  <a:pt x="774192" y="0"/>
                </a:lnTo>
                <a:lnTo>
                  <a:pt x="774192" y="513588"/>
                </a:lnTo>
                <a:lnTo>
                  <a:pt x="0" y="51358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24000" y="6717793"/>
            <a:ext cx="1080770" cy="140335"/>
          </a:xfrm>
          <a:custGeom>
            <a:avLst/>
            <a:gdLst/>
            <a:ahLst/>
            <a:cxnLst/>
            <a:rect l="l" t="t" r="r" b="b"/>
            <a:pathLst>
              <a:path w="1080770" h="140334">
                <a:moveTo>
                  <a:pt x="0" y="140207"/>
                </a:moveTo>
                <a:lnTo>
                  <a:pt x="1080516" y="140207"/>
                </a:lnTo>
                <a:lnTo>
                  <a:pt x="1080516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92757" y="6714041"/>
            <a:ext cx="9550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587483" y="0"/>
            <a:ext cx="1080770" cy="166370"/>
          </a:xfrm>
          <a:custGeom>
            <a:avLst/>
            <a:gdLst/>
            <a:ahLst/>
            <a:cxnLst/>
            <a:rect l="l" t="t" r="r" b="b"/>
            <a:pathLst>
              <a:path w="1080770" h="166370">
                <a:moveTo>
                  <a:pt x="0" y="166116"/>
                </a:moveTo>
                <a:lnTo>
                  <a:pt x="1080516" y="166116"/>
                </a:lnTo>
                <a:lnTo>
                  <a:pt x="1080516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655949" y="1"/>
            <a:ext cx="9550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5195" y="811530"/>
            <a:ext cx="7395209" cy="0"/>
          </a:xfrm>
          <a:custGeom>
            <a:avLst/>
            <a:gdLst/>
            <a:ahLst/>
            <a:cxnLst/>
            <a:rect l="l" t="t" r="r" b="b"/>
            <a:pathLst>
              <a:path w="7395209">
                <a:moveTo>
                  <a:pt x="0" y="0"/>
                </a:moveTo>
                <a:lnTo>
                  <a:pt x="7394702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4017" y="2277617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599" y="152400"/>
                </a:lnTo>
                <a:lnTo>
                  <a:pt x="6095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2D2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477000"/>
            <a:ext cx="162306" cy="200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0" y="2057400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4656" y="2895980"/>
            <a:ext cx="5476875" cy="3843020"/>
          </a:xfrm>
          <a:custGeom>
            <a:avLst/>
            <a:gdLst/>
            <a:ahLst/>
            <a:cxnLst/>
            <a:rect l="l" t="t" r="r" b="b"/>
            <a:pathLst>
              <a:path w="5476875" h="3843020">
                <a:moveTo>
                  <a:pt x="3453256" y="0"/>
                </a:moveTo>
                <a:lnTo>
                  <a:pt x="2538857" y="213995"/>
                </a:lnTo>
                <a:lnTo>
                  <a:pt x="2451227" y="223774"/>
                </a:lnTo>
                <a:lnTo>
                  <a:pt x="1877314" y="535051"/>
                </a:lnTo>
                <a:lnTo>
                  <a:pt x="1819020" y="651764"/>
                </a:lnTo>
                <a:lnTo>
                  <a:pt x="1819020" y="1040892"/>
                </a:lnTo>
                <a:lnTo>
                  <a:pt x="1702308" y="1420368"/>
                </a:lnTo>
                <a:lnTo>
                  <a:pt x="1254887" y="1644142"/>
                </a:lnTo>
                <a:lnTo>
                  <a:pt x="476631" y="1712214"/>
                </a:lnTo>
                <a:lnTo>
                  <a:pt x="0" y="2383536"/>
                </a:lnTo>
                <a:lnTo>
                  <a:pt x="233425" y="3054756"/>
                </a:lnTo>
                <a:lnTo>
                  <a:pt x="291845" y="3122853"/>
                </a:lnTo>
                <a:lnTo>
                  <a:pt x="1595246" y="3268776"/>
                </a:lnTo>
                <a:lnTo>
                  <a:pt x="2927985" y="3687114"/>
                </a:lnTo>
                <a:lnTo>
                  <a:pt x="3978529" y="3842766"/>
                </a:lnTo>
                <a:lnTo>
                  <a:pt x="4844160" y="3375799"/>
                </a:lnTo>
                <a:lnTo>
                  <a:pt x="5369433" y="2363978"/>
                </a:lnTo>
                <a:lnTo>
                  <a:pt x="5476494" y="1634363"/>
                </a:lnTo>
                <a:lnTo>
                  <a:pt x="5184648" y="680974"/>
                </a:lnTo>
                <a:lnTo>
                  <a:pt x="4046601" y="97282"/>
                </a:lnTo>
                <a:lnTo>
                  <a:pt x="3550539" y="9779"/>
                </a:lnTo>
                <a:lnTo>
                  <a:pt x="3531588" y="9661"/>
                </a:lnTo>
                <a:lnTo>
                  <a:pt x="3521233" y="8651"/>
                </a:lnTo>
                <a:lnTo>
                  <a:pt x="3501211" y="5760"/>
                </a:lnTo>
                <a:lnTo>
                  <a:pt x="3453256" y="0"/>
                </a:lnTo>
                <a:close/>
              </a:path>
            </a:pathLst>
          </a:custGeom>
          <a:solidFill>
            <a:srgbClr val="00AFEF">
              <a:alpha val="14117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4656" y="2895980"/>
            <a:ext cx="5476875" cy="3843020"/>
          </a:xfrm>
          <a:custGeom>
            <a:avLst/>
            <a:gdLst/>
            <a:ahLst/>
            <a:cxnLst/>
            <a:rect l="l" t="t" r="r" b="b"/>
            <a:pathLst>
              <a:path w="5476875" h="3843020">
                <a:moveTo>
                  <a:pt x="3978529" y="3842766"/>
                </a:moveTo>
                <a:lnTo>
                  <a:pt x="2927985" y="3687114"/>
                </a:lnTo>
                <a:lnTo>
                  <a:pt x="1595246" y="3268776"/>
                </a:lnTo>
                <a:lnTo>
                  <a:pt x="291845" y="3122853"/>
                </a:lnTo>
                <a:lnTo>
                  <a:pt x="233425" y="3054756"/>
                </a:lnTo>
                <a:lnTo>
                  <a:pt x="0" y="2383536"/>
                </a:lnTo>
                <a:lnTo>
                  <a:pt x="476631" y="1712214"/>
                </a:lnTo>
                <a:lnTo>
                  <a:pt x="1254887" y="1644142"/>
                </a:lnTo>
                <a:lnTo>
                  <a:pt x="1702308" y="1420368"/>
                </a:lnTo>
                <a:lnTo>
                  <a:pt x="1819020" y="1040892"/>
                </a:lnTo>
                <a:lnTo>
                  <a:pt x="1819020" y="651764"/>
                </a:lnTo>
                <a:lnTo>
                  <a:pt x="1877314" y="535051"/>
                </a:lnTo>
                <a:lnTo>
                  <a:pt x="2451227" y="223774"/>
                </a:lnTo>
                <a:lnTo>
                  <a:pt x="2538857" y="213995"/>
                </a:lnTo>
                <a:lnTo>
                  <a:pt x="3453256" y="0"/>
                </a:lnTo>
                <a:lnTo>
                  <a:pt x="3501211" y="5760"/>
                </a:lnTo>
                <a:lnTo>
                  <a:pt x="3521233" y="8651"/>
                </a:lnTo>
                <a:lnTo>
                  <a:pt x="3531588" y="9661"/>
                </a:lnTo>
                <a:lnTo>
                  <a:pt x="3550539" y="9779"/>
                </a:lnTo>
                <a:lnTo>
                  <a:pt x="4046601" y="97282"/>
                </a:lnTo>
                <a:lnTo>
                  <a:pt x="5184648" y="680974"/>
                </a:lnTo>
                <a:lnTo>
                  <a:pt x="5476494" y="1634363"/>
                </a:lnTo>
                <a:lnTo>
                  <a:pt x="5369433" y="2363978"/>
                </a:lnTo>
                <a:lnTo>
                  <a:pt x="4844160" y="3375799"/>
                </a:lnTo>
                <a:lnTo>
                  <a:pt x="3978529" y="3842766"/>
                </a:lnTo>
                <a:close/>
              </a:path>
            </a:pathLst>
          </a:custGeom>
          <a:ln w="1295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1"/>
            <a:ext cx="4816602" cy="582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36241" y="0"/>
            <a:ext cx="4503420" cy="743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1" y="1"/>
            <a:ext cx="5663819" cy="50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61793" y="16763"/>
            <a:ext cx="50260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USARPAC </a:t>
            </a:r>
            <a:r>
              <a:rPr dirty="0"/>
              <a:t>– </a:t>
            </a:r>
            <a:r>
              <a:rPr spc="-5" dirty="0"/>
              <a:t>Theater Army</a:t>
            </a:r>
            <a:r>
              <a:rPr lang="en-US" spc="-5" dirty="0"/>
              <a:t> </a:t>
            </a:r>
            <a:r>
              <a:rPr spc="-5" dirty="0"/>
              <a:t>Future</a:t>
            </a:r>
          </a:p>
        </p:txBody>
      </p:sp>
      <p:sp>
        <p:nvSpPr>
          <p:cNvPr id="13" name="object 13"/>
          <p:cNvSpPr/>
          <p:nvPr/>
        </p:nvSpPr>
        <p:spPr>
          <a:xfrm>
            <a:off x="1524761" y="22099"/>
            <a:ext cx="532638" cy="502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0871" y="2635745"/>
            <a:ext cx="3707129" cy="4072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73824" y="2692158"/>
            <a:ext cx="3694175" cy="3977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85253" y="2660143"/>
            <a:ext cx="3669792" cy="397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39991" y="2715755"/>
            <a:ext cx="2246375" cy="5082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83853" y="2715755"/>
            <a:ext cx="378701" cy="5082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60053" y="2715755"/>
            <a:ext cx="557009" cy="5082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70291" y="2770378"/>
            <a:ext cx="229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Future Posture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21-28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67066" y="3249181"/>
            <a:ext cx="2120645" cy="3969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73746" y="3494582"/>
            <a:ext cx="1907286" cy="419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1360" y="3290061"/>
            <a:ext cx="32048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708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Access and</a:t>
            </a:r>
            <a:r>
              <a:rPr kumimoji="0" sz="1400" b="1" i="0" u="heavy" strike="noStrike" kern="120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Presence: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SFAB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the region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FY21-23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Oceania presence expanded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FY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21-25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Intelligence collection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2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FY22-27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62088" y="4194061"/>
            <a:ext cx="2529840" cy="3969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68767" y="4439462"/>
            <a:ext cx="2316480" cy="419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71360" y="4235196"/>
            <a:ext cx="343407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198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Gain and Maintain</a:t>
            </a:r>
            <a:r>
              <a:rPr kumimoji="0" sz="1400" b="1" i="0" u="heavy" strike="noStrike" kern="1200" cap="none" spc="-4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Contact: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MDTF in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FY21-23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Long-range precision fires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FY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22-26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Air and Missile Defense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FY22-28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76032" y="5123701"/>
            <a:ext cx="818388" cy="3969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82711" y="5369102"/>
            <a:ext cx="1689354" cy="419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57439" y="5123701"/>
            <a:ext cx="414527" cy="3969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34983" y="5123701"/>
            <a:ext cx="1143762" cy="3969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71359" y="5164835"/>
            <a:ext cx="29654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630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Speed &amp;</a:t>
            </a:r>
            <a:r>
              <a:rPr kumimoji="0" sz="1400" b="1" i="0" u="heavy" strike="noStrike" kern="120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Response: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 Pre-Positioned Stocks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FY23-28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Watercraft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FY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23-29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11162" y="5870448"/>
            <a:ext cx="3631691" cy="3969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17841" y="6115811"/>
            <a:ext cx="3418332" cy="419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71360" y="5911596"/>
            <a:ext cx="3459479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Joint / Multinational </a:t>
            </a:r>
            <a:r>
              <a:rPr kumimoji="0" sz="1400" b="1" i="0" u="heavy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Training</a:t>
            </a:r>
            <a:r>
              <a:rPr kumimoji="0" sz="1400" b="1" i="0" u="heavy" strike="noStrike" kern="1200" cap="none" spc="-3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Readiness: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150" marR="198755" lvl="0" indent="-1714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Joint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Multinational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Readiness  Capability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Hawaii and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Alaska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FY</a:t>
            </a:r>
            <a:r>
              <a:rPr kumimoji="0" sz="12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21-27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1180" y="52463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9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90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2" y="191515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3" y="186436"/>
                </a:lnTo>
                <a:lnTo>
                  <a:pt x="108839" y="165353"/>
                </a:lnTo>
                <a:lnTo>
                  <a:pt x="145629" y="165353"/>
                </a:lnTo>
                <a:lnTo>
                  <a:pt x="148590" y="158114"/>
                </a:lnTo>
                <a:lnTo>
                  <a:pt x="196873" y="158114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7" y="24257"/>
                </a:moveTo>
                <a:lnTo>
                  <a:pt x="65278" y="80645"/>
                </a:lnTo>
                <a:lnTo>
                  <a:pt x="0" y="91186"/>
                </a:lnTo>
                <a:lnTo>
                  <a:pt x="52578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5"/>
                </a:lnTo>
                <a:lnTo>
                  <a:pt x="297601" y="136905"/>
                </a:lnTo>
                <a:lnTo>
                  <a:pt x="248412" y="110871"/>
                </a:lnTo>
                <a:lnTo>
                  <a:pt x="297688" y="86105"/>
                </a:lnTo>
                <a:lnTo>
                  <a:pt x="235712" y="77470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7" y="24257"/>
                </a:lnTo>
                <a:close/>
              </a:path>
              <a:path w="304800" h="228600">
                <a:moveTo>
                  <a:pt x="297601" y="136905"/>
                </a:moveTo>
                <a:lnTo>
                  <a:pt x="237617" y="136905"/>
                </a:lnTo>
                <a:lnTo>
                  <a:pt x="304800" y="140715"/>
                </a:lnTo>
                <a:lnTo>
                  <a:pt x="297601" y="136905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6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01180" y="52463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6"/>
                </a:lnTo>
                <a:lnTo>
                  <a:pt x="235712" y="77470"/>
                </a:lnTo>
                <a:lnTo>
                  <a:pt x="297688" y="86105"/>
                </a:lnTo>
                <a:lnTo>
                  <a:pt x="248412" y="110871"/>
                </a:lnTo>
                <a:lnTo>
                  <a:pt x="304800" y="140715"/>
                </a:lnTo>
                <a:lnTo>
                  <a:pt x="237617" y="136905"/>
                </a:lnTo>
                <a:lnTo>
                  <a:pt x="256032" y="191515"/>
                </a:lnTo>
                <a:lnTo>
                  <a:pt x="197866" y="153035"/>
                </a:lnTo>
                <a:lnTo>
                  <a:pt x="186944" y="208914"/>
                </a:lnTo>
                <a:lnTo>
                  <a:pt x="148590" y="158114"/>
                </a:lnTo>
                <a:lnTo>
                  <a:pt x="119761" y="228600"/>
                </a:lnTo>
                <a:lnTo>
                  <a:pt x="108839" y="165353"/>
                </a:lnTo>
                <a:lnTo>
                  <a:pt x="67183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8" y="124587"/>
                </a:lnTo>
                <a:lnTo>
                  <a:pt x="0" y="91186"/>
                </a:lnTo>
                <a:lnTo>
                  <a:pt x="65278" y="80645"/>
                </a:lnTo>
                <a:lnTo>
                  <a:pt x="5207" y="24257"/>
                </a:lnTo>
                <a:lnTo>
                  <a:pt x="103124" y="66928"/>
                </a:lnTo>
                <a:lnTo>
                  <a:pt x="117856" y="24257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06464" y="534161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05780" y="63893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9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90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2" y="191515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3" y="186436"/>
                </a:lnTo>
                <a:lnTo>
                  <a:pt x="108839" y="165353"/>
                </a:lnTo>
                <a:lnTo>
                  <a:pt x="145629" y="165353"/>
                </a:lnTo>
                <a:lnTo>
                  <a:pt x="148590" y="158114"/>
                </a:lnTo>
                <a:lnTo>
                  <a:pt x="196873" y="158114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7" y="24257"/>
                </a:moveTo>
                <a:lnTo>
                  <a:pt x="65278" y="80645"/>
                </a:lnTo>
                <a:lnTo>
                  <a:pt x="0" y="91186"/>
                </a:lnTo>
                <a:lnTo>
                  <a:pt x="52578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5"/>
                </a:lnTo>
                <a:lnTo>
                  <a:pt x="297601" y="136905"/>
                </a:lnTo>
                <a:lnTo>
                  <a:pt x="248412" y="110871"/>
                </a:lnTo>
                <a:lnTo>
                  <a:pt x="297688" y="86105"/>
                </a:lnTo>
                <a:lnTo>
                  <a:pt x="235712" y="77470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7" y="24257"/>
                </a:lnTo>
                <a:close/>
              </a:path>
              <a:path w="304800" h="228600">
                <a:moveTo>
                  <a:pt x="297601" y="136905"/>
                </a:moveTo>
                <a:lnTo>
                  <a:pt x="237617" y="136905"/>
                </a:lnTo>
                <a:lnTo>
                  <a:pt x="304800" y="140715"/>
                </a:lnTo>
                <a:lnTo>
                  <a:pt x="297601" y="136905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6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05780" y="63893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6"/>
                </a:lnTo>
                <a:lnTo>
                  <a:pt x="235712" y="77470"/>
                </a:lnTo>
                <a:lnTo>
                  <a:pt x="297688" y="86105"/>
                </a:lnTo>
                <a:lnTo>
                  <a:pt x="248412" y="110871"/>
                </a:lnTo>
                <a:lnTo>
                  <a:pt x="304800" y="140715"/>
                </a:lnTo>
                <a:lnTo>
                  <a:pt x="237617" y="136905"/>
                </a:lnTo>
                <a:lnTo>
                  <a:pt x="256032" y="191515"/>
                </a:lnTo>
                <a:lnTo>
                  <a:pt x="197866" y="153035"/>
                </a:lnTo>
                <a:lnTo>
                  <a:pt x="186944" y="208914"/>
                </a:lnTo>
                <a:lnTo>
                  <a:pt x="148590" y="158114"/>
                </a:lnTo>
                <a:lnTo>
                  <a:pt x="119761" y="228600"/>
                </a:lnTo>
                <a:lnTo>
                  <a:pt x="108839" y="165353"/>
                </a:lnTo>
                <a:lnTo>
                  <a:pt x="67183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8" y="124587"/>
                </a:lnTo>
                <a:lnTo>
                  <a:pt x="0" y="91186"/>
                </a:lnTo>
                <a:lnTo>
                  <a:pt x="65278" y="80645"/>
                </a:lnTo>
                <a:lnTo>
                  <a:pt x="5207" y="24257"/>
                </a:lnTo>
                <a:lnTo>
                  <a:pt x="103124" y="66928"/>
                </a:lnTo>
                <a:lnTo>
                  <a:pt x="117856" y="24257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10809" y="648461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96180" y="121958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4"/>
                </a:moveTo>
                <a:lnTo>
                  <a:pt x="108838" y="165354"/>
                </a:lnTo>
                <a:lnTo>
                  <a:pt x="119761" y="228600"/>
                </a:lnTo>
                <a:lnTo>
                  <a:pt x="145629" y="165354"/>
                </a:lnTo>
                <a:close/>
              </a:path>
              <a:path w="304800" h="228600">
                <a:moveTo>
                  <a:pt x="196873" y="158115"/>
                </a:moveTo>
                <a:lnTo>
                  <a:pt x="148589" y="158115"/>
                </a:lnTo>
                <a:lnTo>
                  <a:pt x="186944" y="208915"/>
                </a:lnTo>
                <a:lnTo>
                  <a:pt x="196873" y="158115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1" y="191516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2" y="186436"/>
                </a:lnTo>
                <a:lnTo>
                  <a:pt x="108838" y="165354"/>
                </a:lnTo>
                <a:lnTo>
                  <a:pt x="145629" y="165354"/>
                </a:lnTo>
                <a:lnTo>
                  <a:pt x="148589" y="158115"/>
                </a:lnTo>
                <a:lnTo>
                  <a:pt x="196873" y="158115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6" y="24257"/>
                </a:moveTo>
                <a:lnTo>
                  <a:pt x="65277" y="80645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6"/>
                </a:lnTo>
                <a:lnTo>
                  <a:pt x="297811" y="136906"/>
                </a:lnTo>
                <a:lnTo>
                  <a:pt x="248412" y="110871"/>
                </a:lnTo>
                <a:lnTo>
                  <a:pt x="297688" y="86106"/>
                </a:lnTo>
                <a:lnTo>
                  <a:pt x="235712" y="77470"/>
                </a:lnTo>
                <a:lnTo>
                  <a:pt x="243915" y="66929"/>
                </a:lnTo>
                <a:lnTo>
                  <a:pt x="103124" y="66929"/>
                </a:lnTo>
                <a:lnTo>
                  <a:pt x="5206" y="24257"/>
                </a:lnTo>
                <a:close/>
              </a:path>
              <a:path w="304800" h="228600">
                <a:moveTo>
                  <a:pt x="297811" y="136906"/>
                </a:moveTo>
                <a:lnTo>
                  <a:pt x="237617" y="136906"/>
                </a:lnTo>
                <a:lnTo>
                  <a:pt x="304799" y="140589"/>
                </a:lnTo>
                <a:lnTo>
                  <a:pt x="297811" y="136906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9"/>
                </a:lnTo>
                <a:lnTo>
                  <a:pt x="243915" y="66929"/>
                </a:lnTo>
                <a:lnTo>
                  <a:pt x="248264" y="61341"/>
                </a:lnTo>
                <a:lnTo>
                  <a:pt x="152400" y="61341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1"/>
                </a:lnTo>
                <a:lnTo>
                  <a:pt x="248264" y="61341"/>
                </a:lnTo>
                <a:lnTo>
                  <a:pt x="252118" y="56388"/>
                </a:lnTo>
                <a:lnTo>
                  <a:pt x="199770" y="56388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7"/>
                </a:moveTo>
                <a:lnTo>
                  <a:pt x="199770" y="56388"/>
                </a:lnTo>
                <a:lnTo>
                  <a:pt x="252118" y="56388"/>
                </a:lnTo>
                <a:lnTo>
                  <a:pt x="259333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96180" y="121958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1"/>
                </a:moveTo>
                <a:lnTo>
                  <a:pt x="204977" y="0"/>
                </a:lnTo>
                <a:lnTo>
                  <a:pt x="199770" y="56388"/>
                </a:lnTo>
                <a:lnTo>
                  <a:pt x="259333" y="47117"/>
                </a:lnTo>
                <a:lnTo>
                  <a:pt x="235712" y="77470"/>
                </a:lnTo>
                <a:lnTo>
                  <a:pt x="297688" y="86106"/>
                </a:lnTo>
                <a:lnTo>
                  <a:pt x="248412" y="110871"/>
                </a:lnTo>
                <a:lnTo>
                  <a:pt x="304799" y="140589"/>
                </a:lnTo>
                <a:lnTo>
                  <a:pt x="237617" y="136906"/>
                </a:lnTo>
                <a:lnTo>
                  <a:pt x="256031" y="191516"/>
                </a:lnTo>
                <a:lnTo>
                  <a:pt x="197866" y="153035"/>
                </a:lnTo>
                <a:lnTo>
                  <a:pt x="186944" y="208915"/>
                </a:lnTo>
                <a:lnTo>
                  <a:pt x="148589" y="158115"/>
                </a:lnTo>
                <a:lnTo>
                  <a:pt x="119761" y="228600"/>
                </a:lnTo>
                <a:lnTo>
                  <a:pt x="108838" y="165354"/>
                </a:lnTo>
                <a:lnTo>
                  <a:pt x="67182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5"/>
                </a:lnTo>
                <a:lnTo>
                  <a:pt x="5206" y="24257"/>
                </a:lnTo>
                <a:lnTo>
                  <a:pt x="103124" y="66929"/>
                </a:lnTo>
                <a:lnTo>
                  <a:pt x="117856" y="24257"/>
                </a:lnTo>
                <a:lnTo>
                  <a:pt x="152400" y="61341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1210" y="1229360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15180" y="296913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8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89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25" y="153034"/>
                </a:moveTo>
                <a:lnTo>
                  <a:pt x="197866" y="153034"/>
                </a:lnTo>
                <a:lnTo>
                  <a:pt x="256031" y="191515"/>
                </a:lnTo>
                <a:lnTo>
                  <a:pt x="243025" y="153034"/>
                </a:lnTo>
                <a:close/>
              </a:path>
              <a:path w="304800" h="228600">
                <a:moveTo>
                  <a:pt x="241136" y="147446"/>
                </a:moveTo>
                <a:lnTo>
                  <a:pt x="80010" y="147446"/>
                </a:lnTo>
                <a:lnTo>
                  <a:pt x="67182" y="186436"/>
                </a:lnTo>
                <a:lnTo>
                  <a:pt x="108838" y="165353"/>
                </a:lnTo>
                <a:lnTo>
                  <a:pt x="145629" y="165353"/>
                </a:lnTo>
                <a:lnTo>
                  <a:pt x="148589" y="158114"/>
                </a:lnTo>
                <a:lnTo>
                  <a:pt x="196873" y="158114"/>
                </a:lnTo>
                <a:lnTo>
                  <a:pt x="197866" y="153034"/>
                </a:lnTo>
                <a:lnTo>
                  <a:pt x="243025" y="153034"/>
                </a:lnTo>
                <a:lnTo>
                  <a:pt x="241136" y="147446"/>
                </a:lnTo>
                <a:close/>
              </a:path>
              <a:path w="304800" h="228600">
                <a:moveTo>
                  <a:pt x="5206" y="24256"/>
                </a:moveTo>
                <a:lnTo>
                  <a:pt x="65277" y="80644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1"/>
                </a:lnTo>
                <a:lnTo>
                  <a:pt x="80010" y="147446"/>
                </a:lnTo>
                <a:lnTo>
                  <a:pt x="241136" y="147446"/>
                </a:lnTo>
                <a:lnTo>
                  <a:pt x="237617" y="137032"/>
                </a:lnTo>
                <a:lnTo>
                  <a:pt x="298052" y="137032"/>
                </a:lnTo>
                <a:lnTo>
                  <a:pt x="248412" y="110870"/>
                </a:lnTo>
                <a:lnTo>
                  <a:pt x="297688" y="86105"/>
                </a:lnTo>
                <a:lnTo>
                  <a:pt x="235712" y="77469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6" y="24256"/>
                </a:lnTo>
                <a:close/>
              </a:path>
              <a:path w="304800" h="228600">
                <a:moveTo>
                  <a:pt x="298052" y="137032"/>
                </a:moveTo>
                <a:lnTo>
                  <a:pt x="237617" y="137032"/>
                </a:lnTo>
                <a:lnTo>
                  <a:pt x="304800" y="140588"/>
                </a:lnTo>
                <a:lnTo>
                  <a:pt x="298052" y="137032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0" y="56387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6"/>
                </a:moveTo>
                <a:lnTo>
                  <a:pt x="199770" y="56387"/>
                </a:lnTo>
                <a:lnTo>
                  <a:pt x="252118" y="56387"/>
                </a:lnTo>
                <a:lnTo>
                  <a:pt x="259333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15180" y="296913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7" y="0"/>
                </a:lnTo>
                <a:lnTo>
                  <a:pt x="199770" y="56387"/>
                </a:lnTo>
                <a:lnTo>
                  <a:pt x="259333" y="47116"/>
                </a:lnTo>
                <a:lnTo>
                  <a:pt x="235712" y="77469"/>
                </a:lnTo>
                <a:lnTo>
                  <a:pt x="297688" y="86105"/>
                </a:lnTo>
                <a:lnTo>
                  <a:pt x="248412" y="110870"/>
                </a:lnTo>
                <a:lnTo>
                  <a:pt x="304800" y="140588"/>
                </a:lnTo>
                <a:lnTo>
                  <a:pt x="237617" y="137032"/>
                </a:lnTo>
                <a:lnTo>
                  <a:pt x="256031" y="191515"/>
                </a:lnTo>
                <a:lnTo>
                  <a:pt x="197866" y="153034"/>
                </a:lnTo>
                <a:lnTo>
                  <a:pt x="186944" y="208914"/>
                </a:lnTo>
                <a:lnTo>
                  <a:pt x="148589" y="158114"/>
                </a:lnTo>
                <a:lnTo>
                  <a:pt x="119761" y="228600"/>
                </a:lnTo>
                <a:lnTo>
                  <a:pt x="108838" y="165353"/>
                </a:lnTo>
                <a:lnTo>
                  <a:pt x="67182" y="186436"/>
                </a:lnTo>
                <a:lnTo>
                  <a:pt x="80010" y="147446"/>
                </a:lnTo>
                <a:lnTo>
                  <a:pt x="1905" y="154431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4"/>
                </a:lnTo>
                <a:lnTo>
                  <a:pt x="5206" y="24256"/>
                </a:lnTo>
                <a:lnTo>
                  <a:pt x="10312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0210" y="2979166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97248" y="15182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8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89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5" y="153035"/>
                </a:lnTo>
                <a:lnTo>
                  <a:pt x="256031" y="191515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09" y="147447"/>
                </a:lnTo>
                <a:lnTo>
                  <a:pt x="67182" y="186436"/>
                </a:lnTo>
                <a:lnTo>
                  <a:pt x="108838" y="165353"/>
                </a:lnTo>
                <a:lnTo>
                  <a:pt x="145629" y="165353"/>
                </a:lnTo>
                <a:lnTo>
                  <a:pt x="148589" y="158114"/>
                </a:lnTo>
                <a:lnTo>
                  <a:pt x="196873" y="158114"/>
                </a:lnTo>
                <a:lnTo>
                  <a:pt x="197865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6" y="24256"/>
                </a:moveTo>
                <a:lnTo>
                  <a:pt x="65277" y="80644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1"/>
                </a:lnTo>
                <a:lnTo>
                  <a:pt x="80009" y="147447"/>
                </a:lnTo>
                <a:lnTo>
                  <a:pt x="241171" y="147447"/>
                </a:lnTo>
                <a:lnTo>
                  <a:pt x="237617" y="136905"/>
                </a:lnTo>
                <a:lnTo>
                  <a:pt x="297811" y="136905"/>
                </a:lnTo>
                <a:lnTo>
                  <a:pt x="248412" y="110870"/>
                </a:lnTo>
                <a:lnTo>
                  <a:pt x="297688" y="86105"/>
                </a:lnTo>
                <a:lnTo>
                  <a:pt x="235712" y="77469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6" y="24256"/>
                </a:lnTo>
                <a:close/>
              </a:path>
              <a:path w="304800" h="228600">
                <a:moveTo>
                  <a:pt x="297811" y="136905"/>
                </a:moveTo>
                <a:lnTo>
                  <a:pt x="237617" y="136905"/>
                </a:lnTo>
                <a:lnTo>
                  <a:pt x="304800" y="140588"/>
                </a:lnTo>
                <a:lnTo>
                  <a:pt x="297811" y="136905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0" y="56387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6"/>
                </a:moveTo>
                <a:lnTo>
                  <a:pt x="199770" y="56387"/>
                </a:lnTo>
                <a:lnTo>
                  <a:pt x="252118" y="56387"/>
                </a:lnTo>
                <a:lnTo>
                  <a:pt x="259333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97248" y="15182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7" y="0"/>
                </a:lnTo>
                <a:lnTo>
                  <a:pt x="199770" y="56387"/>
                </a:lnTo>
                <a:lnTo>
                  <a:pt x="259333" y="47116"/>
                </a:lnTo>
                <a:lnTo>
                  <a:pt x="235712" y="77469"/>
                </a:lnTo>
                <a:lnTo>
                  <a:pt x="297688" y="86105"/>
                </a:lnTo>
                <a:lnTo>
                  <a:pt x="248412" y="110870"/>
                </a:lnTo>
                <a:lnTo>
                  <a:pt x="304800" y="140588"/>
                </a:lnTo>
                <a:lnTo>
                  <a:pt x="237617" y="136905"/>
                </a:lnTo>
                <a:lnTo>
                  <a:pt x="256031" y="191515"/>
                </a:lnTo>
                <a:lnTo>
                  <a:pt x="197865" y="153035"/>
                </a:lnTo>
                <a:lnTo>
                  <a:pt x="186944" y="208914"/>
                </a:lnTo>
                <a:lnTo>
                  <a:pt x="148589" y="158114"/>
                </a:lnTo>
                <a:lnTo>
                  <a:pt x="119761" y="228600"/>
                </a:lnTo>
                <a:lnTo>
                  <a:pt x="108838" y="165353"/>
                </a:lnTo>
                <a:lnTo>
                  <a:pt x="67182" y="186436"/>
                </a:lnTo>
                <a:lnTo>
                  <a:pt x="80009" y="147447"/>
                </a:lnTo>
                <a:lnTo>
                  <a:pt x="1905" y="154431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4"/>
                </a:lnTo>
                <a:lnTo>
                  <a:pt x="5206" y="24256"/>
                </a:lnTo>
                <a:lnTo>
                  <a:pt x="10312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02023" y="1528063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86936" y="285788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4"/>
                </a:moveTo>
                <a:lnTo>
                  <a:pt x="108838" y="165354"/>
                </a:lnTo>
                <a:lnTo>
                  <a:pt x="119761" y="228600"/>
                </a:lnTo>
                <a:lnTo>
                  <a:pt x="145629" y="165354"/>
                </a:lnTo>
                <a:close/>
              </a:path>
              <a:path w="304800" h="228600">
                <a:moveTo>
                  <a:pt x="196873" y="158115"/>
                </a:moveTo>
                <a:lnTo>
                  <a:pt x="148589" y="158115"/>
                </a:lnTo>
                <a:lnTo>
                  <a:pt x="186944" y="208915"/>
                </a:lnTo>
                <a:lnTo>
                  <a:pt x="196873" y="158115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5" y="153035"/>
                </a:lnTo>
                <a:lnTo>
                  <a:pt x="256031" y="191516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2" y="186436"/>
                </a:lnTo>
                <a:lnTo>
                  <a:pt x="108838" y="165354"/>
                </a:lnTo>
                <a:lnTo>
                  <a:pt x="145629" y="165354"/>
                </a:lnTo>
                <a:lnTo>
                  <a:pt x="148589" y="158115"/>
                </a:lnTo>
                <a:lnTo>
                  <a:pt x="196873" y="158115"/>
                </a:lnTo>
                <a:lnTo>
                  <a:pt x="197865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6" y="24257"/>
                </a:moveTo>
                <a:lnTo>
                  <a:pt x="65277" y="80645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6"/>
                </a:lnTo>
                <a:lnTo>
                  <a:pt x="297811" y="136906"/>
                </a:lnTo>
                <a:lnTo>
                  <a:pt x="248412" y="110871"/>
                </a:lnTo>
                <a:lnTo>
                  <a:pt x="297688" y="86106"/>
                </a:lnTo>
                <a:lnTo>
                  <a:pt x="235712" y="77470"/>
                </a:lnTo>
                <a:lnTo>
                  <a:pt x="243915" y="66929"/>
                </a:lnTo>
                <a:lnTo>
                  <a:pt x="103124" y="66929"/>
                </a:lnTo>
                <a:lnTo>
                  <a:pt x="5206" y="24257"/>
                </a:lnTo>
                <a:close/>
              </a:path>
              <a:path w="304800" h="228600">
                <a:moveTo>
                  <a:pt x="297811" y="136906"/>
                </a:moveTo>
                <a:lnTo>
                  <a:pt x="237617" y="136906"/>
                </a:lnTo>
                <a:lnTo>
                  <a:pt x="304800" y="140589"/>
                </a:lnTo>
                <a:lnTo>
                  <a:pt x="297811" y="136906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9"/>
                </a:lnTo>
                <a:lnTo>
                  <a:pt x="243915" y="66929"/>
                </a:lnTo>
                <a:lnTo>
                  <a:pt x="248264" y="61341"/>
                </a:lnTo>
                <a:lnTo>
                  <a:pt x="152400" y="61341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1"/>
                </a:lnTo>
                <a:lnTo>
                  <a:pt x="248264" y="61341"/>
                </a:lnTo>
                <a:lnTo>
                  <a:pt x="252118" y="56388"/>
                </a:lnTo>
                <a:lnTo>
                  <a:pt x="199770" y="56388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7"/>
                </a:moveTo>
                <a:lnTo>
                  <a:pt x="199770" y="56388"/>
                </a:lnTo>
                <a:lnTo>
                  <a:pt x="252118" y="56388"/>
                </a:lnTo>
                <a:lnTo>
                  <a:pt x="259333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686936" y="285788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1"/>
                </a:moveTo>
                <a:lnTo>
                  <a:pt x="204977" y="0"/>
                </a:lnTo>
                <a:lnTo>
                  <a:pt x="199770" y="56388"/>
                </a:lnTo>
                <a:lnTo>
                  <a:pt x="259333" y="47117"/>
                </a:lnTo>
                <a:lnTo>
                  <a:pt x="235712" y="77470"/>
                </a:lnTo>
                <a:lnTo>
                  <a:pt x="297688" y="86106"/>
                </a:lnTo>
                <a:lnTo>
                  <a:pt x="248412" y="110871"/>
                </a:lnTo>
                <a:lnTo>
                  <a:pt x="304800" y="140589"/>
                </a:lnTo>
                <a:lnTo>
                  <a:pt x="237617" y="136906"/>
                </a:lnTo>
                <a:lnTo>
                  <a:pt x="256031" y="191516"/>
                </a:lnTo>
                <a:lnTo>
                  <a:pt x="197865" y="153035"/>
                </a:lnTo>
                <a:lnTo>
                  <a:pt x="186944" y="208915"/>
                </a:lnTo>
                <a:lnTo>
                  <a:pt x="148589" y="158115"/>
                </a:lnTo>
                <a:lnTo>
                  <a:pt x="119761" y="228600"/>
                </a:lnTo>
                <a:lnTo>
                  <a:pt x="108838" y="165354"/>
                </a:lnTo>
                <a:lnTo>
                  <a:pt x="67182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5"/>
                </a:lnTo>
                <a:lnTo>
                  <a:pt x="5206" y="24257"/>
                </a:lnTo>
                <a:lnTo>
                  <a:pt x="103124" y="66929"/>
                </a:lnTo>
                <a:lnTo>
                  <a:pt x="117856" y="24257"/>
                </a:lnTo>
                <a:lnTo>
                  <a:pt x="152400" y="61341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91711" y="2867913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432685" y="12896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49" y="165353"/>
                </a:moveTo>
                <a:lnTo>
                  <a:pt x="108864" y="165353"/>
                </a:lnTo>
                <a:lnTo>
                  <a:pt x="119735" y="228600"/>
                </a:lnTo>
                <a:lnTo>
                  <a:pt x="145649" y="165353"/>
                </a:lnTo>
                <a:close/>
              </a:path>
              <a:path w="304800" h="228600">
                <a:moveTo>
                  <a:pt x="196848" y="158114"/>
                </a:moveTo>
                <a:lnTo>
                  <a:pt x="148615" y="158114"/>
                </a:lnTo>
                <a:lnTo>
                  <a:pt x="186931" y="208914"/>
                </a:lnTo>
                <a:lnTo>
                  <a:pt x="196848" y="158114"/>
                </a:lnTo>
                <a:close/>
              </a:path>
              <a:path w="304800" h="228600">
                <a:moveTo>
                  <a:pt x="243041" y="153035"/>
                </a:moveTo>
                <a:lnTo>
                  <a:pt x="197840" y="153035"/>
                </a:lnTo>
                <a:lnTo>
                  <a:pt x="256044" y="191515"/>
                </a:lnTo>
                <a:lnTo>
                  <a:pt x="243041" y="153035"/>
                </a:lnTo>
                <a:close/>
              </a:path>
              <a:path w="304800" h="228600">
                <a:moveTo>
                  <a:pt x="241153" y="147447"/>
                </a:moveTo>
                <a:lnTo>
                  <a:pt x="79971" y="147447"/>
                </a:lnTo>
                <a:lnTo>
                  <a:pt x="67195" y="186436"/>
                </a:lnTo>
                <a:lnTo>
                  <a:pt x="108864" y="165353"/>
                </a:lnTo>
                <a:lnTo>
                  <a:pt x="145649" y="165353"/>
                </a:lnTo>
                <a:lnTo>
                  <a:pt x="148615" y="158114"/>
                </a:lnTo>
                <a:lnTo>
                  <a:pt x="196848" y="158114"/>
                </a:lnTo>
                <a:lnTo>
                  <a:pt x="197840" y="153035"/>
                </a:lnTo>
                <a:lnTo>
                  <a:pt x="243041" y="153035"/>
                </a:lnTo>
                <a:lnTo>
                  <a:pt x="241153" y="147447"/>
                </a:lnTo>
                <a:close/>
              </a:path>
              <a:path w="304800" h="228600">
                <a:moveTo>
                  <a:pt x="5219" y="24256"/>
                </a:moveTo>
                <a:lnTo>
                  <a:pt x="65290" y="80644"/>
                </a:lnTo>
                <a:lnTo>
                  <a:pt x="0" y="91186"/>
                </a:lnTo>
                <a:lnTo>
                  <a:pt x="52527" y="124587"/>
                </a:lnTo>
                <a:lnTo>
                  <a:pt x="1905" y="154431"/>
                </a:lnTo>
                <a:lnTo>
                  <a:pt x="79971" y="147447"/>
                </a:lnTo>
                <a:lnTo>
                  <a:pt x="241153" y="147447"/>
                </a:lnTo>
                <a:lnTo>
                  <a:pt x="237591" y="136905"/>
                </a:lnTo>
                <a:lnTo>
                  <a:pt x="297816" y="136905"/>
                </a:lnTo>
                <a:lnTo>
                  <a:pt x="248450" y="110870"/>
                </a:lnTo>
                <a:lnTo>
                  <a:pt x="297700" y="86105"/>
                </a:lnTo>
                <a:lnTo>
                  <a:pt x="235686" y="77469"/>
                </a:lnTo>
                <a:lnTo>
                  <a:pt x="243907" y="66928"/>
                </a:lnTo>
                <a:lnTo>
                  <a:pt x="103174" y="66928"/>
                </a:lnTo>
                <a:lnTo>
                  <a:pt x="5219" y="24256"/>
                </a:lnTo>
                <a:close/>
              </a:path>
              <a:path w="304800" h="228600">
                <a:moveTo>
                  <a:pt x="297816" y="136905"/>
                </a:moveTo>
                <a:lnTo>
                  <a:pt x="237591" y="136905"/>
                </a:lnTo>
                <a:lnTo>
                  <a:pt x="304800" y="140588"/>
                </a:lnTo>
                <a:lnTo>
                  <a:pt x="297816" y="136905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74" y="66928"/>
                </a:lnTo>
                <a:lnTo>
                  <a:pt x="243907" y="66928"/>
                </a:lnTo>
                <a:lnTo>
                  <a:pt x="248265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40"/>
                </a:lnTo>
                <a:lnTo>
                  <a:pt x="248265" y="61340"/>
                </a:lnTo>
                <a:lnTo>
                  <a:pt x="252128" y="56387"/>
                </a:lnTo>
                <a:lnTo>
                  <a:pt x="199745" y="56387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16"/>
                </a:moveTo>
                <a:lnTo>
                  <a:pt x="199745" y="56387"/>
                </a:lnTo>
                <a:lnTo>
                  <a:pt x="252128" y="56387"/>
                </a:lnTo>
                <a:lnTo>
                  <a:pt x="259359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32685" y="12896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27" y="0"/>
                </a:lnTo>
                <a:lnTo>
                  <a:pt x="199745" y="56387"/>
                </a:lnTo>
                <a:lnTo>
                  <a:pt x="259359" y="47116"/>
                </a:lnTo>
                <a:lnTo>
                  <a:pt x="235686" y="77469"/>
                </a:lnTo>
                <a:lnTo>
                  <a:pt x="297700" y="86105"/>
                </a:lnTo>
                <a:lnTo>
                  <a:pt x="248450" y="110870"/>
                </a:lnTo>
                <a:lnTo>
                  <a:pt x="304800" y="140588"/>
                </a:lnTo>
                <a:lnTo>
                  <a:pt x="237591" y="136905"/>
                </a:lnTo>
                <a:lnTo>
                  <a:pt x="256044" y="191515"/>
                </a:lnTo>
                <a:lnTo>
                  <a:pt x="197840" y="153035"/>
                </a:lnTo>
                <a:lnTo>
                  <a:pt x="186931" y="208914"/>
                </a:lnTo>
                <a:lnTo>
                  <a:pt x="148615" y="158114"/>
                </a:lnTo>
                <a:lnTo>
                  <a:pt x="119735" y="228600"/>
                </a:lnTo>
                <a:lnTo>
                  <a:pt x="108864" y="165353"/>
                </a:lnTo>
                <a:lnTo>
                  <a:pt x="67195" y="186436"/>
                </a:lnTo>
                <a:lnTo>
                  <a:pt x="79971" y="147447"/>
                </a:lnTo>
                <a:lnTo>
                  <a:pt x="1905" y="154431"/>
                </a:lnTo>
                <a:lnTo>
                  <a:pt x="52527" y="124587"/>
                </a:lnTo>
                <a:lnTo>
                  <a:pt x="0" y="91186"/>
                </a:lnTo>
                <a:lnTo>
                  <a:pt x="65290" y="80644"/>
                </a:lnTo>
                <a:lnTo>
                  <a:pt x="5219" y="24256"/>
                </a:lnTo>
                <a:lnTo>
                  <a:pt x="10317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37713" y="1299463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057780" y="16325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49" y="165353"/>
                </a:moveTo>
                <a:lnTo>
                  <a:pt x="108864" y="165353"/>
                </a:lnTo>
                <a:lnTo>
                  <a:pt x="119735" y="228600"/>
                </a:lnTo>
                <a:lnTo>
                  <a:pt x="145649" y="165353"/>
                </a:lnTo>
                <a:close/>
              </a:path>
              <a:path w="304800" h="228600">
                <a:moveTo>
                  <a:pt x="196848" y="158114"/>
                </a:moveTo>
                <a:lnTo>
                  <a:pt x="148615" y="158114"/>
                </a:lnTo>
                <a:lnTo>
                  <a:pt x="186931" y="208914"/>
                </a:lnTo>
                <a:lnTo>
                  <a:pt x="196848" y="158114"/>
                </a:lnTo>
                <a:close/>
              </a:path>
              <a:path w="304800" h="228600">
                <a:moveTo>
                  <a:pt x="243041" y="153035"/>
                </a:moveTo>
                <a:lnTo>
                  <a:pt x="197840" y="153035"/>
                </a:lnTo>
                <a:lnTo>
                  <a:pt x="256044" y="191515"/>
                </a:lnTo>
                <a:lnTo>
                  <a:pt x="243041" y="153035"/>
                </a:lnTo>
                <a:close/>
              </a:path>
              <a:path w="304800" h="228600">
                <a:moveTo>
                  <a:pt x="241153" y="147447"/>
                </a:moveTo>
                <a:lnTo>
                  <a:pt x="79971" y="147447"/>
                </a:lnTo>
                <a:lnTo>
                  <a:pt x="67195" y="186436"/>
                </a:lnTo>
                <a:lnTo>
                  <a:pt x="108864" y="165353"/>
                </a:lnTo>
                <a:lnTo>
                  <a:pt x="145649" y="165353"/>
                </a:lnTo>
                <a:lnTo>
                  <a:pt x="148615" y="158114"/>
                </a:lnTo>
                <a:lnTo>
                  <a:pt x="196848" y="158114"/>
                </a:lnTo>
                <a:lnTo>
                  <a:pt x="197840" y="153035"/>
                </a:lnTo>
                <a:lnTo>
                  <a:pt x="243041" y="153035"/>
                </a:lnTo>
                <a:lnTo>
                  <a:pt x="241153" y="147447"/>
                </a:lnTo>
                <a:close/>
              </a:path>
              <a:path w="304800" h="228600">
                <a:moveTo>
                  <a:pt x="5219" y="24256"/>
                </a:moveTo>
                <a:lnTo>
                  <a:pt x="65290" y="80644"/>
                </a:lnTo>
                <a:lnTo>
                  <a:pt x="0" y="91186"/>
                </a:lnTo>
                <a:lnTo>
                  <a:pt x="52527" y="124587"/>
                </a:lnTo>
                <a:lnTo>
                  <a:pt x="1904" y="154431"/>
                </a:lnTo>
                <a:lnTo>
                  <a:pt x="79971" y="147447"/>
                </a:lnTo>
                <a:lnTo>
                  <a:pt x="241153" y="147447"/>
                </a:lnTo>
                <a:lnTo>
                  <a:pt x="237591" y="136905"/>
                </a:lnTo>
                <a:lnTo>
                  <a:pt x="297816" y="136905"/>
                </a:lnTo>
                <a:lnTo>
                  <a:pt x="248450" y="110870"/>
                </a:lnTo>
                <a:lnTo>
                  <a:pt x="297700" y="86105"/>
                </a:lnTo>
                <a:lnTo>
                  <a:pt x="235686" y="77469"/>
                </a:lnTo>
                <a:lnTo>
                  <a:pt x="243907" y="66928"/>
                </a:lnTo>
                <a:lnTo>
                  <a:pt x="103174" y="66928"/>
                </a:lnTo>
                <a:lnTo>
                  <a:pt x="5219" y="24256"/>
                </a:lnTo>
                <a:close/>
              </a:path>
              <a:path w="304800" h="228600">
                <a:moveTo>
                  <a:pt x="297816" y="136905"/>
                </a:moveTo>
                <a:lnTo>
                  <a:pt x="237591" y="136905"/>
                </a:lnTo>
                <a:lnTo>
                  <a:pt x="304800" y="140588"/>
                </a:lnTo>
                <a:lnTo>
                  <a:pt x="297816" y="136905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74" y="66928"/>
                </a:lnTo>
                <a:lnTo>
                  <a:pt x="243907" y="66928"/>
                </a:lnTo>
                <a:lnTo>
                  <a:pt x="248265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27" y="0"/>
                </a:moveTo>
                <a:lnTo>
                  <a:pt x="152400" y="61340"/>
                </a:lnTo>
                <a:lnTo>
                  <a:pt x="248265" y="61340"/>
                </a:lnTo>
                <a:lnTo>
                  <a:pt x="252128" y="56387"/>
                </a:lnTo>
                <a:lnTo>
                  <a:pt x="199745" y="56387"/>
                </a:lnTo>
                <a:lnTo>
                  <a:pt x="204927" y="0"/>
                </a:lnTo>
                <a:close/>
              </a:path>
              <a:path w="304800" h="228600">
                <a:moveTo>
                  <a:pt x="259359" y="47116"/>
                </a:moveTo>
                <a:lnTo>
                  <a:pt x="199745" y="56387"/>
                </a:lnTo>
                <a:lnTo>
                  <a:pt x="252128" y="56387"/>
                </a:lnTo>
                <a:lnTo>
                  <a:pt x="259359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57780" y="163258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27" y="0"/>
                </a:lnTo>
                <a:lnTo>
                  <a:pt x="199745" y="56387"/>
                </a:lnTo>
                <a:lnTo>
                  <a:pt x="259359" y="47116"/>
                </a:lnTo>
                <a:lnTo>
                  <a:pt x="235686" y="77469"/>
                </a:lnTo>
                <a:lnTo>
                  <a:pt x="297700" y="86105"/>
                </a:lnTo>
                <a:lnTo>
                  <a:pt x="248450" y="110870"/>
                </a:lnTo>
                <a:lnTo>
                  <a:pt x="304800" y="140588"/>
                </a:lnTo>
                <a:lnTo>
                  <a:pt x="237591" y="136905"/>
                </a:lnTo>
                <a:lnTo>
                  <a:pt x="256044" y="191515"/>
                </a:lnTo>
                <a:lnTo>
                  <a:pt x="197840" y="153035"/>
                </a:lnTo>
                <a:lnTo>
                  <a:pt x="186931" y="208914"/>
                </a:lnTo>
                <a:lnTo>
                  <a:pt x="148615" y="158114"/>
                </a:lnTo>
                <a:lnTo>
                  <a:pt x="119735" y="228600"/>
                </a:lnTo>
                <a:lnTo>
                  <a:pt x="108864" y="165353"/>
                </a:lnTo>
                <a:lnTo>
                  <a:pt x="67195" y="186436"/>
                </a:lnTo>
                <a:lnTo>
                  <a:pt x="79971" y="147447"/>
                </a:lnTo>
                <a:lnTo>
                  <a:pt x="1904" y="154431"/>
                </a:lnTo>
                <a:lnTo>
                  <a:pt x="52527" y="124587"/>
                </a:lnTo>
                <a:lnTo>
                  <a:pt x="0" y="91186"/>
                </a:lnTo>
                <a:lnTo>
                  <a:pt x="65290" y="80644"/>
                </a:lnTo>
                <a:lnTo>
                  <a:pt x="5219" y="24256"/>
                </a:lnTo>
                <a:lnTo>
                  <a:pt x="10317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62809" y="1642363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23997" y="293331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9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90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4"/>
                </a:moveTo>
                <a:lnTo>
                  <a:pt x="197865" y="153034"/>
                </a:lnTo>
                <a:lnTo>
                  <a:pt x="256032" y="191515"/>
                </a:lnTo>
                <a:lnTo>
                  <a:pt x="243055" y="153034"/>
                </a:lnTo>
                <a:close/>
              </a:path>
              <a:path w="304800" h="228600">
                <a:moveTo>
                  <a:pt x="241171" y="147446"/>
                </a:moveTo>
                <a:lnTo>
                  <a:pt x="80009" y="147446"/>
                </a:lnTo>
                <a:lnTo>
                  <a:pt x="67183" y="186435"/>
                </a:lnTo>
                <a:lnTo>
                  <a:pt x="108839" y="165353"/>
                </a:lnTo>
                <a:lnTo>
                  <a:pt x="145629" y="165353"/>
                </a:lnTo>
                <a:lnTo>
                  <a:pt x="148590" y="158114"/>
                </a:lnTo>
                <a:lnTo>
                  <a:pt x="196873" y="158114"/>
                </a:lnTo>
                <a:lnTo>
                  <a:pt x="197865" y="153034"/>
                </a:lnTo>
                <a:lnTo>
                  <a:pt x="243055" y="153034"/>
                </a:lnTo>
                <a:lnTo>
                  <a:pt x="241171" y="147446"/>
                </a:lnTo>
                <a:close/>
              </a:path>
              <a:path w="304800" h="228600">
                <a:moveTo>
                  <a:pt x="5206" y="24256"/>
                </a:moveTo>
                <a:lnTo>
                  <a:pt x="65278" y="80644"/>
                </a:lnTo>
                <a:lnTo>
                  <a:pt x="0" y="91185"/>
                </a:lnTo>
                <a:lnTo>
                  <a:pt x="52578" y="124586"/>
                </a:lnTo>
                <a:lnTo>
                  <a:pt x="1905" y="154431"/>
                </a:lnTo>
                <a:lnTo>
                  <a:pt x="80009" y="147446"/>
                </a:lnTo>
                <a:lnTo>
                  <a:pt x="241171" y="147446"/>
                </a:lnTo>
                <a:lnTo>
                  <a:pt x="237616" y="136905"/>
                </a:lnTo>
                <a:lnTo>
                  <a:pt x="297811" y="136905"/>
                </a:lnTo>
                <a:lnTo>
                  <a:pt x="248411" y="110870"/>
                </a:lnTo>
                <a:lnTo>
                  <a:pt x="297688" y="86105"/>
                </a:lnTo>
                <a:lnTo>
                  <a:pt x="235711" y="77469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6" y="24256"/>
                </a:lnTo>
                <a:close/>
              </a:path>
              <a:path w="304800" h="228600">
                <a:moveTo>
                  <a:pt x="297811" y="136905"/>
                </a:moveTo>
                <a:lnTo>
                  <a:pt x="237616" y="136905"/>
                </a:lnTo>
                <a:lnTo>
                  <a:pt x="304800" y="140588"/>
                </a:lnTo>
                <a:lnTo>
                  <a:pt x="297811" y="136905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6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23997" y="2933319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6"/>
                </a:lnTo>
                <a:lnTo>
                  <a:pt x="235711" y="77469"/>
                </a:lnTo>
                <a:lnTo>
                  <a:pt x="297688" y="86105"/>
                </a:lnTo>
                <a:lnTo>
                  <a:pt x="248411" y="110870"/>
                </a:lnTo>
                <a:lnTo>
                  <a:pt x="304800" y="140588"/>
                </a:lnTo>
                <a:lnTo>
                  <a:pt x="237616" y="136905"/>
                </a:lnTo>
                <a:lnTo>
                  <a:pt x="256032" y="191515"/>
                </a:lnTo>
                <a:lnTo>
                  <a:pt x="197865" y="153034"/>
                </a:lnTo>
                <a:lnTo>
                  <a:pt x="186944" y="208914"/>
                </a:lnTo>
                <a:lnTo>
                  <a:pt x="148590" y="158114"/>
                </a:lnTo>
                <a:lnTo>
                  <a:pt x="119761" y="228600"/>
                </a:lnTo>
                <a:lnTo>
                  <a:pt x="108839" y="165353"/>
                </a:lnTo>
                <a:lnTo>
                  <a:pt x="67183" y="186435"/>
                </a:lnTo>
                <a:lnTo>
                  <a:pt x="80009" y="147446"/>
                </a:lnTo>
                <a:lnTo>
                  <a:pt x="1905" y="154431"/>
                </a:lnTo>
                <a:lnTo>
                  <a:pt x="52578" y="124586"/>
                </a:lnTo>
                <a:lnTo>
                  <a:pt x="0" y="91185"/>
                </a:lnTo>
                <a:lnTo>
                  <a:pt x="65278" y="80644"/>
                </a:lnTo>
                <a:lnTo>
                  <a:pt x="5206" y="24256"/>
                </a:lnTo>
                <a:lnTo>
                  <a:pt x="10312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29025" y="2943351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962780" y="211950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4"/>
                </a:moveTo>
                <a:lnTo>
                  <a:pt x="108838" y="165354"/>
                </a:lnTo>
                <a:lnTo>
                  <a:pt x="119761" y="228600"/>
                </a:lnTo>
                <a:lnTo>
                  <a:pt x="145629" y="165354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89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1" y="191516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2" y="186436"/>
                </a:lnTo>
                <a:lnTo>
                  <a:pt x="108838" y="165354"/>
                </a:lnTo>
                <a:lnTo>
                  <a:pt x="145629" y="165354"/>
                </a:lnTo>
                <a:lnTo>
                  <a:pt x="148589" y="158114"/>
                </a:lnTo>
                <a:lnTo>
                  <a:pt x="196873" y="158114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6" y="24257"/>
                </a:moveTo>
                <a:lnTo>
                  <a:pt x="65277" y="80645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6"/>
                </a:lnTo>
                <a:lnTo>
                  <a:pt x="297811" y="136906"/>
                </a:lnTo>
                <a:lnTo>
                  <a:pt x="248412" y="110871"/>
                </a:lnTo>
                <a:lnTo>
                  <a:pt x="297688" y="86106"/>
                </a:lnTo>
                <a:lnTo>
                  <a:pt x="235712" y="77470"/>
                </a:lnTo>
                <a:lnTo>
                  <a:pt x="243915" y="66929"/>
                </a:lnTo>
                <a:lnTo>
                  <a:pt x="103124" y="66929"/>
                </a:lnTo>
                <a:lnTo>
                  <a:pt x="5206" y="24257"/>
                </a:lnTo>
                <a:close/>
              </a:path>
              <a:path w="304800" h="228600">
                <a:moveTo>
                  <a:pt x="297811" y="136906"/>
                </a:moveTo>
                <a:lnTo>
                  <a:pt x="237617" y="136906"/>
                </a:lnTo>
                <a:lnTo>
                  <a:pt x="304800" y="140588"/>
                </a:lnTo>
                <a:lnTo>
                  <a:pt x="297811" y="136906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9"/>
                </a:lnTo>
                <a:lnTo>
                  <a:pt x="243915" y="66929"/>
                </a:lnTo>
                <a:lnTo>
                  <a:pt x="248264" y="61341"/>
                </a:lnTo>
                <a:lnTo>
                  <a:pt x="152400" y="61341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1"/>
                </a:lnTo>
                <a:lnTo>
                  <a:pt x="248264" y="61341"/>
                </a:lnTo>
                <a:lnTo>
                  <a:pt x="252118" y="56387"/>
                </a:lnTo>
                <a:lnTo>
                  <a:pt x="199770" y="56387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7"/>
                </a:moveTo>
                <a:lnTo>
                  <a:pt x="199770" y="56387"/>
                </a:lnTo>
                <a:lnTo>
                  <a:pt x="252118" y="56387"/>
                </a:lnTo>
                <a:lnTo>
                  <a:pt x="259333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62780" y="211950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1"/>
                </a:moveTo>
                <a:lnTo>
                  <a:pt x="204977" y="0"/>
                </a:lnTo>
                <a:lnTo>
                  <a:pt x="199770" y="56387"/>
                </a:lnTo>
                <a:lnTo>
                  <a:pt x="259333" y="47117"/>
                </a:lnTo>
                <a:lnTo>
                  <a:pt x="235712" y="77470"/>
                </a:lnTo>
                <a:lnTo>
                  <a:pt x="297688" y="86106"/>
                </a:lnTo>
                <a:lnTo>
                  <a:pt x="248412" y="110871"/>
                </a:lnTo>
                <a:lnTo>
                  <a:pt x="304800" y="140588"/>
                </a:lnTo>
                <a:lnTo>
                  <a:pt x="237617" y="136906"/>
                </a:lnTo>
                <a:lnTo>
                  <a:pt x="256031" y="191516"/>
                </a:lnTo>
                <a:lnTo>
                  <a:pt x="197866" y="153035"/>
                </a:lnTo>
                <a:lnTo>
                  <a:pt x="186944" y="208914"/>
                </a:lnTo>
                <a:lnTo>
                  <a:pt x="148589" y="158114"/>
                </a:lnTo>
                <a:lnTo>
                  <a:pt x="119761" y="228600"/>
                </a:lnTo>
                <a:lnTo>
                  <a:pt x="108838" y="165354"/>
                </a:lnTo>
                <a:lnTo>
                  <a:pt x="67182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5"/>
                </a:lnTo>
                <a:lnTo>
                  <a:pt x="5206" y="24257"/>
                </a:lnTo>
                <a:lnTo>
                  <a:pt x="103124" y="66929"/>
                </a:lnTo>
                <a:lnTo>
                  <a:pt x="117856" y="24257"/>
                </a:lnTo>
                <a:lnTo>
                  <a:pt x="152400" y="61341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419980" y="189090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4"/>
                </a:moveTo>
                <a:lnTo>
                  <a:pt x="108838" y="165354"/>
                </a:lnTo>
                <a:lnTo>
                  <a:pt x="119761" y="228600"/>
                </a:lnTo>
                <a:lnTo>
                  <a:pt x="145629" y="165354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89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1" y="191516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2" y="186436"/>
                </a:lnTo>
                <a:lnTo>
                  <a:pt x="108838" y="165354"/>
                </a:lnTo>
                <a:lnTo>
                  <a:pt x="145629" y="165354"/>
                </a:lnTo>
                <a:lnTo>
                  <a:pt x="148589" y="158114"/>
                </a:lnTo>
                <a:lnTo>
                  <a:pt x="196873" y="158114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06" y="24257"/>
                </a:moveTo>
                <a:lnTo>
                  <a:pt x="65277" y="80645"/>
                </a:lnTo>
                <a:lnTo>
                  <a:pt x="0" y="91186"/>
                </a:lnTo>
                <a:lnTo>
                  <a:pt x="52577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6"/>
                </a:lnTo>
                <a:lnTo>
                  <a:pt x="297811" y="136906"/>
                </a:lnTo>
                <a:lnTo>
                  <a:pt x="248412" y="110871"/>
                </a:lnTo>
                <a:lnTo>
                  <a:pt x="297688" y="86106"/>
                </a:lnTo>
                <a:lnTo>
                  <a:pt x="235712" y="77470"/>
                </a:lnTo>
                <a:lnTo>
                  <a:pt x="243915" y="66929"/>
                </a:lnTo>
                <a:lnTo>
                  <a:pt x="103124" y="66929"/>
                </a:lnTo>
                <a:lnTo>
                  <a:pt x="5206" y="24257"/>
                </a:lnTo>
                <a:close/>
              </a:path>
              <a:path w="304800" h="228600">
                <a:moveTo>
                  <a:pt x="297811" y="136906"/>
                </a:moveTo>
                <a:lnTo>
                  <a:pt x="237617" y="136906"/>
                </a:lnTo>
                <a:lnTo>
                  <a:pt x="304800" y="140588"/>
                </a:lnTo>
                <a:lnTo>
                  <a:pt x="297811" y="136906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9"/>
                </a:lnTo>
                <a:lnTo>
                  <a:pt x="243915" y="66929"/>
                </a:lnTo>
                <a:lnTo>
                  <a:pt x="248264" y="61341"/>
                </a:lnTo>
                <a:lnTo>
                  <a:pt x="152400" y="61341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7" y="0"/>
                </a:moveTo>
                <a:lnTo>
                  <a:pt x="152400" y="61341"/>
                </a:lnTo>
                <a:lnTo>
                  <a:pt x="248264" y="61341"/>
                </a:lnTo>
                <a:lnTo>
                  <a:pt x="252118" y="56387"/>
                </a:lnTo>
                <a:lnTo>
                  <a:pt x="199770" y="56387"/>
                </a:lnTo>
                <a:lnTo>
                  <a:pt x="204977" y="0"/>
                </a:lnTo>
                <a:close/>
              </a:path>
              <a:path w="304800" h="228600">
                <a:moveTo>
                  <a:pt x="259333" y="47117"/>
                </a:moveTo>
                <a:lnTo>
                  <a:pt x="199770" y="56387"/>
                </a:lnTo>
                <a:lnTo>
                  <a:pt x="252118" y="56387"/>
                </a:lnTo>
                <a:lnTo>
                  <a:pt x="259333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419980" y="1890902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1"/>
                </a:moveTo>
                <a:lnTo>
                  <a:pt x="204977" y="0"/>
                </a:lnTo>
                <a:lnTo>
                  <a:pt x="199770" y="56387"/>
                </a:lnTo>
                <a:lnTo>
                  <a:pt x="259333" y="47117"/>
                </a:lnTo>
                <a:lnTo>
                  <a:pt x="235712" y="77470"/>
                </a:lnTo>
                <a:lnTo>
                  <a:pt x="297688" y="86106"/>
                </a:lnTo>
                <a:lnTo>
                  <a:pt x="248412" y="110871"/>
                </a:lnTo>
                <a:lnTo>
                  <a:pt x="304800" y="140588"/>
                </a:lnTo>
                <a:lnTo>
                  <a:pt x="237617" y="136906"/>
                </a:lnTo>
                <a:lnTo>
                  <a:pt x="256031" y="191516"/>
                </a:lnTo>
                <a:lnTo>
                  <a:pt x="197866" y="153035"/>
                </a:lnTo>
                <a:lnTo>
                  <a:pt x="186944" y="208914"/>
                </a:lnTo>
                <a:lnTo>
                  <a:pt x="148589" y="158114"/>
                </a:lnTo>
                <a:lnTo>
                  <a:pt x="119761" y="228600"/>
                </a:lnTo>
                <a:lnTo>
                  <a:pt x="108838" y="165354"/>
                </a:lnTo>
                <a:lnTo>
                  <a:pt x="67182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7" y="124587"/>
                </a:lnTo>
                <a:lnTo>
                  <a:pt x="0" y="91186"/>
                </a:lnTo>
                <a:lnTo>
                  <a:pt x="65277" y="80645"/>
                </a:lnTo>
                <a:lnTo>
                  <a:pt x="5206" y="24257"/>
                </a:lnTo>
                <a:lnTo>
                  <a:pt x="103124" y="66929"/>
                </a:lnTo>
                <a:lnTo>
                  <a:pt x="117856" y="24257"/>
                </a:lnTo>
                <a:lnTo>
                  <a:pt x="152400" y="61341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29455" y="1900427"/>
            <a:ext cx="585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116954" y="338975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9" y="165353"/>
                </a:lnTo>
                <a:lnTo>
                  <a:pt x="119761" y="228599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90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4"/>
                </a:moveTo>
                <a:lnTo>
                  <a:pt x="197866" y="153034"/>
                </a:lnTo>
                <a:lnTo>
                  <a:pt x="256032" y="191515"/>
                </a:lnTo>
                <a:lnTo>
                  <a:pt x="243055" y="153034"/>
                </a:lnTo>
                <a:close/>
              </a:path>
              <a:path w="304800" h="228600">
                <a:moveTo>
                  <a:pt x="241171" y="147446"/>
                </a:moveTo>
                <a:lnTo>
                  <a:pt x="80010" y="147446"/>
                </a:lnTo>
                <a:lnTo>
                  <a:pt x="67183" y="186435"/>
                </a:lnTo>
                <a:lnTo>
                  <a:pt x="108839" y="165353"/>
                </a:lnTo>
                <a:lnTo>
                  <a:pt x="145629" y="165353"/>
                </a:lnTo>
                <a:lnTo>
                  <a:pt x="148590" y="158114"/>
                </a:lnTo>
                <a:lnTo>
                  <a:pt x="196873" y="158114"/>
                </a:lnTo>
                <a:lnTo>
                  <a:pt x="197866" y="153034"/>
                </a:lnTo>
                <a:lnTo>
                  <a:pt x="243055" y="153034"/>
                </a:lnTo>
                <a:lnTo>
                  <a:pt x="241171" y="147446"/>
                </a:lnTo>
                <a:close/>
              </a:path>
              <a:path w="304800" h="228600">
                <a:moveTo>
                  <a:pt x="5207" y="24256"/>
                </a:moveTo>
                <a:lnTo>
                  <a:pt x="65278" y="80644"/>
                </a:lnTo>
                <a:lnTo>
                  <a:pt x="0" y="91185"/>
                </a:lnTo>
                <a:lnTo>
                  <a:pt x="52578" y="124587"/>
                </a:lnTo>
                <a:lnTo>
                  <a:pt x="1905" y="154431"/>
                </a:lnTo>
                <a:lnTo>
                  <a:pt x="80010" y="147446"/>
                </a:lnTo>
                <a:lnTo>
                  <a:pt x="241171" y="147446"/>
                </a:lnTo>
                <a:lnTo>
                  <a:pt x="237617" y="136905"/>
                </a:lnTo>
                <a:lnTo>
                  <a:pt x="297811" y="136905"/>
                </a:lnTo>
                <a:lnTo>
                  <a:pt x="248412" y="110870"/>
                </a:lnTo>
                <a:lnTo>
                  <a:pt x="297688" y="86105"/>
                </a:lnTo>
                <a:lnTo>
                  <a:pt x="235712" y="77469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07" y="24256"/>
                </a:lnTo>
                <a:close/>
              </a:path>
              <a:path w="304800" h="228600">
                <a:moveTo>
                  <a:pt x="297811" y="136905"/>
                </a:moveTo>
                <a:lnTo>
                  <a:pt x="237617" y="136905"/>
                </a:lnTo>
                <a:lnTo>
                  <a:pt x="304800" y="140588"/>
                </a:lnTo>
                <a:lnTo>
                  <a:pt x="297811" y="136905"/>
                </a:lnTo>
                <a:close/>
              </a:path>
              <a:path w="304800" h="228600">
                <a:moveTo>
                  <a:pt x="117856" y="24256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6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6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116954" y="3389757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6"/>
                </a:lnTo>
                <a:lnTo>
                  <a:pt x="235712" y="77469"/>
                </a:lnTo>
                <a:lnTo>
                  <a:pt x="297688" y="86105"/>
                </a:lnTo>
                <a:lnTo>
                  <a:pt x="248412" y="110870"/>
                </a:lnTo>
                <a:lnTo>
                  <a:pt x="304800" y="140588"/>
                </a:lnTo>
                <a:lnTo>
                  <a:pt x="237617" y="136905"/>
                </a:lnTo>
                <a:lnTo>
                  <a:pt x="256032" y="191515"/>
                </a:lnTo>
                <a:lnTo>
                  <a:pt x="197866" y="153034"/>
                </a:lnTo>
                <a:lnTo>
                  <a:pt x="186944" y="208914"/>
                </a:lnTo>
                <a:lnTo>
                  <a:pt x="148590" y="158114"/>
                </a:lnTo>
                <a:lnTo>
                  <a:pt x="119761" y="228599"/>
                </a:lnTo>
                <a:lnTo>
                  <a:pt x="108839" y="165353"/>
                </a:lnTo>
                <a:lnTo>
                  <a:pt x="67183" y="186435"/>
                </a:lnTo>
                <a:lnTo>
                  <a:pt x="80010" y="147446"/>
                </a:lnTo>
                <a:lnTo>
                  <a:pt x="1905" y="154431"/>
                </a:lnTo>
                <a:lnTo>
                  <a:pt x="52578" y="124587"/>
                </a:lnTo>
                <a:lnTo>
                  <a:pt x="0" y="91185"/>
                </a:lnTo>
                <a:lnTo>
                  <a:pt x="65278" y="80644"/>
                </a:lnTo>
                <a:lnTo>
                  <a:pt x="5207" y="24256"/>
                </a:lnTo>
                <a:lnTo>
                  <a:pt x="103124" y="66928"/>
                </a:lnTo>
                <a:lnTo>
                  <a:pt x="117856" y="24256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22238" y="3400044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94813" y="352996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4"/>
                </a:moveTo>
                <a:lnTo>
                  <a:pt x="108839" y="165354"/>
                </a:lnTo>
                <a:lnTo>
                  <a:pt x="119761" y="228600"/>
                </a:lnTo>
                <a:lnTo>
                  <a:pt x="145629" y="165354"/>
                </a:lnTo>
                <a:close/>
              </a:path>
              <a:path w="304800" h="228600">
                <a:moveTo>
                  <a:pt x="196873" y="158115"/>
                </a:moveTo>
                <a:lnTo>
                  <a:pt x="148590" y="158115"/>
                </a:lnTo>
                <a:lnTo>
                  <a:pt x="186944" y="208915"/>
                </a:lnTo>
                <a:lnTo>
                  <a:pt x="196873" y="158115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5" y="153035"/>
                </a:lnTo>
                <a:lnTo>
                  <a:pt x="256031" y="191516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79971" y="147447"/>
                </a:lnTo>
                <a:lnTo>
                  <a:pt x="67195" y="186436"/>
                </a:lnTo>
                <a:lnTo>
                  <a:pt x="108839" y="165354"/>
                </a:lnTo>
                <a:lnTo>
                  <a:pt x="145629" y="165354"/>
                </a:lnTo>
                <a:lnTo>
                  <a:pt x="148590" y="158115"/>
                </a:lnTo>
                <a:lnTo>
                  <a:pt x="196873" y="158115"/>
                </a:lnTo>
                <a:lnTo>
                  <a:pt x="197865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19" y="24257"/>
                </a:moveTo>
                <a:lnTo>
                  <a:pt x="65290" y="80645"/>
                </a:lnTo>
                <a:lnTo>
                  <a:pt x="0" y="91186"/>
                </a:lnTo>
                <a:lnTo>
                  <a:pt x="52527" y="124587"/>
                </a:lnTo>
                <a:lnTo>
                  <a:pt x="1905" y="154432"/>
                </a:lnTo>
                <a:lnTo>
                  <a:pt x="79971" y="147447"/>
                </a:lnTo>
                <a:lnTo>
                  <a:pt x="241171" y="147447"/>
                </a:lnTo>
                <a:lnTo>
                  <a:pt x="237617" y="136906"/>
                </a:lnTo>
                <a:lnTo>
                  <a:pt x="297811" y="136906"/>
                </a:lnTo>
                <a:lnTo>
                  <a:pt x="248412" y="110871"/>
                </a:lnTo>
                <a:lnTo>
                  <a:pt x="297688" y="86106"/>
                </a:lnTo>
                <a:lnTo>
                  <a:pt x="235712" y="77470"/>
                </a:lnTo>
                <a:lnTo>
                  <a:pt x="243915" y="66929"/>
                </a:lnTo>
                <a:lnTo>
                  <a:pt x="103124" y="66929"/>
                </a:lnTo>
                <a:lnTo>
                  <a:pt x="5219" y="24257"/>
                </a:lnTo>
                <a:close/>
              </a:path>
              <a:path w="304800" h="228600">
                <a:moveTo>
                  <a:pt x="297811" y="136906"/>
                </a:moveTo>
                <a:lnTo>
                  <a:pt x="237617" y="136906"/>
                </a:lnTo>
                <a:lnTo>
                  <a:pt x="304800" y="140589"/>
                </a:lnTo>
                <a:lnTo>
                  <a:pt x="297811" y="136906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9"/>
                </a:lnTo>
                <a:lnTo>
                  <a:pt x="243915" y="66929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7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94813" y="352996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7"/>
                </a:lnTo>
                <a:lnTo>
                  <a:pt x="235712" y="77470"/>
                </a:lnTo>
                <a:lnTo>
                  <a:pt x="297688" y="86106"/>
                </a:lnTo>
                <a:lnTo>
                  <a:pt x="248412" y="110871"/>
                </a:lnTo>
                <a:lnTo>
                  <a:pt x="304800" y="140589"/>
                </a:lnTo>
                <a:lnTo>
                  <a:pt x="237617" y="136906"/>
                </a:lnTo>
                <a:lnTo>
                  <a:pt x="256031" y="191516"/>
                </a:lnTo>
                <a:lnTo>
                  <a:pt x="197865" y="153035"/>
                </a:lnTo>
                <a:lnTo>
                  <a:pt x="186944" y="208915"/>
                </a:lnTo>
                <a:lnTo>
                  <a:pt x="148590" y="158115"/>
                </a:lnTo>
                <a:lnTo>
                  <a:pt x="119761" y="228600"/>
                </a:lnTo>
                <a:lnTo>
                  <a:pt x="108839" y="165354"/>
                </a:lnTo>
                <a:lnTo>
                  <a:pt x="67195" y="186436"/>
                </a:lnTo>
                <a:lnTo>
                  <a:pt x="79971" y="147447"/>
                </a:lnTo>
                <a:lnTo>
                  <a:pt x="1905" y="154432"/>
                </a:lnTo>
                <a:lnTo>
                  <a:pt x="52527" y="124587"/>
                </a:lnTo>
                <a:lnTo>
                  <a:pt x="0" y="91186"/>
                </a:lnTo>
                <a:lnTo>
                  <a:pt x="65290" y="80645"/>
                </a:lnTo>
                <a:lnTo>
                  <a:pt x="5219" y="24257"/>
                </a:lnTo>
                <a:lnTo>
                  <a:pt x="103124" y="66929"/>
                </a:lnTo>
                <a:lnTo>
                  <a:pt x="117856" y="24257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99841" y="3539744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764916" y="24288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45629" y="165353"/>
                </a:moveTo>
                <a:lnTo>
                  <a:pt x="108839" y="165353"/>
                </a:lnTo>
                <a:lnTo>
                  <a:pt x="119761" y="228600"/>
                </a:lnTo>
                <a:lnTo>
                  <a:pt x="145629" y="165353"/>
                </a:lnTo>
                <a:close/>
              </a:path>
              <a:path w="304800" h="228600">
                <a:moveTo>
                  <a:pt x="196873" y="158114"/>
                </a:moveTo>
                <a:lnTo>
                  <a:pt x="148590" y="158114"/>
                </a:lnTo>
                <a:lnTo>
                  <a:pt x="186944" y="208914"/>
                </a:lnTo>
                <a:lnTo>
                  <a:pt x="196873" y="158114"/>
                </a:lnTo>
                <a:close/>
              </a:path>
              <a:path w="304800" h="228600">
                <a:moveTo>
                  <a:pt x="243055" y="153035"/>
                </a:moveTo>
                <a:lnTo>
                  <a:pt x="197866" y="153035"/>
                </a:lnTo>
                <a:lnTo>
                  <a:pt x="256032" y="191515"/>
                </a:lnTo>
                <a:lnTo>
                  <a:pt x="243055" y="153035"/>
                </a:lnTo>
                <a:close/>
              </a:path>
              <a:path w="304800" h="228600">
                <a:moveTo>
                  <a:pt x="241171" y="147447"/>
                </a:moveTo>
                <a:lnTo>
                  <a:pt x="80010" y="147447"/>
                </a:lnTo>
                <a:lnTo>
                  <a:pt x="67183" y="186436"/>
                </a:lnTo>
                <a:lnTo>
                  <a:pt x="108839" y="165353"/>
                </a:lnTo>
                <a:lnTo>
                  <a:pt x="145629" y="165353"/>
                </a:lnTo>
                <a:lnTo>
                  <a:pt x="148590" y="158114"/>
                </a:lnTo>
                <a:lnTo>
                  <a:pt x="196873" y="158114"/>
                </a:lnTo>
                <a:lnTo>
                  <a:pt x="197866" y="153035"/>
                </a:lnTo>
                <a:lnTo>
                  <a:pt x="243055" y="153035"/>
                </a:lnTo>
                <a:lnTo>
                  <a:pt x="241171" y="147447"/>
                </a:lnTo>
                <a:close/>
              </a:path>
              <a:path w="304800" h="228600">
                <a:moveTo>
                  <a:pt x="5219" y="24257"/>
                </a:moveTo>
                <a:lnTo>
                  <a:pt x="65278" y="80645"/>
                </a:lnTo>
                <a:lnTo>
                  <a:pt x="0" y="91186"/>
                </a:lnTo>
                <a:lnTo>
                  <a:pt x="52578" y="124587"/>
                </a:lnTo>
                <a:lnTo>
                  <a:pt x="1905" y="154432"/>
                </a:lnTo>
                <a:lnTo>
                  <a:pt x="80010" y="147447"/>
                </a:lnTo>
                <a:lnTo>
                  <a:pt x="241171" y="147447"/>
                </a:lnTo>
                <a:lnTo>
                  <a:pt x="237617" y="136905"/>
                </a:lnTo>
                <a:lnTo>
                  <a:pt x="297811" y="136905"/>
                </a:lnTo>
                <a:lnTo>
                  <a:pt x="248412" y="110871"/>
                </a:lnTo>
                <a:lnTo>
                  <a:pt x="297688" y="86105"/>
                </a:lnTo>
                <a:lnTo>
                  <a:pt x="235712" y="77470"/>
                </a:lnTo>
                <a:lnTo>
                  <a:pt x="243915" y="66928"/>
                </a:lnTo>
                <a:lnTo>
                  <a:pt x="103124" y="66928"/>
                </a:lnTo>
                <a:lnTo>
                  <a:pt x="5219" y="24257"/>
                </a:lnTo>
                <a:close/>
              </a:path>
              <a:path w="304800" h="228600">
                <a:moveTo>
                  <a:pt x="297811" y="136905"/>
                </a:moveTo>
                <a:lnTo>
                  <a:pt x="237617" y="136905"/>
                </a:lnTo>
                <a:lnTo>
                  <a:pt x="304800" y="140588"/>
                </a:lnTo>
                <a:lnTo>
                  <a:pt x="297811" y="136905"/>
                </a:lnTo>
                <a:close/>
              </a:path>
              <a:path w="304800" h="228600">
                <a:moveTo>
                  <a:pt x="117856" y="24257"/>
                </a:moveTo>
                <a:lnTo>
                  <a:pt x="103124" y="66928"/>
                </a:lnTo>
                <a:lnTo>
                  <a:pt x="243915" y="66928"/>
                </a:lnTo>
                <a:lnTo>
                  <a:pt x="248264" y="61340"/>
                </a:lnTo>
                <a:lnTo>
                  <a:pt x="152400" y="61340"/>
                </a:lnTo>
                <a:lnTo>
                  <a:pt x="117856" y="24257"/>
                </a:lnTo>
                <a:close/>
              </a:path>
              <a:path w="304800" h="228600">
                <a:moveTo>
                  <a:pt x="204978" y="0"/>
                </a:moveTo>
                <a:lnTo>
                  <a:pt x="152400" y="61340"/>
                </a:lnTo>
                <a:lnTo>
                  <a:pt x="248264" y="61340"/>
                </a:lnTo>
                <a:lnTo>
                  <a:pt x="252118" y="56387"/>
                </a:lnTo>
                <a:lnTo>
                  <a:pt x="199771" y="56387"/>
                </a:lnTo>
                <a:lnTo>
                  <a:pt x="204978" y="0"/>
                </a:lnTo>
                <a:close/>
              </a:path>
              <a:path w="304800" h="228600">
                <a:moveTo>
                  <a:pt x="259334" y="47116"/>
                </a:moveTo>
                <a:lnTo>
                  <a:pt x="199771" y="56387"/>
                </a:lnTo>
                <a:lnTo>
                  <a:pt x="252118" y="56387"/>
                </a:lnTo>
                <a:lnTo>
                  <a:pt x="259334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64916" y="2428875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61340"/>
                </a:moveTo>
                <a:lnTo>
                  <a:pt x="204978" y="0"/>
                </a:lnTo>
                <a:lnTo>
                  <a:pt x="199771" y="56387"/>
                </a:lnTo>
                <a:lnTo>
                  <a:pt x="259334" y="47116"/>
                </a:lnTo>
                <a:lnTo>
                  <a:pt x="235712" y="77470"/>
                </a:lnTo>
                <a:lnTo>
                  <a:pt x="297688" y="86105"/>
                </a:lnTo>
                <a:lnTo>
                  <a:pt x="248412" y="110871"/>
                </a:lnTo>
                <a:lnTo>
                  <a:pt x="304800" y="140588"/>
                </a:lnTo>
                <a:lnTo>
                  <a:pt x="237617" y="136905"/>
                </a:lnTo>
                <a:lnTo>
                  <a:pt x="256032" y="191515"/>
                </a:lnTo>
                <a:lnTo>
                  <a:pt x="197866" y="153035"/>
                </a:lnTo>
                <a:lnTo>
                  <a:pt x="186944" y="208914"/>
                </a:lnTo>
                <a:lnTo>
                  <a:pt x="148590" y="158114"/>
                </a:lnTo>
                <a:lnTo>
                  <a:pt x="119761" y="228600"/>
                </a:lnTo>
                <a:lnTo>
                  <a:pt x="108839" y="165353"/>
                </a:lnTo>
                <a:lnTo>
                  <a:pt x="67183" y="186436"/>
                </a:lnTo>
                <a:lnTo>
                  <a:pt x="80010" y="147447"/>
                </a:lnTo>
                <a:lnTo>
                  <a:pt x="1905" y="154432"/>
                </a:lnTo>
                <a:lnTo>
                  <a:pt x="52578" y="124587"/>
                </a:lnTo>
                <a:lnTo>
                  <a:pt x="0" y="91186"/>
                </a:lnTo>
                <a:lnTo>
                  <a:pt x="65278" y="80645"/>
                </a:lnTo>
                <a:lnTo>
                  <a:pt x="5219" y="24257"/>
                </a:lnTo>
                <a:lnTo>
                  <a:pt x="103124" y="66928"/>
                </a:lnTo>
                <a:lnTo>
                  <a:pt x="117856" y="24257"/>
                </a:lnTo>
                <a:lnTo>
                  <a:pt x="152400" y="61340"/>
                </a:lnTo>
                <a:close/>
              </a:path>
            </a:pathLst>
          </a:custGeom>
          <a:ln w="1295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69946" y="2438654"/>
            <a:ext cx="901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524000" y="6345174"/>
            <a:ext cx="5513832" cy="3559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16202" y="6297162"/>
            <a:ext cx="5303520" cy="5235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524000" y="6369558"/>
            <a:ext cx="5440680" cy="2583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50314" y="6364986"/>
            <a:ext cx="49891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Deterrence </a:t>
            </a:r>
            <a:r>
              <a:rPr kumimoji="0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Capability </a:t>
            </a:r>
            <a:r>
              <a:rPr kumimoji="0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Posture </a:t>
            </a:r>
            <a:r>
              <a:rPr kumimoji="0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600" b="1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Signaling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099816" y="1079753"/>
            <a:ext cx="2471420" cy="2588260"/>
          </a:xfrm>
          <a:custGeom>
            <a:avLst/>
            <a:gdLst/>
            <a:ahLst/>
            <a:cxnLst/>
            <a:rect l="l" t="t" r="r" b="b"/>
            <a:pathLst>
              <a:path w="2471420" h="2588260">
                <a:moveTo>
                  <a:pt x="2471166" y="0"/>
                </a:moveTo>
                <a:lnTo>
                  <a:pt x="2218182" y="398907"/>
                </a:lnTo>
                <a:lnTo>
                  <a:pt x="1760982" y="661543"/>
                </a:lnTo>
                <a:lnTo>
                  <a:pt x="1507998" y="1099312"/>
                </a:lnTo>
                <a:lnTo>
                  <a:pt x="1196721" y="1225804"/>
                </a:lnTo>
                <a:lnTo>
                  <a:pt x="1128522" y="1430020"/>
                </a:lnTo>
                <a:lnTo>
                  <a:pt x="963167" y="1926209"/>
                </a:lnTo>
                <a:lnTo>
                  <a:pt x="807466" y="2257044"/>
                </a:lnTo>
                <a:lnTo>
                  <a:pt x="379476" y="2587752"/>
                </a:lnTo>
                <a:lnTo>
                  <a:pt x="48640" y="2568321"/>
                </a:lnTo>
                <a:lnTo>
                  <a:pt x="0" y="2393188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20184" y="1021080"/>
            <a:ext cx="1167765" cy="3200400"/>
          </a:xfrm>
          <a:custGeom>
            <a:avLst/>
            <a:gdLst/>
            <a:ahLst/>
            <a:cxnLst/>
            <a:rect l="l" t="t" r="r" b="b"/>
            <a:pathLst>
              <a:path w="1167764" h="3200400">
                <a:moveTo>
                  <a:pt x="1167383" y="0"/>
                </a:moveTo>
                <a:lnTo>
                  <a:pt x="953389" y="885190"/>
                </a:lnTo>
                <a:lnTo>
                  <a:pt x="1021461" y="1780159"/>
                </a:lnTo>
                <a:lnTo>
                  <a:pt x="972819" y="2023364"/>
                </a:lnTo>
                <a:lnTo>
                  <a:pt x="476631" y="2927985"/>
                </a:lnTo>
                <a:lnTo>
                  <a:pt x="0" y="320040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60901" y="739520"/>
            <a:ext cx="1877060" cy="1838960"/>
          </a:xfrm>
          <a:custGeom>
            <a:avLst/>
            <a:gdLst/>
            <a:ahLst/>
            <a:cxnLst/>
            <a:rect l="l" t="t" r="r" b="b"/>
            <a:pathLst>
              <a:path w="1877060" h="1838960">
                <a:moveTo>
                  <a:pt x="1458595" y="0"/>
                </a:moveTo>
                <a:lnTo>
                  <a:pt x="709929" y="282066"/>
                </a:lnTo>
                <a:lnTo>
                  <a:pt x="320929" y="466978"/>
                </a:lnTo>
                <a:lnTo>
                  <a:pt x="29210" y="875538"/>
                </a:lnTo>
                <a:lnTo>
                  <a:pt x="0" y="1430146"/>
                </a:lnTo>
                <a:lnTo>
                  <a:pt x="29210" y="1790064"/>
                </a:lnTo>
                <a:lnTo>
                  <a:pt x="320929" y="1838705"/>
                </a:lnTo>
                <a:lnTo>
                  <a:pt x="884936" y="1576069"/>
                </a:lnTo>
                <a:lnTo>
                  <a:pt x="1604518" y="1167383"/>
                </a:lnTo>
                <a:lnTo>
                  <a:pt x="1837944" y="758825"/>
                </a:lnTo>
                <a:lnTo>
                  <a:pt x="1876806" y="330834"/>
                </a:lnTo>
                <a:lnTo>
                  <a:pt x="1701800" y="68071"/>
                </a:lnTo>
                <a:lnTo>
                  <a:pt x="1458595" y="0"/>
                </a:lnTo>
                <a:close/>
              </a:path>
            </a:pathLst>
          </a:custGeom>
          <a:solidFill>
            <a:srgbClr val="FF0000">
              <a:alpha val="90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60901" y="739520"/>
            <a:ext cx="1877060" cy="1838960"/>
          </a:xfrm>
          <a:custGeom>
            <a:avLst/>
            <a:gdLst/>
            <a:ahLst/>
            <a:cxnLst/>
            <a:rect l="l" t="t" r="r" b="b"/>
            <a:pathLst>
              <a:path w="1877060" h="1838960">
                <a:moveTo>
                  <a:pt x="320929" y="1838705"/>
                </a:moveTo>
                <a:lnTo>
                  <a:pt x="29210" y="1790064"/>
                </a:lnTo>
                <a:lnTo>
                  <a:pt x="0" y="1430146"/>
                </a:lnTo>
                <a:lnTo>
                  <a:pt x="29210" y="875538"/>
                </a:lnTo>
                <a:lnTo>
                  <a:pt x="320929" y="466978"/>
                </a:lnTo>
                <a:lnTo>
                  <a:pt x="709929" y="282066"/>
                </a:lnTo>
                <a:lnTo>
                  <a:pt x="1458595" y="0"/>
                </a:lnTo>
                <a:lnTo>
                  <a:pt x="1701800" y="68071"/>
                </a:lnTo>
                <a:lnTo>
                  <a:pt x="1876806" y="330834"/>
                </a:lnTo>
                <a:lnTo>
                  <a:pt x="1837944" y="758825"/>
                </a:lnTo>
                <a:lnTo>
                  <a:pt x="1604518" y="1167383"/>
                </a:lnTo>
                <a:lnTo>
                  <a:pt x="884936" y="1576069"/>
                </a:lnTo>
                <a:lnTo>
                  <a:pt x="320929" y="1838705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526411" y="2568321"/>
            <a:ext cx="2208530" cy="1984375"/>
          </a:xfrm>
          <a:custGeom>
            <a:avLst/>
            <a:gdLst/>
            <a:ahLst/>
            <a:cxnLst/>
            <a:rect l="l" t="t" r="r" b="b"/>
            <a:pathLst>
              <a:path w="2208530" h="1984375">
                <a:moveTo>
                  <a:pt x="1673225" y="0"/>
                </a:moveTo>
                <a:lnTo>
                  <a:pt x="1031239" y="340487"/>
                </a:lnTo>
                <a:lnTo>
                  <a:pt x="739394" y="612775"/>
                </a:lnTo>
                <a:lnTo>
                  <a:pt x="486409" y="787907"/>
                </a:lnTo>
                <a:lnTo>
                  <a:pt x="87553" y="816990"/>
                </a:lnTo>
                <a:lnTo>
                  <a:pt x="0" y="1390903"/>
                </a:lnTo>
                <a:lnTo>
                  <a:pt x="252933" y="1702180"/>
                </a:lnTo>
                <a:lnTo>
                  <a:pt x="690752" y="1955037"/>
                </a:lnTo>
                <a:lnTo>
                  <a:pt x="1449451" y="1984247"/>
                </a:lnTo>
                <a:lnTo>
                  <a:pt x="1935861" y="1828672"/>
                </a:lnTo>
                <a:lnTo>
                  <a:pt x="1973038" y="1805872"/>
                </a:lnTo>
                <a:lnTo>
                  <a:pt x="2031105" y="1767272"/>
                </a:lnTo>
                <a:lnTo>
                  <a:pt x="2062352" y="1741042"/>
                </a:lnTo>
                <a:lnTo>
                  <a:pt x="2093055" y="1711007"/>
                </a:lnTo>
                <a:lnTo>
                  <a:pt x="2208276" y="1420114"/>
                </a:lnTo>
                <a:lnTo>
                  <a:pt x="2208276" y="1283970"/>
                </a:lnTo>
                <a:lnTo>
                  <a:pt x="2091563" y="583564"/>
                </a:lnTo>
                <a:lnTo>
                  <a:pt x="1945639" y="223774"/>
                </a:lnTo>
                <a:lnTo>
                  <a:pt x="1906651" y="145923"/>
                </a:lnTo>
                <a:lnTo>
                  <a:pt x="1673225" y="0"/>
                </a:lnTo>
                <a:close/>
              </a:path>
            </a:pathLst>
          </a:custGeom>
          <a:solidFill>
            <a:srgbClr val="FFFF00">
              <a:alpha val="18823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526411" y="2568321"/>
            <a:ext cx="2208530" cy="1984375"/>
          </a:xfrm>
          <a:custGeom>
            <a:avLst/>
            <a:gdLst/>
            <a:ahLst/>
            <a:cxnLst/>
            <a:rect l="l" t="t" r="r" b="b"/>
            <a:pathLst>
              <a:path w="2208530" h="1984375">
                <a:moveTo>
                  <a:pt x="1673225" y="0"/>
                </a:moveTo>
                <a:lnTo>
                  <a:pt x="1031239" y="340487"/>
                </a:lnTo>
                <a:lnTo>
                  <a:pt x="739394" y="612775"/>
                </a:lnTo>
                <a:lnTo>
                  <a:pt x="486409" y="787907"/>
                </a:lnTo>
                <a:lnTo>
                  <a:pt x="87553" y="816990"/>
                </a:lnTo>
                <a:lnTo>
                  <a:pt x="0" y="1390903"/>
                </a:lnTo>
                <a:lnTo>
                  <a:pt x="252933" y="1702180"/>
                </a:lnTo>
                <a:lnTo>
                  <a:pt x="690752" y="1955037"/>
                </a:lnTo>
                <a:lnTo>
                  <a:pt x="1449451" y="1984247"/>
                </a:lnTo>
                <a:lnTo>
                  <a:pt x="1935861" y="1828672"/>
                </a:lnTo>
                <a:lnTo>
                  <a:pt x="1973038" y="1805872"/>
                </a:lnTo>
                <a:lnTo>
                  <a:pt x="2031105" y="1767272"/>
                </a:lnTo>
                <a:lnTo>
                  <a:pt x="2062352" y="1741042"/>
                </a:lnTo>
                <a:lnTo>
                  <a:pt x="2093055" y="1711007"/>
                </a:lnTo>
                <a:lnTo>
                  <a:pt x="2208276" y="1420114"/>
                </a:lnTo>
                <a:lnTo>
                  <a:pt x="2208276" y="1283970"/>
                </a:lnTo>
                <a:lnTo>
                  <a:pt x="2091563" y="583564"/>
                </a:lnTo>
                <a:lnTo>
                  <a:pt x="1945639" y="223774"/>
                </a:lnTo>
                <a:lnTo>
                  <a:pt x="1906651" y="145923"/>
                </a:lnTo>
                <a:lnTo>
                  <a:pt x="1673225" y="0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524380" y="1362075"/>
            <a:ext cx="2315210" cy="2500630"/>
          </a:xfrm>
          <a:custGeom>
            <a:avLst/>
            <a:gdLst/>
            <a:ahLst/>
            <a:cxnLst/>
            <a:rect l="l" t="t" r="r" b="b"/>
            <a:pathLst>
              <a:path w="2315210" h="2500629">
                <a:moveTo>
                  <a:pt x="603059" y="0"/>
                </a:moveTo>
                <a:lnTo>
                  <a:pt x="194538" y="213995"/>
                </a:lnTo>
                <a:lnTo>
                  <a:pt x="0" y="632333"/>
                </a:lnTo>
                <a:lnTo>
                  <a:pt x="48633" y="1867789"/>
                </a:lnTo>
                <a:lnTo>
                  <a:pt x="252895" y="2354199"/>
                </a:lnTo>
                <a:lnTo>
                  <a:pt x="943495" y="2500122"/>
                </a:lnTo>
                <a:lnTo>
                  <a:pt x="1099121" y="1994280"/>
                </a:lnTo>
                <a:lnTo>
                  <a:pt x="1458976" y="1974850"/>
                </a:lnTo>
                <a:lnTo>
                  <a:pt x="1604899" y="1858010"/>
                </a:lnTo>
                <a:lnTo>
                  <a:pt x="1760474" y="1751076"/>
                </a:lnTo>
                <a:lnTo>
                  <a:pt x="1994027" y="1498091"/>
                </a:lnTo>
                <a:lnTo>
                  <a:pt x="2314956" y="1342516"/>
                </a:lnTo>
                <a:lnTo>
                  <a:pt x="2227453" y="1147952"/>
                </a:lnTo>
                <a:lnTo>
                  <a:pt x="2052320" y="788035"/>
                </a:lnTo>
                <a:lnTo>
                  <a:pt x="1458976" y="389127"/>
                </a:lnTo>
                <a:lnTo>
                  <a:pt x="603059" y="0"/>
                </a:lnTo>
                <a:close/>
              </a:path>
            </a:pathLst>
          </a:custGeom>
          <a:solidFill>
            <a:srgbClr val="6F2F9F">
              <a:alpha val="90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24380" y="1362075"/>
            <a:ext cx="2315210" cy="2500630"/>
          </a:xfrm>
          <a:custGeom>
            <a:avLst/>
            <a:gdLst/>
            <a:ahLst/>
            <a:cxnLst/>
            <a:rect l="l" t="t" r="r" b="b"/>
            <a:pathLst>
              <a:path w="2315210" h="2500629">
                <a:moveTo>
                  <a:pt x="2314956" y="1342516"/>
                </a:moveTo>
                <a:lnTo>
                  <a:pt x="1994027" y="1498091"/>
                </a:lnTo>
                <a:lnTo>
                  <a:pt x="1760474" y="1751076"/>
                </a:lnTo>
                <a:lnTo>
                  <a:pt x="1604899" y="1858010"/>
                </a:lnTo>
                <a:lnTo>
                  <a:pt x="1458976" y="1974850"/>
                </a:lnTo>
                <a:lnTo>
                  <a:pt x="1099121" y="1994280"/>
                </a:lnTo>
                <a:lnTo>
                  <a:pt x="943495" y="2500122"/>
                </a:lnTo>
                <a:lnTo>
                  <a:pt x="252895" y="2354199"/>
                </a:lnTo>
                <a:lnTo>
                  <a:pt x="48633" y="1867789"/>
                </a:lnTo>
                <a:lnTo>
                  <a:pt x="0" y="632333"/>
                </a:lnTo>
                <a:lnTo>
                  <a:pt x="194538" y="213995"/>
                </a:lnTo>
                <a:lnTo>
                  <a:pt x="603059" y="0"/>
                </a:lnTo>
                <a:lnTo>
                  <a:pt x="1458976" y="389127"/>
                </a:lnTo>
                <a:lnTo>
                  <a:pt x="2052320" y="788035"/>
                </a:lnTo>
                <a:lnTo>
                  <a:pt x="2227453" y="1147952"/>
                </a:lnTo>
                <a:lnTo>
                  <a:pt x="2314956" y="1342516"/>
                </a:lnTo>
                <a:close/>
              </a:path>
            </a:pathLst>
          </a:custGeom>
          <a:ln w="1295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52085" y="1212088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Northeast</a:t>
            </a:r>
            <a:r>
              <a:rPr kumimoji="0" sz="1800" b="1" i="1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42947" y="2681478"/>
            <a:ext cx="103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South</a:t>
            </a:r>
            <a:r>
              <a:rPr kumimoji="0" sz="1800" b="1" i="1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86509" y="4354576"/>
            <a:ext cx="970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marR="5080" lvl="0" indent="-27051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Southea</a:t>
            </a:r>
            <a:r>
              <a:rPr kumimoji="0" sz="1800" b="1" i="1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 Asia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68671" y="4447285"/>
            <a:ext cx="80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Oceania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449057" y="0"/>
            <a:ext cx="2219325" cy="154940"/>
          </a:xfrm>
          <a:custGeom>
            <a:avLst/>
            <a:gdLst/>
            <a:ahLst/>
            <a:cxnLst/>
            <a:rect l="l" t="t" r="r" b="b"/>
            <a:pathLst>
              <a:path w="2219325" h="154940">
                <a:moveTo>
                  <a:pt x="0" y="154685"/>
                </a:moveTo>
                <a:lnTo>
                  <a:pt x="2218944" y="154685"/>
                </a:lnTo>
                <a:lnTo>
                  <a:pt x="2218944" y="0"/>
                </a:lnTo>
                <a:lnTo>
                  <a:pt x="0" y="0"/>
                </a:lnTo>
                <a:lnTo>
                  <a:pt x="0" y="1546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487918" y="0"/>
            <a:ext cx="21551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USA, DEU,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FVEY,</a:t>
            </a:r>
            <a:r>
              <a:rPr kumimoji="0" sz="1000" b="1" i="0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24001" y="6691884"/>
            <a:ext cx="2219325" cy="167005"/>
          </a:xfrm>
          <a:custGeom>
            <a:avLst/>
            <a:gdLst/>
            <a:ahLst/>
            <a:cxnLst/>
            <a:rect l="l" t="t" r="r" b="b"/>
            <a:pathLst>
              <a:path w="2219325" h="167004">
                <a:moveTo>
                  <a:pt x="0" y="166878"/>
                </a:moveTo>
                <a:lnTo>
                  <a:pt x="2218944" y="166878"/>
                </a:lnTo>
                <a:lnTo>
                  <a:pt x="2218944" y="0"/>
                </a:lnTo>
                <a:lnTo>
                  <a:pt x="0" y="0"/>
                </a:lnTo>
                <a:lnTo>
                  <a:pt x="0" y="16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562100" y="6688835"/>
            <a:ext cx="21551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USA, DEU,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FVEY,</a:t>
            </a:r>
            <a:r>
              <a:rPr kumimoji="0" sz="1000" b="1" i="0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722995" y="6568177"/>
            <a:ext cx="1927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985" algn="l"/>
              </a:tabLst>
              <a:defRPr/>
            </a:pPr>
            <a:r>
              <a:rPr kumimoji="0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 U</a:t>
            </a:r>
            <a:r>
              <a:rPr kumimoji="0" sz="1800" b="1" i="0" u="none" strike="noStrike" kern="1200" cap="none" spc="-15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800" b="1" i="0" u="none" strike="noStrike" kern="1200" cap="none" spc="-135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0" u="none" strike="noStrike" kern="1200" cap="none" spc="-22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-7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n-US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800" b="1" i="0" u="none" strike="noStrike" kern="1200" cap="none" spc="-7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2-00</a:t>
            </a:r>
            <a:r>
              <a:rPr kumimoji="0" sz="18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	</a:t>
            </a:r>
            <a:r>
              <a:rPr kumimoji="0" lang="en-US" sz="1400" b="1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44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6919" y="811530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4">
                <a:moveTo>
                  <a:pt x="0" y="0"/>
                </a:moveTo>
                <a:lnTo>
                  <a:pt x="712952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5194" y="811530"/>
            <a:ext cx="5800090" cy="0"/>
          </a:xfrm>
          <a:custGeom>
            <a:avLst/>
            <a:gdLst/>
            <a:ahLst/>
            <a:cxnLst/>
            <a:rect l="l" t="t" r="r" b="b"/>
            <a:pathLst>
              <a:path w="5800090">
                <a:moveTo>
                  <a:pt x="0" y="0"/>
                </a:moveTo>
                <a:lnTo>
                  <a:pt x="5799582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63255" y="2276855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0"/>
                </a:moveTo>
                <a:lnTo>
                  <a:pt x="609600" y="0"/>
                </a:lnTo>
                <a:lnTo>
                  <a:pt x="6096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A2D2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1" y="6477001"/>
            <a:ext cx="161543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1" y="2057401"/>
            <a:ext cx="380999" cy="38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8893" y="4267201"/>
            <a:ext cx="2769107" cy="2424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5565" y="938785"/>
            <a:ext cx="1199387" cy="2444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25001" y="2718816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449452"/>
                </a:moveTo>
                <a:lnTo>
                  <a:pt x="993521" y="449452"/>
                </a:lnTo>
                <a:lnTo>
                  <a:pt x="993521" y="0"/>
                </a:lnTo>
                <a:lnTo>
                  <a:pt x="0" y="0"/>
                </a:lnTo>
                <a:lnTo>
                  <a:pt x="0" y="449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25001" y="2240279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449452"/>
                </a:moveTo>
                <a:lnTo>
                  <a:pt x="993521" y="449452"/>
                </a:lnTo>
                <a:lnTo>
                  <a:pt x="993521" y="0"/>
                </a:lnTo>
                <a:lnTo>
                  <a:pt x="0" y="0"/>
                </a:lnTo>
                <a:lnTo>
                  <a:pt x="0" y="449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1" y="1"/>
            <a:ext cx="4434839" cy="605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35481" y="1"/>
            <a:ext cx="4142231" cy="751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4001" y="1"/>
            <a:ext cx="4355591" cy="525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62476" y="16690"/>
            <a:ext cx="36309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USARPAC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–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The Theater</a:t>
            </a:r>
            <a:r>
              <a:rPr sz="2800" spc="45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Army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001" y="22860"/>
            <a:ext cx="533399" cy="501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8704" y="1277874"/>
            <a:ext cx="167640" cy="195580"/>
          </a:xfrm>
          <a:custGeom>
            <a:avLst/>
            <a:gdLst/>
            <a:ahLst/>
            <a:cxnLst/>
            <a:rect l="l" t="t" r="r" b="b"/>
            <a:pathLst>
              <a:path w="167639" h="195580">
                <a:moveTo>
                  <a:pt x="167309" y="0"/>
                </a:moveTo>
                <a:lnTo>
                  <a:pt x="0" y="195072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762" y="1354074"/>
            <a:ext cx="123825" cy="82550"/>
          </a:xfrm>
          <a:custGeom>
            <a:avLst/>
            <a:gdLst/>
            <a:ahLst/>
            <a:cxnLst/>
            <a:rect l="l" t="t" r="r" b="b"/>
            <a:pathLst>
              <a:path w="123825" h="82550">
                <a:moveTo>
                  <a:pt x="0" y="0"/>
                </a:moveTo>
                <a:lnTo>
                  <a:pt x="123418" y="822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96713" y="2432305"/>
            <a:ext cx="882395" cy="729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97474" y="2433066"/>
            <a:ext cx="882015" cy="730250"/>
          </a:xfrm>
          <a:custGeom>
            <a:avLst/>
            <a:gdLst/>
            <a:ahLst/>
            <a:cxnLst/>
            <a:rect l="l" t="t" r="r" b="b"/>
            <a:pathLst>
              <a:path w="882014" h="730250">
                <a:moveTo>
                  <a:pt x="0" y="729741"/>
                </a:moveTo>
                <a:lnTo>
                  <a:pt x="881888" y="729741"/>
                </a:lnTo>
                <a:lnTo>
                  <a:pt x="881888" y="0"/>
                </a:lnTo>
                <a:lnTo>
                  <a:pt x="0" y="0"/>
                </a:lnTo>
                <a:lnTo>
                  <a:pt x="0" y="72974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3773" y="2446782"/>
            <a:ext cx="1270" cy="717550"/>
          </a:xfrm>
          <a:custGeom>
            <a:avLst/>
            <a:gdLst/>
            <a:ahLst/>
            <a:cxnLst/>
            <a:rect l="l" t="t" r="r" b="b"/>
            <a:pathLst>
              <a:path w="1270" h="717550">
                <a:moveTo>
                  <a:pt x="1219" y="0"/>
                </a:moveTo>
                <a:lnTo>
                  <a:pt x="0" y="71729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07380" y="2446636"/>
            <a:ext cx="85661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Guam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56148" y="2654807"/>
            <a:ext cx="729615" cy="432434"/>
          </a:xfrm>
          <a:custGeom>
            <a:avLst/>
            <a:gdLst/>
            <a:ahLst/>
            <a:cxnLst/>
            <a:rect l="l" t="t" r="r" b="b"/>
            <a:pathLst>
              <a:path w="729614" h="432435">
                <a:moveTo>
                  <a:pt x="0" y="432308"/>
                </a:moveTo>
                <a:lnTo>
                  <a:pt x="729488" y="432308"/>
                </a:lnTo>
                <a:lnTo>
                  <a:pt x="729488" y="0"/>
                </a:lnTo>
                <a:lnTo>
                  <a:pt x="0" y="0"/>
                </a:lnTo>
                <a:lnTo>
                  <a:pt x="0" y="432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6147" y="2654808"/>
            <a:ext cx="730250" cy="14875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Guam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ARNG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9489" y="2819401"/>
            <a:ext cx="380999" cy="2011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43829" y="2819401"/>
            <a:ext cx="161543" cy="2346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81665" y="4764077"/>
            <a:ext cx="152400" cy="210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9th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21337" y="4743004"/>
            <a:ext cx="5905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571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Msn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Spt</a:t>
            </a:r>
            <a:r>
              <a:rPr kumimoji="0" sz="7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Cmd 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14471" y="791723"/>
            <a:ext cx="129539" cy="173990"/>
          </a:xfrm>
          <a:custGeom>
            <a:avLst/>
            <a:gdLst/>
            <a:ahLst/>
            <a:cxnLst/>
            <a:rect l="l" t="t" r="r" b="b"/>
            <a:pathLst>
              <a:path w="129540" h="173990">
                <a:moveTo>
                  <a:pt x="129451" y="173697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73184" y="3375661"/>
            <a:ext cx="1185671" cy="856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3946" y="3376422"/>
            <a:ext cx="1184275" cy="856615"/>
          </a:xfrm>
          <a:custGeom>
            <a:avLst/>
            <a:gdLst/>
            <a:ahLst/>
            <a:cxnLst/>
            <a:rect l="l" t="t" r="r" b="b"/>
            <a:pathLst>
              <a:path w="1184275" h="856614">
                <a:moveTo>
                  <a:pt x="0" y="856233"/>
                </a:moveTo>
                <a:lnTo>
                  <a:pt x="1184148" y="856233"/>
                </a:lnTo>
                <a:lnTo>
                  <a:pt x="1184148" y="0"/>
                </a:lnTo>
                <a:lnTo>
                  <a:pt x="0" y="0"/>
                </a:lnTo>
                <a:lnTo>
                  <a:pt x="0" y="85623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57940" y="405804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690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511283" y="3628644"/>
            <a:ext cx="1090930" cy="519430"/>
          </a:xfrm>
          <a:custGeom>
            <a:avLst/>
            <a:gdLst/>
            <a:ahLst/>
            <a:cxnLst/>
            <a:rect l="l" t="t" r="r" b="b"/>
            <a:pathLst>
              <a:path w="1090929" h="519429">
                <a:moveTo>
                  <a:pt x="0" y="519429"/>
                </a:moveTo>
                <a:lnTo>
                  <a:pt x="1090802" y="519429"/>
                </a:lnTo>
                <a:lnTo>
                  <a:pt x="1090802" y="0"/>
                </a:lnTo>
                <a:lnTo>
                  <a:pt x="0" y="0"/>
                </a:lnTo>
                <a:lnTo>
                  <a:pt x="0" y="519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11284" y="3628645"/>
            <a:ext cx="1091565" cy="28789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351st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Civil</a:t>
            </a:r>
            <a:r>
              <a:rPr kumimoji="0" sz="9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Affairs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12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(USAR)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82913" y="3880104"/>
            <a:ext cx="237743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66327" y="3375424"/>
            <a:ext cx="1191895" cy="215444"/>
          </a:xfrm>
          <a:prstGeom prst="rect">
            <a:avLst/>
          </a:prstGeom>
          <a:ln w="21336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California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67815" y="293419"/>
            <a:ext cx="66802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 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</a:t>
            </a:r>
            <a:r>
              <a:rPr kumimoji="0" sz="7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Alaska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4001" y="4267201"/>
            <a:ext cx="2763011" cy="2424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99654" y="4277105"/>
            <a:ext cx="2769235" cy="2423160"/>
          </a:xfrm>
          <a:custGeom>
            <a:avLst/>
            <a:gdLst/>
            <a:ahLst/>
            <a:cxnLst/>
            <a:rect l="l" t="t" r="r" b="b"/>
            <a:pathLst>
              <a:path w="2769234" h="2423159">
                <a:moveTo>
                  <a:pt x="0" y="2423160"/>
                </a:moveTo>
                <a:lnTo>
                  <a:pt x="2768727" y="2423160"/>
                </a:lnTo>
                <a:lnTo>
                  <a:pt x="2768727" y="0"/>
                </a:lnTo>
                <a:lnTo>
                  <a:pt x="0" y="0"/>
                </a:lnTo>
                <a:lnTo>
                  <a:pt x="0" y="242316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65715" y="6238495"/>
            <a:ext cx="3175" cy="362585"/>
          </a:xfrm>
          <a:custGeom>
            <a:avLst/>
            <a:gdLst/>
            <a:ahLst/>
            <a:cxnLst/>
            <a:rect l="l" t="t" r="r" b="b"/>
            <a:pathLst>
              <a:path w="3175" h="362584">
                <a:moveTo>
                  <a:pt x="2844" y="0"/>
                </a:moveTo>
                <a:lnTo>
                  <a:pt x="0" y="362115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06130" y="4291963"/>
            <a:ext cx="588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25841" y="4541520"/>
            <a:ext cx="1269365" cy="425450"/>
          </a:xfrm>
          <a:custGeom>
            <a:avLst/>
            <a:gdLst/>
            <a:ahLst/>
            <a:cxnLst/>
            <a:rect l="l" t="t" r="r" b="b"/>
            <a:pathLst>
              <a:path w="1269365" h="425450">
                <a:moveTo>
                  <a:pt x="0" y="424941"/>
                </a:moveTo>
                <a:lnTo>
                  <a:pt x="1269111" y="424941"/>
                </a:lnTo>
                <a:lnTo>
                  <a:pt x="1269111" y="0"/>
                </a:lnTo>
                <a:lnTo>
                  <a:pt x="0" y="0"/>
                </a:lnTo>
                <a:lnTo>
                  <a:pt x="0" y="424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25840" y="4541520"/>
            <a:ext cx="1270000" cy="17184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7310" marR="0" lvl="0" indent="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89848" y="4713733"/>
            <a:ext cx="827531" cy="1935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64625" y="4634485"/>
            <a:ext cx="284987" cy="2666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466327" y="3374428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4">
                <a:moveTo>
                  <a:pt x="0" y="0"/>
                </a:moveTo>
                <a:lnTo>
                  <a:pt x="120167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66327" y="939547"/>
            <a:ext cx="1202055" cy="2435225"/>
          </a:xfrm>
          <a:custGeom>
            <a:avLst/>
            <a:gdLst/>
            <a:ahLst/>
            <a:cxnLst/>
            <a:rect l="l" t="t" r="r" b="b"/>
            <a:pathLst>
              <a:path w="1202054" h="2435225">
                <a:moveTo>
                  <a:pt x="1201674" y="0"/>
                </a:moveTo>
                <a:lnTo>
                  <a:pt x="0" y="0"/>
                </a:lnTo>
                <a:lnTo>
                  <a:pt x="0" y="243488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526524" y="1248155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449452"/>
                </a:moveTo>
                <a:lnTo>
                  <a:pt x="993521" y="449452"/>
                </a:lnTo>
                <a:lnTo>
                  <a:pt x="993521" y="0"/>
                </a:lnTo>
                <a:lnTo>
                  <a:pt x="0" y="0"/>
                </a:lnTo>
                <a:lnTo>
                  <a:pt x="0" y="449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575293" y="1443229"/>
            <a:ext cx="580643" cy="2133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26524" y="1248155"/>
            <a:ext cx="993775" cy="171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0353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9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Corps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10522" y="977395"/>
            <a:ext cx="1022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Washington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195560" y="1420368"/>
            <a:ext cx="257555" cy="2529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531096" y="1746505"/>
            <a:ext cx="993775" cy="448309"/>
          </a:xfrm>
          <a:custGeom>
            <a:avLst/>
            <a:gdLst/>
            <a:ahLst/>
            <a:cxnLst/>
            <a:rect l="l" t="t" r="r" b="b"/>
            <a:pathLst>
              <a:path w="993775" h="448310">
                <a:moveTo>
                  <a:pt x="0" y="447928"/>
                </a:moveTo>
                <a:lnTo>
                  <a:pt x="993521" y="447928"/>
                </a:lnTo>
                <a:lnTo>
                  <a:pt x="993521" y="0"/>
                </a:lnTo>
                <a:lnTo>
                  <a:pt x="0" y="0"/>
                </a:lnTo>
                <a:lnTo>
                  <a:pt x="0" y="447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31096" y="1746504"/>
            <a:ext cx="993775" cy="171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5654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593</a:t>
            </a:r>
            <a:r>
              <a:rPr kumimoji="0" sz="900" b="1" i="0" u="none" strike="noStrike" kern="1200" cap="none" spc="-7" normalizeH="0" baseline="1851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rd</a:t>
            </a:r>
            <a:r>
              <a:rPr kumimoji="0" sz="900" b="1" i="0" u="none" strike="noStrike" kern="1200" cap="none" spc="30" normalizeH="0" baseline="1851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ESC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756648" y="1949196"/>
            <a:ext cx="248411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46793" y="1953768"/>
            <a:ext cx="140207" cy="2301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38389" y="56389"/>
            <a:ext cx="987551" cy="12237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39151" y="57150"/>
            <a:ext cx="986155" cy="1224280"/>
          </a:xfrm>
          <a:custGeom>
            <a:avLst/>
            <a:gdLst/>
            <a:ahLst/>
            <a:cxnLst/>
            <a:rect l="l" t="t" r="r" b="b"/>
            <a:pathLst>
              <a:path w="986154" h="1224280">
                <a:moveTo>
                  <a:pt x="0" y="1223772"/>
                </a:moveTo>
                <a:lnTo>
                  <a:pt x="986027" y="1223772"/>
                </a:lnTo>
                <a:lnTo>
                  <a:pt x="986027" y="0"/>
                </a:lnTo>
                <a:lnTo>
                  <a:pt x="0" y="0"/>
                </a:lnTo>
                <a:lnTo>
                  <a:pt x="0" y="122377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478774" y="1277874"/>
            <a:ext cx="926465" cy="1270"/>
          </a:xfrm>
          <a:custGeom>
            <a:avLst/>
            <a:gdLst/>
            <a:ahLst/>
            <a:cxnLst/>
            <a:rect l="l" t="t" r="r" b="b"/>
            <a:pathLst>
              <a:path w="926465" h="1269">
                <a:moveTo>
                  <a:pt x="0" y="1219"/>
                </a:moveTo>
                <a:lnTo>
                  <a:pt x="92633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493253" y="252984"/>
            <a:ext cx="877569" cy="425450"/>
          </a:xfrm>
          <a:custGeom>
            <a:avLst/>
            <a:gdLst/>
            <a:ahLst/>
            <a:cxnLst/>
            <a:rect l="l" t="t" r="r" b="b"/>
            <a:pathLst>
              <a:path w="877570" h="425450">
                <a:moveTo>
                  <a:pt x="0" y="424942"/>
                </a:moveTo>
                <a:lnTo>
                  <a:pt x="877443" y="424942"/>
                </a:lnTo>
                <a:lnTo>
                  <a:pt x="877443" y="0"/>
                </a:lnTo>
                <a:lnTo>
                  <a:pt x="0" y="0"/>
                </a:lnTo>
                <a:lnTo>
                  <a:pt x="0" y="424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36827" y="28315"/>
            <a:ext cx="595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493253" y="252985"/>
            <a:ext cx="878205" cy="116205"/>
          </a:xfrm>
          <a:custGeom>
            <a:avLst/>
            <a:gdLst/>
            <a:ahLst/>
            <a:cxnLst/>
            <a:rect l="l" t="t" r="r" b="b"/>
            <a:pathLst>
              <a:path w="878204" h="116204">
                <a:moveTo>
                  <a:pt x="0" y="0"/>
                </a:moveTo>
                <a:lnTo>
                  <a:pt x="877824" y="0"/>
                </a:lnTo>
                <a:lnTo>
                  <a:pt x="877824" y="115824"/>
                </a:lnTo>
                <a:lnTo>
                  <a:pt x="0" y="1158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93253" y="252985"/>
            <a:ext cx="878205" cy="104067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0" marR="0" lvl="0" indent="0" algn="l" defTabSz="914400" rtl="0" eaLnBrk="1" fontAlgn="auto" latinLnBrk="0" hangingPunct="1">
              <a:lnSpc>
                <a:spcPts val="8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750" b="1" i="0" u="none" strike="noStrike" kern="1200" cap="none" spc="7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ABN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Div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494776" y="726949"/>
            <a:ext cx="882650" cy="484505"/>
          </a:xfrm>
          <a:custGeom>
            <a:avLst/>
            <a:gdLst/>
            <a:ahLst/>
            <a:cxnLst/>
            <a:rect l="l" t="t" r="r" b="b"/>
            <a:pathLst>
              <a:path w="882650" h="484505">
                <a:moveTo>
                  <a:pt x="0" y="484250"/>
                </a:moveTo>
                <a:lnTo>
                  <a:pt x="882142" y="484250"/>
                </a:lnTo>
                <a:lnTo>
                  <a:pt x="882142" y="0"/>
                </a:lnTo>
                <a:lnTo>
                  <a:pt x="0" y="0"/>
                </a:lnTo>
                <a:lnTo>
                  <a:pt x="0" y="484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526780" y="923545"/>
            <a:ext cx="478534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040369" y="888493"/>
            <a:ext cx="297179" cy="2956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520683" y="388621"/>
            <a:ext cx="478534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22905" y="690373"/>
            <a:ext cx="1135379" cy="17480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423666" y="691134"/>
            <a:ext cx="1135380" cy="1748155"/>
          </a:xfrm>
          <a:custGeom>
            <a:avLst/>
            <a:gdLst/>
            <a:ahLst/>
            <a:cxnLst/>
            <a:rect l="l" t="t" r="r" b="b"/>
            <a:pathLst>
              <a:path w="1135380" h="1748155">
                <a:moveTo>
                  <a:pt x="0" y="1747774"/>
                </a:moveTo>
                <a:lnTo>
                  <a:pt x="1135253" y="1747774"/>
                </a:lnTo>
                <a:lnTo>
                  <a:pt x="1135253" y="0"/>
                </a:lnTo>
                <a:lnTo>
                  <a:pt x="0" y="0"/>
                </a:lnTo>
                <a:lnTo>
                  <a:pt x="0" y="174777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57527" y="2105406"/>
            <a:ext cx="1270" cy="262255"/>
          </a:xfrm>
          <a:custGeom>
            <a:avLst/>
            <a:gdLst/>
            <a:ahLst/>
            <a:cxnLst/>
            <a:rect l="l" t="t" r="r" b="b"/>
            <a:pathLst>
              <a:path w="1269" h="262255">
                <a:moveTo>
                  <a:pt x="1143" y="0"/>
                </a:moveTo>
                <a:lnTo>
                  <a:pt x="0" y="262001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85389" y="922020"/>
            <a:ext cx="993775" cy="448309"/>
          </a:xfrm>
          <a:custGeom>
            <a:avLst/>
            <a:gdLst/>
            <a:ahLst/>
            <a:cxnLst/>
            <a:rect l="l" t="t" r="r" b="b"/>
            <a:pathLst>
              <a:path w="993775" h="448309">
                <a:moveTo>
                  <a:pt x="0" y="447801"/>
                </a:moveTo>
                <a:lnTo>
                  <a:pt x="993521" y="447801"/>
                </a:lnTo>
                <a:lnTo>
                  <a:pt x="993521" y="0"/>
                </a:lnTo>
                <a:lnTo>
                  <a:pt x="0" y="0"/>
                </a:lnTo>
                <a:lnTo>
                  <a:pt x="0" y="447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34156" y="1115568"/>
            <a:ext cx="580643" cy="2148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486151" y="922783"/>
            <a:ext cx="993775" cy="169917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39065" marR="0" lvl="0" indent="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Eighth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16954" y="692911"/>
            <a:ext cx="5302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97580" y="1427988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449452"/>
                </a:moveTo>
                <a:lnTo>
                  <a:pt x="993520" y="449452"/>
                </a:lnTo>
                <a:lnTo>
                  <a:pt x="993520" y="0"/>
                </a:lnTo>
                <a:lnTo>
                  <a:pt x="0" y="0"/>
                </a:lnTo>
                <a:lnTo>
                  <a:pt x="0" y="449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498343" y="1428750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0"/>
                </a:moveTo>
                <a:lnTo>
                  <a:pt x="993647" y="0"/>
                </a:lnTo>
                <a:lnTo>
                  <a:pt x="993647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03676" y="1447801"/>
            <a:ext cx="9829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2d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148328" y="1097281"/>
            <a:ext cx="251459" cy="2575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169665" y="1606297"/>
            <a:ext cx="222503" cy="2636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85973" y="1595629"/>
            <a:ext cx="478535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497580" y="1923288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449325"/>
                </a:moveTo>
                <a:lnTo>
                  <a:pt x="993520" y="449325"/>
                </a:lnTo>
                <a:lnTo>
                  <a:pt x="993520" y="0"/>
                </a:lnTo>
                <a:lnTo>
                  <a:pt x="0" y="0"/>
                </a:lnTo>
                <a:lnTo>
                  <a:pt x="0" y="449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498343" y="1924050"/>
            <a:ext cx="993775" cy="449580"/>
          </a:xfrm>
          <a:custGeom>
            <a:avLst/>
            <a:gdLst/>
            <a:ahLst/>
            <a:cxnLst/>
            <a:rect l="l" t="t" r="r" b="b"/>
            <a:pathLst>
              <a:path w="993775" h="449580">
                <a:moveTo>
                  <a:pt x="0" y="0"/>
                </a:moveTo>
                <a:lnTo>
                  <a:pt x="993647" y="0"/>
                </a:lnTo>
                <a:lnTo>
                  <a:pt x="993647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03676" y="1943861"/>
            <a:ext cx="9829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19th</a:t>
            </a:r>
            <a:r>
              <a:rPr kumimoji="0" sz="9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ESC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689605" y="2095501"/>
            <a:ext cx="248411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021836" y="2122933"/>
            <a:ext cx="262127" cy="2072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51348" y="574549"/>
            <a:ext cx="987551" cy="11643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453635" y="575310"/>
            <a:ext cx="986155" cy="1163955"/>
          </a:xfrm>
          <a:custGeom>
            <a:avLst/>
            <a:gdLst/>
            <a:ahLst/>
            <a:cxnLst/>
            <a:rect l="l" t="t" r="r" b="b"/>
            <a:pathLst>
              <a:path w="986154" h="1163955">
                <a:moveTo>
                  <a:pt x="0" y="1163827"/>
                </a:moveTo>
                <a:lnTo>
                  <a:pt x="986027" y="1163827"/>
                </a:lnTo>
                <a:lnTo>
                  <a:pt x="986027" y="0"/>
                </a:lnTo>
                <a:lnTo>
                  <a:pt x="0" y="0"/>
                </a:lnTo>
                <a:lnTo>
                  <a:pt x="0" y="1163827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91735" y="1736598"/>
            <a:ext cx="926465" cy="1270"/>
          </a:xfrm>
          <a:custGeom>
            <a:avLst/>
            <a:gdLst/>
            <a:ahLst/>
            <a:cxnLst/>
            <a:rect l="l" t="t" r="r" b="b"/>
            <a:pathLst>
              <a:path w="926464" h="1269">
                <a:moveTo>
                  <a:pt x="0" y="1117"/>
                </a:moveTo>
                <a:lnTo>
                  <a:pt x="92633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72010" y="571055"/>
            <a:ext cx="5397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501641" y="813816"/>
            <a:ext cx="877569" cy="426720"/>
          </a:xfrm>
          <a:custGeom>
            <a:avLst/>
            <a:gdLst/>
            <a:ahLst/>
            <a:cxnLst/>
            <a:rect l="l" t="t" r="r" b="b"/>
            <a:pathLst>
              <a:path w="877570" h="426719">
                <a:moveTo>
                  <a:pt x="0" y="426465"/>
                </a:moveTo>
                <a:lnTo>
                  <a:pt x="877315" y="426465"/>
                </a:lnTo>
                <a:lnTo>
                  <a:pt x="877315" y="0"/>
                </a:lnTo>
                <a:lnTo>
                  <a:pt x="0" y="0"/>
                </a:lnTo>
                <a:lnTo>
                  <a:pt x="0" y="426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02403" y="814577"/>
            <a:ext cx="877569" cy="426720"/>
          </a:xfrm>
          <a:custGeom>
            <a:avLst/>
            <a:gdLst/>
            <a:ahLst/>
            <a:cxnLst/>
            <a:rect l="l" t="t" r="r" b="b"/>
            <a:pathLst>
              <a:path w="877570" h="426719">
                <a:moveTo>
                  <a:pt x="0" y="426465"/>
                </a:moveTo>
                <a:lnTo>
                  <a:pt x="877315" y="426465"/>
                </a:lnTo>
                <a:lnTo>
                  <a:pt x="877315" y="0"/>
                </a:lnTo>
                <a:lnTo>
                  <a:pt x="0" y="0"/>
                </a:lnTo>
                <a:lnTo>
                  <a:pt x="0" y="426465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515356" y="1266444"/>
            <a:ext cx="871855" cy="426720"/>
          </a:xfrm>
          <a:custGeom>
            <a:avLst/>
            <a:gdLst/>
            <a:ahLst/>
            <a:cxnLst/>
            <a:rect l="l" t="t" r="r" b="b"/>
            <a:pathLst>
              <a:path w="871854" h="426719">
                <a:moveTo>
                  <a:pt x="0" y="426465"/>
                </a:moveTo>
                <a:lnTo>
                  <a:pt x="871474" y="426465"/>
                </a:lnTo>
                <a:lnTo>
                  <a:pt x="871474" y="0"/>
                </a:lnTo>
                <a:lnTo>
                  <a:pt x="0" y="0"/>
                </a:lnTo>
                <a:lnTo>
                  <a:pt x="0" y="426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516118" y="1267205"/>
            <a:ext cx="871855" cy="426720"/>
          </a:xfrm>
          <a:custGeom>
            <a:avLst/>
            <a:gdLst/>
            <a:ahLst/>
            <a:cxnLst/>
            <a:rect l="l" t="t" r="r" b="b"/>
            <a:pathLst>
              <a:path w="871854" h="426719">
                <a:moveTo>
                  <a:pt x="0" y="426465"/>
                </a:moveTo>
                <a:lnTo>
                  <a:pt x="871474" y="426465"/>
                </a:lnTo>
                <a:lnTo>
                  <a:pt x="871474" y="0"/>
                </a:lnTo>
                <a:lnTo>
                  <a:pt x="0" y="0"/>
                </a:lnTo>
                <a:lnTo>
                  <a:pt x="0" y="426465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598350" y="798638"/>
            <a:ext cx="70104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U.S.</a:t>
            </a:r>
            <a:r>
              <a:rPr kumimoji="0" sz="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Army</a:t>
            </a:r>
            <a:r>
              <a:rPr kumimoji="0" sz="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Japan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544312" y="954025"/>
            <a:ext cx="478535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082285" y="947929"/>
            <a:ext cx="265175" cy="2666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801869" y="1424940"/>
            <a:ext cx="259079" cy="2529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99875" y="1256726"/>
            <a:ext cx="52768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Corps</a:t>
            </a:r>
            <a:r>
              <a:rPr kumimoji="0" sz="7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Fwd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8494776" y="733045"/>
            <a:ext cx="882650" cy="486409"/>
          </a:xfrm>
          <a:custGeom>
            <a:avLst/>
            <a:gdLst/>
            <a:ahLst/>
            <a:cxnLst/>
            <a:rect l="l" t="t" r="r" b="b"/>
            <a:pathLst>
              <a:path w="882650" h="486409">
                <a:moveTo>
                  <a:pt x="0" y="0"/>
                </a:moveTo>
                <a:lnTo>
                  <a:pt x="882396" y="0"/>
                </a:lnTo>
                <a:lnTo>
                  <a:pt x="882396" y="486155"/>
                </a:lnTo>
                <a:lnTo>
                  <a:pt x="0" y="48615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14349" y="714628"/>
            <a:ext cx="57658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Alaska</a:t>
            </a:r>
            <a:r>
              <a:rPr kumimoji="0" sz="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ARNG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058401" y="2916936"/>
            <a:ext cx="306323" cy="2545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925569" y="1956817"/>
            <a:ext cx="1758695" cy="3337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902709" y="1915668"/>
            <a:ext cx="1839467" cy="4800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49953" y="1981200"/>
            <a:ext cx="1655063" cy="2301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023501" y="1976980"/>
            <a:ext cx="15462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Forward</a:t>
            </a:r>
            <a:r>
              <a:rPr kumimoji="0" sz="1400" b="1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Postured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852916" y="5582412"/>
            <a:ext cx="836930" cy="513715"/>
          </a:xfrm>
          <a:custGeom>
            <a:avLst/>
            <a:gdLst/>
            <a:ahLst/>
            <a:cxnLst/>
            <a:rect l="l" t="t" r="r" b="b"/>
            <a:pathLst>
              <a:path w="836929" h="513714">
                <a:moveTo>
                  <a:pt x="0" y="513461"/>
                </a:moveTo>
                <a:lnTo>
                  <a:pt x="836422" y="513461"/>
                </a:lnTo>
                <a:lnTo>
                  <a:pt x="836422" y="0"/>
                </a:lnTo>
                <a:lnTo>
                  <a:pt x="0" y="0"/>
                </a:lnTo>
                <a:lnTo>
                  <a:pt x="0" y="513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946136" y="5582412"/>
            <a:ext cx="864235" cy="513715"/>
          </a:xfrm>
          <a:custGeom>
            <a:avLst/>
            <a:gdLst/>
            <a:ahLst/>
            <a:cxnLst/>
            <a:rect l="l" t="t" r="r" b="b"/>
            <a:pathLst>
              <a:path w="864234" h="513714">
                <a:moveTo>
                  <a:pt x="0" y="513461"/>
                </a:moveTo>
                <a:lnTo>
                  <a:pt x="863981" y="513461"/>
                </a:lnTo>
                <a:lnTo>
                  <a:pt x="863981" y="0"/>
                </a:lnTo>
                <a:lnTo>
                  <a:pt x="0" y="0"/>
                </a:lnTo>
                <a:lnTo>
                  <a:pt x="0" y="513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44612" y="6135623"/>
            <a:ext cx="859155" cy="514984"/>
          </a:xfrm>
          <a:custGeom>
            <a:avLst/>
            <a:gdLst/>
            <a:ahLst/>
            <a:cxnLst/>
            <a:rect l="l" t="t" r="r" b="b"/>
            <a:pathLst>
              <a:path w="859154" h="514984">
                <a:moveTo>
                  <a:pt x="0" y="514984"/>
                </a:moveTo>
                <a:lnTo>
                  <a:pt x="859028" y="514984"/>
                </a:lnTo>
                <a:lnTo>
                  <a:pt x="859028" y="0"/>
                </a:lnTo>
                <a:lnTo>
                  <a:pt x="0" y="0"/>
                </a:lnTo>
                <a:lnTo>
                  <a:pt x="0" y="5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949185" y="5026152"/>
            <a:ext cx="852169" cy="514984"/>
          </a:xfrm>
          <a:custGeom>
            <a:avLst/>
            <a:gdLst/>
            <a:ahLst/>
            <a:cxnLst/>
            <a:rect l="l" t="t" r="r" b="b"/>
            <a:pathLst>
              <a:path w="852170" h="514985">
                <a:moveTo>
                  <a:pt x="0" y="514985"/>
                </a:moveTo>
                <a:lnTo>
                  <a:pt x="851788" y="514985"/>
                </a:lnTo>
                <a:lnTo>
                  <a:pt x="851788" y="0"/>
                </a:lnTo>
                <a:lnTo>
                  <a:pt x="0" y="0"/>
                </a:lnTo>
                <a:lnTo>
                  <a:pt x="0" y="514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727692" y="5573268"/>
            <a:ext cx="854710" cy="513715"/>
          </a:xfrm>
          <a:custGeom>
            <a:avLst/>
            <a:gdLst/>
            <a:ahLst/>
            <a:cxnLst/>
            <a:rect l="l" t="t" r="r" b="b"/>
            <a:pathLst>
              <a:path w="854709" h="513714">
                <a:moveTo>
                  <a:pt x="0" y="513460"/>
                </a:moveTo>
                <a:lnTo>
                  <a:pt x="854455" y="513460"/>
                </a:lnTo>
                <a:lnTo>
                  <a:pt x="854455" y="0"/>
                </a:lnTo>
                <a:lnTo>
                  <a:pt x="0" y="0"/>
                </a:lnTo>
                <a:lnTo>
                  <a:pt x="0" y="51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732264" y="6135623"/>
            <a:ext cx="848994" cy="514984"/>
          </a:xfrm>
          <a:custGeom>
            <a:avLst/>
            <a:gdLst/>
            <a:ahLst/>
            <a:cxnLst/>
            <a:rect l="l" t="t" r="r" b="b"/>
            <a:pathLst>
              <a:path w="848995" h="514984">
                <a:moveTo>
                  <a:pt x="0" y="514984"/>
                </a:moveTo>
                <a:lnTo>
                  <a:pt x="848741" y="514984"/>
                </a:lnTo>
                <a:lnTo>
                  <a:pt x="848741" y="0"/>
                </a:lnTo>
                <a:lnTo>
                  <a:pt x="0" y="0"/>
                </a:lnTo>
                <a:lnTo>
                  <a:pt x="0" y="5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232137" y="5788153"/>
            <a:ext cx="237743" cy="2179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849868" y="5026152"/>
            <a:ext cx="824230" cy="514984"/>
          </a:xfrm>
          <a:custGeom>
            <a:avLst/>
            <a:gdLst/>
            <a:ahLst/>
            <a:cxnLst/>
            <a:rect l="l" t="t" r="r" b="b"/>
            <a:pathLst>
              <a:path w="824229" h="514985">
                <a:moveTo>
                  <a:pt x="0" y="514985"/>
                </a:moveTo>
                <a:lnTo>
                  <a:pt x="823976" y="514985"/>
                </a:lnTo>
                <a:lnTo>
                  <a:pt x="823976" y="0"/>
                </a:lnTo>
                <a:lnTo>
                  <a:pt x="0" y="0"/>
                </a:lnTo>
                <a:lnTo>
                  <a:pt x="0" y="514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474708" y="5234940"/>
            <a:ext cx="170687" cy="2316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401557" y="5768341"/>
            <a:ext cx="193547" cy="2804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481059" y="5775959"/>
            <a:ext cx="265176" cy="2651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442960" y="6324601"/>
            <a:ext cx="288035" cy="2880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502396" y="5183124"/>
            <a:ext cx="240791" cy="3352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010145" y="5236465"/>
            <a:ext cx="478535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988808" y="5794248"/>
            <a:ext cx="478534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915401" y="5236465"/>
            <a:ext cx="477011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139684" y="6352033"/>
            <a:ext cx="248411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022081" y="5794248"/>
            <a:ext cx="246887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52917" y="6129529"/>
            <a:ext cx="845819" cy="513715"/>
          </a:xfrm>
          <a:custGeom>
            <a:avLst/>
            <a:gdLst/>
            <a:ahLst/>
            <a:cxnLst/>
            <a:rect l="l" t="t" r="r" b="b"/>
            <a:pathLst>
              <a:path w="845820" h="513715">
                <a:moveTo>
                  <a:pt x="0" y="513461"/>
                </a:moveTo>
                <a:lnTo>
                  <a:pt x="845820" y="513461"/>
                </a:lnTo>
                <a:lnTo>
                  <a:pt x="845820" y="0"/>
                </a:lnTo>
                <a:lnTo>
                  <a:pt x="0" y="0"/>
                </a:lnTo>
                <a:lnTo>
                  <a:pt x="0" y="513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377172" y="6353569"/>
            <a:ext cx="268211" cy="26821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049513" y="6373368"/>
            <a:ext cx="246887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9727692" y="5030723"/>
            <a:ext cx="844550" cy="514984"/>
          </a:xfrm>
          <a:custGeom>
            <a:avLst/>
            <a:gdLst/>
            <a:ahLst/>
            <a:cxnLst/>
            <a:rect l="l" t="t" r="r" b="b"/>
            <a:pathLst>
              <a:path w="844550" h="514985">
                <a:moveTo>
                  <a:pt x="0" y="514984"/>
                </a:moveTo>
                <a:lnTo>
                  <a:pt x="844169" y="514984"/>
                </a:lnTo>
                <a:lnTo>
                  <a:pt x="844169" y="0"/>
                </a:lnTo>
                <a:lnTo>
                  <a:pt x="0" y="0"/>
                </a:lnTo>
                <a:lnTo>
                  <a:pt x="0" y="5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7944331" y="5020688"/>
          <a:ext cx="2629533" cy="1621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354"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25th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ID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8th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TSC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750" b="1" spc="-7" baseline="22222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750" b="1" spc="22" baseline="2222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MEDCOM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81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Hawaii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ARNG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94th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AAMDC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311th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SIG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Cmd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USACE-POD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 marR="59055" indent="-2260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50" b="1" dirty="0">
                          <a:latin typeface="Arial"/>
                          <a:cs typeface="Arial"/>
                        </a:rPr>
                        <a:t>9th Msn </a:t>
                      </a:r>
                      <a:r>
                        <a:rPr sz="750" b="1" spc="-5" dirty="0">
                          <a:latin typeface="Arial"/>
                          <a:cs typeface="Arial"/>
                        </a:rPr>
                        <a:t>Spt</a:t>
                      </a:r>
                      <a:r>
                        <a:rPr sz="75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10" dirty="0">
                          <a:latin typeface="Arial"/>
                          <a:cs typeface="Arial"/>
                        </a:rPr>
                        <a:t>Cmd  </a:t>
                      </a:r>
                      <a:r>
                        <a:rPr sz="750" b="1" spc="-15" dirty="0">
                          <a:latin typeface="Arial"/>
                          <a:cs typeface="Arial"/>
                        </a:rPr>
                        <a:t>(USAR)</a:t>
                      </a: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IMCOM-P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" name="object 129"/>
          <p:cNvSpPr/>
          <p:nvPr/>
        </p:nvSpPr>
        <p:spPr>
          <a:xfrm>
            <a:off x="10291572" y="5227321"/>
            <a:ext cx="182879" cy="2697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887713" y="5783580"/>
            <a:ext cx="246887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771889" y="5251704"/>
            <a:ext cx="477011" cy="2285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223161" y="174498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29" h="100964">
                <a:moveTo>
                  <a:pt x="214464" y="100583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602219" y="2433067"/>
            <a:ext cx="666115" cy="1997075"/>
          </a:xfrm>
          <a:custGeom>
            <a:avLst/>
            <a:gdLst/>
            <a:ahLst/>
            <a:cxnLst/>
            <a:rect l="l" t="t" r="r" b="b"/>
            <a:pathLst>
              <a:path w="666115" h="1997075">
                <a:moveTo>
                  <a:pt x="0" y="0"/>
                </a:moveTo>
                <a:lnTo>
                  <a:pt x="665784" y="199645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546849" y="1473709"/>
            <a:ext cx="1754123" cy="3337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554468" y="1432561"/>
            <a:ext cx="1773935" cy="4800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571233" y="1498093"/>
            <a:ext cx="1650491" cy="2301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675511" y="1493961"/>
            <a:ext cx="14801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</a:t>
            </a:r>
            <a:r>
              <a:rPr kumimoji="0" sz="1400" b="1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548452" y="2743962"/>
            <a:ext cx="167640" cy="193675"/>
          </a:xfrm>
          <a:custGeom>
            <a:avLst/>
            <a:gdLst/>
            <a:ahLst/>
            <a:cxnLst/>
            <a:rect l="l" t="t" r="r" b="b"/>
            <a:pathLst>
              <a:path w="167639" h="193675">
                <a:moveTo>
                  <a:pt x="167309" y="0"/>
                </a:moveTo>
                <a:lnTo>
                  <a:pt x="0" y="193548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499361" y="3095245"/>
            <a:ext cx="1987295" cy="76504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551176" y="3057145"/>
            <a:ext cx="1933955" cy="9067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523745" y="3119629"/>
            <a:ext cx="1883663" cy="6614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671812" y="3118138"/>
            <a:ext cx="15963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Access,</a:t>
            </a:r>
            <a:r>
              <a:rPr kumimoji="0" sz="14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Persistent  Presence, </a:t>
            </a: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4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Interoperability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499601" y="2260984"/>
            <a:ext cx="1044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900" b="1" i="0" u="none" strike="noStrike" kern="1200" cap="none" spc="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sz="900" b="1" i="0" u="none" strike="noStrike" kern="1200" cap="none" spc="82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MDTF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750553" y="2442973"/>
            <a:ext cx="248411" cy="2285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499601" y="2739519"/>
            <a:ext cx="1044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900" b="1" i="0" u="none" strike="noStrike" kern="1200" cap="none" spc="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900" b="1" i="0" u="none" strike="noStrike" kern="1200" cap="none" spc="60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SFAB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315957" y="3840480"/>
            <a:ext cx="190499" cy="3124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695689" y="2948941"/>
            <a:ext cx="352043" cy="1752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242805" y="6330697"/>
            <a:ext cx="224027" cy="26212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832848" y="6332221"/>
            <a:ext cx="272795" cy="2758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782812" y="2055877"/>
            <a:ext cx="380999" cy="34442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431793" y="6076189"/>
            <a:ext cx="3436619" cy="59435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607052" y="6033516"/>
            <a:ext cx="3092195" cy="7482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456177" y="6100572"/>
            <a:ext cx="3332987" cy="49072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734672" y="6087727"/>
            <a:ext cx="2783205" cy="480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marR="5080" lvl="0" indent="-551815" algn="l" defTabSz="914400" rtl="0" eaLnBrk="1" fontAlgn="auto" latinLnBrk="0" hangingPunct="1">
              <a:lnSpc>
                <a:spcPct val="105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</a:t>
            </a:r>
            <a:r>
              <a:rPr kumimoji="0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Decisive</a:t>
            </a:r>
            <a:r>
              <a:rPr kumimoji="0" sz="1500" b="1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Landpower  </a:t>
            </a:r>
            <a:r>
              <a:rPr kumimoji="0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5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Joint</a:t>
            </a:r>
            <a:r>
              <a:rPr kumimoji="0" sz="1500" b="1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Force!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528572" y="6675119"/>
            <a:ext cx="2217420" cy="166370"/>
          </a:xfrm>
          <a:custGeom>
            <a:avLst/>
            <a:gdLst/>
            <a:ahLst/>
            <a:cxnLst/>
            <a:rect l="l" t="t" r="r" b="b"/>
            <a:pathLst>
              <a:path w="2217420" h="166370">
                <a:moveTo>
                  <a:pt x="0" y="166115"/>
                </a:moveTo>
                <a:lnTo>
                  <a:pt x="2217420" y="166115"/>
                </a:lnTo>
                <a:lnTo>
                  <a:pt x="221742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566116" y="6671737"/>
            <a:ext cx="2154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USA,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DEU, FVEY,</a:t>
            </a:r>
            <a:r>
              <a:rPr kumimoji="0" sz="1000" b="1" i="0" u="none" strike="noStrike" kern="120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689348" y="1418845"/>
            <a:ext cx="141732" cy="1371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155691" y="1441703"/>
            <a:ext cx="141732" cy="1386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8112252" y="99061"/>
            <a:ext cx="141732" cy="1371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794747" y="679704"/>
            <a:ext cx="141732" cy="1386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494776" y="2327148"/>
            <a:ext cx="141732" cy="1386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439155" y="2889504"/>
            <a:ext cx="141732" cy="13868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527194" y="6694283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667816" y="6681838"/>
            <a:ext cx="16994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557528" y="4535423"/>
            <a:ext cx="2627630" cy="2062480"/>
          </a:xfrm>
          <a:custGeom>
            <a:avLst/>
            <a:gdLst/>
            <a:ahLst/>
            <a:cxnLst/>
            <a:rect l="l" t="t" r="r" b="b"/>
            <a:pathLst>
              <a:path w="2627630" h="2062479">
                <a:moveTo>
                  <a:pt x="0" y="0"/>
                </a:moveTo>
                <a:lnTo>
                  <a:pt x="2627376" y="0"/>
                </a:lnTo>
                <a:lnTo>
                  <a:pt x="2627376" y="2061972"/>
                </a:lnTo>
                <a:lnTo>
                  <a:pt x="0" y="20619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557528" y="4535423"/>
            <a:ext cx="2627630" cy="2062480"/>
          </a:xfrm>
          <a:custGeom>
            <a:avLst/>
            <a:gdLst/>
            <a:ahLst/>
            <a:cxnLst/>
            <a:rect l="l" t="t" r="r" b="b"/>
            <a:pathLst>
              <a:path w="2627630" h="2062479">
                <a:moveTo>
                  <a:pt x="0" y="0"/>
                </a:moveTo>
                <a:lnTo>
                  <a:pt x="2627376" y="0"/>
                </a:lnTo>
                <a:lnTo>
                  <a:pt x="2627376" y="2061972"/>
                </a:lnTo>
                <a:lnTo>
                  <a:pt x="0" y="20619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563624" y="4565906"/>
            <a:ext cx="261556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534670" lvl="0" indent="3378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Year Established </a:t>
            </a:r>
            <a:r>
              <a:rPr kumimoji="0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/ </a:t>
            </a:r>
            <a:r>
              <a:rPr kumimoji="0" sz="8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Partnerships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2003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Alaska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8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Mongolia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68707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2000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Guam &amp; Hawaii – Philippines 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Hawaii –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Indonesia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6604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Idaho – Cambodia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Dormant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)*  2008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Oregon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Bangladesh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Oregon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Vietnam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205104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Nevada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Tonga (Shared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BAO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Fiji)  2002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Washington –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Thailand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9753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Washington –</a:t>
            </a:r>
            <a:r>
              <a:rPr kumimoji="0" sz="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Malaysia  2019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Nevada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Fiji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Utah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Nepal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Montana – Sri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Lanka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0660" marR="521334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Wisconsin – Papua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Guinea  2020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Rhode Island – Timor-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Leste  2021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Montana -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Maldives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563623" y="4322065"/>
            <a:ext cx="2627630" cy="216535"/>
          </a:xfrm>
          <a:custGeom>
            <a:avLst/>
            <a:gdLst/>
            <a:ahLst/>
            <a:cxnLst/>
            <a:rect l="l" t="t" r="r" b="b"/>
            <a:pathLst>
              <a:path w="2627630" h="216535">
                <a:moveTo>
                  <a:pt x="0" y="0"/>
                </a:moveTo>
                <a:lnTo>
                  <a:pt x="2627376" y="0"/>
                </a:lnTo>
                <a:lnTo>
                  <a:pt x="2627376" y="216407"/>
                </a:lnTo>
                <a:lnTo>
                  <a:pt x="0" y="21640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563624" y="4328160"/>
            <a:ext cx="2615565" cy="160941"/>
          </a:xfrm>
          <a:prstGeom prst="rect">
            <a:avLst/>
          </a:prstGeom>
          <a:solidFill>
            <a:srgbClr val="2D75B6">
              <a:alpha val="67842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205740" marR="0" lvl="0" indent="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Partnerships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Bilateral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Affairs</a:t>
            </a:r>
            <a:r>
              <a:rPr kumimoji="0" sz="8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Officer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543288" y="13716"/>
            <a:ext cx="1111250" cy="334010"/>
          </a:xfrm>
          <a:custGeom>
            <a:avLst/>
            <a:gdLst/>
            <a:ahLst/>
            <a:cxnLst/>
            <a:rect l="l" t="t" r="r" b="b"/>
            <a:pathLst>
              <a:path w="1111250" h="334010">
                <a:moveTo>
                  <a:pt x="0" y="0"/>
                </a:moveTo>
                <a:lnTo>
                  <a:pt x="1110996" y="0"/>
                </a:lnTo>
                <a:lnTo>
                  <a:pt x="1110996" y="333755"/>
                </a:lnTo>
                <a:lnTo>
                  <a:pt x="0" y="3337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543288" y="13717"/>
            <a:ext cx="1111250" cy="1628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1" i="0" u="none" strike="noStrike" kern="1200" cap="none" spc="-114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9543288" y="188516"/>
            <a:ext cx="1111250" cy="1593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 marR="0" lvl="0" indent="0" algn="l" defTabSz="914400" rtl="0" eaLnBrk="1" fontAlgn="auto" latinLnBrk="0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DEU, FVEY,</a:t>
            </a:r>
            <a:r>
              <a:rPr kumimoji="0" sz="1000" b="1" i="0" u="none" strike="noStrike" kern="1200" cap="none" spc="-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9110471" y="383134"/>
            <a:ext cx="157670" cy="2897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070593" y="2438401"/>
            <a:ext cx="216407" cy="24316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3255" y="2276855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0"/>
                </a:moveTo>
                <a:lnTo>
                  <a:pt x="609600" y="0"/>
                </a:lnTo>
                <a:lnTo>
                  <a:pt x="6096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A2D2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6477001"/>
            <a:ext cx="161543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1" y="2057401"/>
            <a:ext cx="380999" cy="38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1"/>
            <a:ext cx="4824984" cy="592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5481" y="1"/>
            <a:ext cx="3151631" cy="751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1" y="1"/>
            <a:ext cx="4745735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62476" y="16690"/>
            <a:ext cx="264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USARPAC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–</a:t>
            </a:r>
            <a:r>
              <a:rPr sz="2800" spc="-55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Exercises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1" y="22860"/>
            <a:ext cx="533399" cy="501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15383" y="2877311"/>
            <a:ext cx="1039494" cy="405130"/>
          </a:xfrm>
          <a:custGeom>
            <a:avLst/>
            <a:gdLst/>
            <a:ahLst/>
            <a:cxnLst/>
            <a:rect l="l" t="t" r="r" b="b"/>
            <a:pathLst>
              <a:path w="1039495" h="405129">
                <a:moveTo>
                  <a:pt x="0" y="405002"/>
                </a:moveTo>
                <a:lnTo>
                  <a:pt x="1039114" y="405002"/>
                </a:lnTo>
                <a:lnTo>
                  <a:pt x="1039114" y="0"/>
                </a:lnTo>
                <a:lnTo>
                  <a:pt x="0" y="0"/>
                </a:lnTo>
                <a:lnTo>
                  <a:pt x="0" y="405002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16145" y="2878073"/>
            <a:ext cx="1039494" cy="405130"/>
          </a:xfrm>
          <a:custGeom>
            <a:avLst/>
            <a:gdLst/>
            <a:ahLst/>
            <a:cxnLst/>
            <a:rect l="l" t="t" r="r" b="b"/>
            <a:pathLst>
              <a:path w="1039495" h="405129">
                <a:moveTo>
                  <a:pt x="0" y="405002"/>
                </a:moveTo>
                <a:lnTo>
                  <a:pt x="1039113" y="405002"/>
                </a:lnTo>
                <a:lnTo>
                  <a:pt x="1039113" y="0"/>
                </a:lnTo>
                <a:lnTo>
                  <a:pt x="0" y="0"/>
                </a:lnTo>
                <a:lnTo>
                  <a:pt x="0" y="405002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1479" y="2901377"/>
            <a:ext cx="1028700" cy="3148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4455" marR="486409" lvl="0" indent="-635" algn="l" defTabSz="914400" rtl="0" eaLnBrk="1" fontAlgn="auto" latinLnBrk="0" hangingPunct="1">
              <a:lnSpc>
                <a:spcPct val="1054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Ph</a:t>
            </a:r>
            <a:r>
              <a:rPr kumimoji="0" sz="6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ili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pp</a:t>
            </a:r>
            <a:r>
              <a:rPr kumimoji="0" sz="6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nes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Balikatan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Salaknib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8700" y="2915413"/>
            <a:ext cx="382524" cy="2301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4891" y="2911602"/>
            <a:ext cx="391795" cy="239395"/>
          </a:xfrm>
          <a:custGeom>
            <a:avLst/>
            <a:gdLst/>
            <a:ahLst/>
            <a:cxnLst/>
            <a:rect l="l" t="t" r="r" b="b"/>
            <a:pathLst>
              <a:path w="391795" h="239394">
                <a:moveTo>
                  <a:pt x="0" y="239140"/>
                </a:moveTo>
                <a:lnTo>
                  <a:pt x="391667" y="239140"/>
                </a:lnTo>
                <a:lnTo>
                  <a:pt x="391667" y="0"/>
                </a:lnTo>
                <a:lnTo>
                  <a:pt x="0" y="0"/>
                </a:lnTo>
                <a:lnTo>
                  <a:pt x="0" y="239140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47089" y="2772155"/>
            <a:ext cx="1252855" cy="407034"/>
          </a:xfrm>
          <a:custGeom>
            <a:avLst/>
            <a:gdLst/>
            <a:ahLst/>
            <a:cxnLst/>
            <a:rect l="l" t="t" r="r" b="b"/>
            <a:pathLst>
              <a:path w="1252855" h="407035">
                <a:moveTo>
                  <a:pt x="0" y="406653"/>
                </a:moveTo>
                <a:lnTo>
                  <a:pt x="1252601" y="406653"/>
                </a:lnTo>
                <a:lnTo>
                  <a:pt x="1252601" y="0"/>
                </a:lnTo>
                <a:lnTo>
                  <a:pt x="0" y="0"/>
                </a:lnTo>
                <a:lnTo>
                  <a:pt x="0" y="406653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47851" y="2772917"/>
            <a:ext cx="1252855" cy="407034"/>
          </a:xfrm>
          <a:custGeom>
            <a:avLst/>
            <a:gdLst/>
            <a:ahLst/>
            <a:cxnLst/>
            <a:rect l="l" t="t" r="r" b="b"/>
            <a:pathLst>
              <a:path w="1252855" h="407035">
                <a:moveTo>
                  <a:pt x="0" y="406653"/>
                </a:moveTo>
                <a:lnTo>
                  <a:pt x="1252601" y="406653"/>
                </a:lnTo>
                <a:lnTo>
                  <a:pt x="1252601" y="0"/>
                </a:lnTo>
                <a:lnTo>
                  <a:pt x="0" y="0"/>
                </a:lnTo>
                <a:lnTo>
                  <a:pt x="0" y="406653"/>
                </a:lnTo>
                <a:close/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4687" y="2797557"/>
            <a:ext cx="478155" cy="21044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46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Thailand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Cobra</a:t>
            </a:r>
            <a:r>
              <a:rPr kumimoji="0" sz="650" b="1" i="0" u="none" strike="noStrike" kern="1200" cap="none" spc="-12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4687" y="3007869"/>
            <a:ext cx="80327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Hanuman</a:t>
            </a:r>
            <a:r>
              <a:rPr kumimoji="0" sz="650" b="1" i="0" u="none" strike="noStrike" kern="1200" cap="none" spc="-5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Guardian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20340" y="2807209"/>
            <a:ext cx="350519" cy="217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5767" y="2802636"/>
            <a:ext cx="359410" cy="227329"/>
          </a:xfrm>
          <a:custGeom>
            <a:avLst/>
            <a:gdLst/>
            <a:ahLst/>
            <a:cxnLst/>
            <a:rect l="l" t="t" r="r" b="b"/>
            <a:pathLst>
              <a:path w="359409" h="227330">
                <a:moveTo>
                  <a:pt x="0" y="226822"/>
                </a:moveTo>
                <a:lnTo>
                  <a:pt x="359409" y="226822"/>
                </a:lnTo>
                <a:lnTo>
                  <a:pt x="359409" y="0"/>
                </a:lnTo>
                <a:lnTo>
                  <a:pt x="0" y="0"/>
                </a:lnTo>
                <a:lnTo>
                  <a:pt x="0" y="226822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24555" y="3810001"/>
            <a:ext cx="1113790" cy="386715"/>
          </a:xfrm>
          <a:custGeom>
            <a:avLst/>
            <a:gdLst/>
            <a:ahLst/>
            <a:cxnLst/>
            <a:rect l="l" t="t" r="r" b="b"/>
            <a:pathLst>
              <a:path w="1113789" h="386714">
                <a:moveTo>
                  <a:pt x="0" y="386714"/>
                </a:moveTo>
                <a:lnTo>
                  <a:pt x="1113663" y="386714"/>
                </a:lnTo>
                <a:lnTo>
                  <a:pt x="1113663" y="0"/>
                </a:lnTo>
                <a:lnTo>
                  <a:pt x="0" y="0"/>
                </a:lnTo>
                <a:lnTo>
                  <a:pt x="0" y="386714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4555" y="3810001"/>
            <a:ext cx="1113790" cy="386715"/>
          </a:xfrm>
          <a:custGeom>
            <a:avLst/>
            <a:gdLst/>
            <a:ahLst/>
            <a:cxnLst/>
            <a:rect l="l" t="t" r="r" b="b"/>
            <a:pathLst>
              <a:path w="1113789" h="386714">
                <a:moveTo>
                  <a:pt x="0" y="386714"/>
                </a:moveTo>
                <a:lnTo>
                  <a:pt x="1113663" y="386714"/>
                </a:lnTo>
                <a:lnTo>
                  <a:pt x="1113663" y="0"/>
                </a:lnTo>
                <a:lnTo>
                  <a:pt x="0" y="0"/>
                </a:lnTo>
                <a:lnTo>
                  <a:pt x="0" y="38671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24556" y="4087368"/>
            <a:ext cx="1091565" cy="109855"/>
          </a:xfrm>
          <a:custGeom>
            <a:avLst/>
            <a:gdLst/>
            <a:ahLst/>
            <a:cxnLst/>
            <a:rect l="l" t="t" r="r" b="b"/>
            <a:pathLst>
              <a:path w="1091564" h="109854">
                <a:moveTo>
                  <a:pt x="0" y="0"/>
                </a:moveTo>
                <a:lnTo>
                  <a:pt x="1091183" y="0"/>
                </a:lnTo>
                <a:lnTo>
                  <a:pt x="1091183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2026" y="3837433"/>
            <a:ext cx="625475" cy="29886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91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Singapore 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1" i="0" u="none" strike="noStrike" kern="1200" cap="none" spc="1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Tiger </a:t>
            </a:r>
            <a:r>
              <a:rPr kumimoji="0" sz="600" b="1" i="0" u="none" strike="noStrike" kern="1200" cap="none" spc="1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Balm  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Lightning</a:t>
            </a:r>
            <a:r>
              <a:rPr kumimoji="0" sz="600" b="1" i="0" u="none" strike="noStrike" kern="1200" cap="none" spc="-5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Strike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42361" y="3843529"/>
            <a:ext cx="365759" cy="2133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37027" y="3839717"/>
            <a:ext cx="376555" cy="224154"/>
          </a:xfrm>
          <a:custGeom>
            <a:avLst/>
            <a:gdLst/>
            <a:ahLst/>
            <a:cxnLst/>
            <a:rect l="l" t="t" r="r" b="b"/>
            <a:pathLst>
              <a:path w="376555" h="224154">
                <a:moveTo>
                  <a:pt x="0" y="223773"/>
                </a:moveTo>
                <a:lnTo>
                  <a:pt x="376300" y="223773"/>
                </a:lnTo>
                <a:lnTo>
                  <a:pt x="376300" y="0"/>
                </a:lnTo>
                <a:lnTo>
                  <a:pt x="0" y="0"/>
                </a:lnTo>
                <a:lnTo>
                  <a:pt x="0" y="223773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39768" y="3819144"/>
            <a:ext cx="1094105" cy="405130"/>
          </a:xfrm>
          <a:custGeom>
            <a:avLst/>
            <a:gdLst/>
            <a:ahLst/>
            <a:cxnLst/>
            <a:rect l="l" t="t" r="r" b="b"/>
            <a:pathLst>
              <a:path w="1094104" h="405129">
                <a:moveTo>
                  <a:pt x="0" y="405002"/>
                </a:moveTo>
                <a:lnTo>
                  <a:pt x="1093724" y="405002"/>
                </a:lnTo>
                <a:lnTo>
                  <a:pt x="1093724" y="0"/>
                </a:lnTo>
                <a:lnTo>
                  <a:pt x="0" y="0"/>
                </a:lnTo>
                <a:lnTo>
                  <a:pt x="0" y="405002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39768" y="3819144"/>
            <a:ext cx="1094105" cy="405130"/>
          </a:xfrm>
          <a:custGeom>
            <a:avLst/>
            <a:gdLst/>
            <a:ahLst/>
            <a:cxnLst/>
            <a:rect l="l" t="t" r="r" b="b"/>
            <a:pathLst>
              <a:path w="1094104" h="405129">
                <a:moveTo>
                  <a:pt x="0" y="405002"/>
                </a:moveTo>
                <a:lnTo>
                  <a:pt x="1093724" y="405002"/>
                </a:lnTo>
                <a:lnTo>
                  <a:pt x="1093724" y="0"/>
                </a:lnTo>
                <a:lnTo>
                  <a:pt x="0" y="0"/>
                </a:lnTo>
                <a:lnTo>
                  <a:pt x="0" y="4050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9684" y="3960876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5">
                <a:moveTo>
                  <a:pt x="0" y="0"/>
                </a:moveTo>
                <a:lnTo>
                  <a:pt x="4019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4339" y="3850765"/>
            <a:ext cx="1084580" cy="3083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725" marR="424180" lvl="0" indent="0" algn="l" defTabSz="914400" rtl="0" eaLnBrk="1" fontAlgn="auto" latinLnBrk="0" hangingPunct="1">
              <a:lnSpc>
                <a:spcPct val="101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Indonesia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Garuda</a:t>
            </a:r>
            <a:r>
              <a:rPr kumimoji="0" sz="650" b="1" i="0" u="none" strike="noStrike" kern="1200" cap="none" spc="-110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Shield  </a:t>
            </a:r>
            <a:r>
              <a:rPr kumimoji="0" sz="650" b="1" i="0" u="none" strike="noStrike" kern="1200" cap="none" spc="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Gema</a:t>
            </a:r>
            <a:r>
              <a:rPr kumimoji="0" sz="650" b="1" i="0" u="none" strike="noStrike" kern="1200" cap="none" spc="-2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Bhakti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25568" y="3863341"/>
            <a:ext cx="367283" cy="216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20997" y="3858768"/>
            <a:ext cx="376555" cy="226695"/>
          </a:xfrm>
          <a:custGeom>
            <a:avLst/>
            <a:gdLst/>
            <a:ahLst/>
            <a:cxnLst/>
            <a:rect l="l" t="t" r="r" b="b"/>
            <a:pathLst>
              <a:path w="376554" h="226695">
                <a:moveTo>
                  <a:pt x="0" y="226694"/>
                </a:moveTo>
                <a:lnTo>
                  <a:pt x="376427" y="226694"/>
                </a:lnTo>
                <a:lnTo>
                  <a:pt x="376427" y="0"/>
                </a:lnTo>
                <a:lnTo>
                  <a:pt x="0" y="0"/>
                </a:lnTo>
                <a:lnTo>
                  <a:pt x="0" y="22669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82695" y="2705101"/>
            <a:ext cx="874394" cy="300355"/>
          </a:xfrm>
          <a:custGeom>
            <a:avLst/>
            <a:gdLst/>
            <a:ahLst/>
            <a:cxnLst/>
            <a:rect l="l" t="t" r="r" b="b"/>
            <a:pathLst>
              <a:path w="874394" h="300355">
                <a:moveTo>
                  <a:pt x="0" y="300227"/>
                </a:moveTo>
                <a:lnTo>
                  <a:pt x="874394" y="300227"/>
                </a:lnTo>
                <a:lnTo>
                  <a:pt x="874394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83457" y="2705862"/>
            <a:ext cx="874394" cy="300355"/>
          </a:xfrm>
          <a:custGeom>
            <a:avLst/>
            <a:gdLst/>
            <a:ahLst/>
            <a:cxnLst/>
            <a:rect l="l" t="t" r="r" b="b"/>
            <a:pathLst>
              <a:path w="874394" h="300355">
                <a:moveTo>
                  <a:pt x="0" y="300227"/>
                </a:moveTo>
                <a:lnTo>
                  <a:pt x="874394" y="300227"/>
                </a:lnTo>
                <a:lnTo>
                  <a:pt x="874394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88793" y="2711195"/>
            <a:ext cx="466725" cy="228396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25400" rIns="0" bIns="0" rtlCol="0">
            <a:spAutoFit/>
          </a:bodyPr>
          <a:lstStyle/>
          <a:p>
            <a:pPr marL="85090" marR="45720" lvl="0" indent="-635" algn="l" defTabSz="914400" rtl="0" eaLnBrk="1" fontAlgn="auto" latinLnBrk="0" hangingPunct="1">
              <a:lnSpc>
                <a:spcPct val="104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V</a:t>
            </a:r>
            <a:r>
              <a:rPr kumimoji="0" sz="650" b="1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etnam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SMEE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59051" y="3713989"/>
            <a:ext cx="923290" cy="300355"/>
          </a:xfrm>
          <a:custGeom>
            <a:avLst/>
            <a:gdLst/>
            <a:ahLst/>
            <a:cxnLst/>
            <a:rect l="l" t="t" r="r" b="b"/>
            <a:pathLst>
              <a:path w="923290" h="300354">
                <a:moveTo>
                  <a:pt x="0" y="300228"/>
                </a:moveTo>
                <a:lnTo>
                  <a:pt x="923163" y="300228"/>
                </a:lnTo>
                <a:lnTo>
                  <a:pt x="923163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59813" y="3714751"/>
            <a:ext cx="923290" cy="300355"/>
          </a:xfrm>
          <a:custGeom>
            <a:avLst/>
            <a:gdLst/>
            <a:ahLst/>
            <a:cxnLst/>
            <a:rect l="l" t="t" r="r" b="b"/>
            <a:pathLst>
              <a:path w="923290" h="300354">
                <a:moveTo>
                  <a:pt x="0" y="300227"/>
                </a:moveTo>
                <a:lnTo>
                  <a:pt x="923163" y="300227"/>
                </a:lnTo>
                <a:lnTo>
                  <a:pt x="923163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5148" y="3710940"/>
            <a:ext cx="510540" cy="239296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36195" rIns="0" bIns="0" rtlCol="0">
            <a:spAutoFit/>
          </a:bodyPr>
          <a:lstStyle/>
          <a:p>
            <a:pPr marL="84455" marR="61594" lvl="0" indent="0" algn="l" defTabSz="914400" rtl="0" eaLnBrk="1" fontAlgn="auto" latinLnBrk="0" hangingPunct="1">
              <a:lnSpc>
                <a:spcPct val="1046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Mald</a:t>
            </a:r>
            <a:r>
              <a:rPr kumimoji="0" sz="6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650" b="1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v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es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SMEE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84832" y="3745993"/>
            <a:ext cx="380999" cy="2118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81022" y="3740658"/>
            <a:ext cx="389890" cy="222250"/>
          </a:xfrm>
          <a:custGeom>
            <a:avLst/>
            <a:gdLst/>
            <a:ahLst/>
            <a:cxnLst/>
            <a:rect l="l" t="t" r="r" b="b"/>
            <a:pathLst>
              <a:path w="389890" h="222250">
                <a:moveTo>
                  <a:pt x="0" y="221995"/>
                </a:moveTo>
                <a:lnTo>
                  <a:pt x="389763" y="221995"/>
                </a:lnTo>
                <a:lnTo>
                  <a:pt x="389763" y="0"/>
                </a:lnTo>
                <a:lnTo>
                  <a:pt x="0" y="0"/>
                </a:lnTo>
                <a:lnTo>
                  <a:pt x="0" y="221995"/>
                </a:lnTo>
                <a:close/>
              </a:path>
            </a:pathLst>
          </a:custGeom>
          <a:ln w="1066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64280" y="2731009"/>
            <a:ext cx="364235" cy="2270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60470" y="2727198"/>
            <a:ext cx="374650" cy="237490"/>
          </a:xfrm>
          <a:custGeom>
            <a:avLst/>
            <a:gdLst/>
            <a:ahLst/>
            <a:cxnLst/>
            <a:rect l="l" t="t" r="r" b="b"/>
            <a:pathLst>
              <a:path w="374650" h="237489">
                <a:moveTo>
                  <a:pt x="0" y="237236"/>
                </a:moveTo>
                <a:lnTo>
                  <a:pt x="374395" y="237236"/>
                </a:lnTo>
                <a:lnTo>
                  <a:pt x="374395" y="0"/>
                </a:lnTo>
                <a:lnTo>
                  <a:pt x="0" y="0"/>
                </a:lnTo>
                <a:lnTo>
                  <a:pt x="0" y="237236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28104" y="4771645"/>
            <a:ext cx="978535" cy="301625"/>
          </a:xfrm>
          <a:custGeom>
            <a:avLst/>
            <a:gdLst/>
            <a:ahLst/>
            <a:cxnLst/>
            <a:rect l="l" t="t" r="r" b="b"/>
            <a:pathLst>
              <a:path w="978535" h="301625">
                <a:moveTo>
                  <a:pt x="0" y="301243"/>
                </a:moveTo>
                <a:lnTo>
                  <a:pt x="978153" y="301243"/>
                </a:lnTo>
                <a:lnTo>
                  <a:pt x="978153" y="0"/>
                </a:lnTo>
                <a:lnTo>
                  <a:pt x="0" y="0"/>
                </a:lnTo>
                <a:lnTo>
                  <a:pt x="0" y="301243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928866" y="4772406"/>
            <a:ext cx="978535" cy="301625"/>
          </a:xfrm>
          <a:custGeom>
            <a:avLst/>
            <a:gdLst/>
            <a:ahLst/>
            <a:cxnLst/>
            <a:rect l="l" t="t" r="r" b="b"/>
            <a:pathLst>
              <a:path w="978535" h="301625">
                <a:moveTo>
                  <a:pt x="0" y="301244"/>
                </a:moveTo>
                <a:lnTo>
                  <a:pt x="978153" y="301244"/>
                </a:lnTo>
                <a:lnTo>
                  <a:pt x="978153" y="0"/>
                </a:lnTo>
                <a:lnTo>
                  <a:pt x="0" y="0"/>
                </a:lnTo>
                <a:lnTo>
                  <a:pt x="0" y="301244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28104" y="4803648"/>
            <a:ext cx="581025" cy="238125"/>
          </a:xfrm>
          <a:custGeom>
            <a:avLst/>
            <a:gdLst/>
            <a:ahLst/>
            <a:cxnLst/>
            <a:rect l="l" t="t" r="r" b="b"/>
            <a:pathLst>
              <a:path w="581025" h="238125">
                <a:moveTo>
                  <a:pt x="0" y="0"/>
                </a:moveTo>
                <a:lnTo>
                  <a:pt x="580644" y="0"/>
                </a:lnTo>
                <a:lnTo>
                  <a:pt x="580644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07602" y="4796327"/>
            <a:ext cx="432434" cy="21044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-635" algn="l" defTabSz="914400" rtl="0" eaLnBrk="1" fontAlgn="auto" latinLnBrk="0" hangingPunct="1">
              <a:lnSpc>
                <a:spcPct val="1046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Fi</a:t>
            </a:r>
            <a:r>
              <a:rPr kumimoji="0" sz="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ji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</a:t>
            </a:r>
            <a:r>
              <a:rPr kumimoji="0" sz="650" b="1" i="0" u="none" strike="noStrike" kern="1200" cap="none" spc="3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650" b="1" i="0" u="none" strike="noStrike" kern="1200" cap="none" spc="-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ee</a:t>
            </a:r>
            <a:r>
              <a:rPr kumimoji="0" sz="650" b="1" i="0" u="none" strike="noStrike" kern="1200" cap="none" spc="-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19416" y="4808221"/>
            <a:ext cx="387095" cy="2270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14082" y="4804409"/>
            <a:ext cx="397510" cy="237490"/>
          </a:xfrm>
          <a:custGeom>
            <a:avLst/>
            <a:gdLst/>
            <a:ahLst/>
            <a:cxnLst/>
            <a:rect l="l" t="t" r="r" b="b"/>
            <a:pathLst>
              <a:path w="397510" h="237489">
                <a:moveTo>
                  <a:pt x="0" y="237236"/>
                </a:moveTo>
                <a:lnTo>
                  <a:pt x="397256" y="237236"/>
                </a:lnTo>
                <a:lnTo>
                  <a:pt x="397256" y="0"/>
                </a:lnTo>
                <a:lnTo>
                  <a:pt x="0" y="0"/>
                </a:lnTo>
                <a:lnTo>
                  <a:pt x="0" y="237236"/>
                </a:lnTo>
                <a:close/>
              </a:path>
            </a:pathLst>
          </a:custGeom>
          <a:ln w="1066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12692" y="3410712"/>
            <a:ext cx="1250950" cy="302895"/>
          </a:xfrm>
          <a:custGeom>
            <a:avLst/>
            <a:gdLst/>
            <a:ahLst/>
            <a:cxnLst/>
            <a:rect l="l" t="t" r="r" b="b"/>
            <a:pathLst>
              <a:path w="1250950" h="302895">
                <a:moveTo>
                  <a:pt x="0" y="302768"/>
                </a:moveTo>
                <a:lnTo>
                  <a:pt x="1250950" y="302768"/>
                </a:lnTo>
                <a:lnTo>
                  <a:pt x="1250950" y="0"/>
                </a:lnTo>
                <a:lnTo>
                  <a:pt x="0" y="0"/>
                </a:lnTo>
                <a:lnTo>
                  <a:pt x="0" y="302768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12692" y="3410712"/>
            <a:ext cx="1250950" cy="302895"/>
          </a:xfrm>
          <a:custGeom>
            <a:avLst/>
            <a:gdLst/>
            <a:ahLst/>
            <a:cxnLst/>
            <a:rect l="l" t="t" r="r" b="b"/>
            <a:pathLst>
              <a:path w="1250950" h="302895">
                <a:moveTo>
                  <a:pt x="0" y="302768"/>
                </a:moveTo>
                <a:lnTo>
                  <a:pt x="1250950" y="302768"/>
                </a:lnTo>
                <a:lnTo>
                  <a:pt x="1250950" y="0"/>
                </a:lnTo>
                <a:lnTo>
                  <a:pt x="0" y="0"/>
                </a:lnTo>
                <a:lnTo>
                  <a:pt x="0" y="3027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12693" y="3433572"/>
            <a:ext cx="845819" cy="247015"/>
          </a:xfrm>
          <a:custGeom>
            <a:avLst/>
            <a:gdLst/>
            <a:ahLst/>
            <a:cxnLst/>
            <a:rect l="l" t="t" r="r" b="b"/>
            <a:pathLst>
              <a:path w="845820" h="247014">
                <a:moveTo>
                  <a:pt x="0" y="0"/>
                </a:moveTo>
                <a:lnTo>
                  <a:pt x="845819" y="0"/>
                </a:lnTo>
                <a:lnTo>
                  <a:pt x="845819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7265" y="3415285"/>
            <a:ext cx="841375" cy="241733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8636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Brune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6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Pahlawan</a:t>
            </a:r>
            <a:r>
              <a:rPr kumimoji="0" sz="650" b="1" i="0" u="none" strike="noStrike" kern="1200" cap="none" spc="-3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Warrior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867656" y="3439669"/>
            <a:ext cx="373379" cy="2362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863846" y="3434335"/>
            <a:ext cx="382270" cy="247015"/>
          </a:xfrm>
          <a:custGeom>
            <a:avLst/>
            <a:gdLst/>
            <a:ahLst/>
            <a:cxnLst/>
            <a:rect l="l" t="t" r="r" b="b"/>
            <a:pathLst>
              <a:path w="382270" h="247014">
                <a:moveTo>
                  <a:pt x="0" y="246760"/>
                </a:moveTo>
                <a:lnTo>
                  <a:pt x="382142" y="246760"/>
                </a:lnTo>
                <a:lnTo>
                  <a:pt x="382142" y="0"/>
                </a:lnTo>
                <a:lnTo>
                  <a:pt x="0" y="0"/>
                </a:lnTo>
                <a:lnTo>
                  <a:pt x="0" y="246760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847077" y="2497837"/>
            <a:ext cx="1235963" cy="11247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25227" y="2538983"/>
            <a:ext cx="606425" cy="717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590" marR="247650" lvl="0" indent="0" algn="l" defTabSz="914400" rtl="0" eaLnBrk="1" fontAlgn="auto" latinLnBrk="0" hangingPunct="1">
              <a:lnSpc>
                <a:spcPct val="1030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Hawaii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RIMP</a:t>
            </a:r>
            <a:r>
              <a:rPr kumimoji="0" sz="650" b="1" i="0" u="none" strike="noStrike" kern="1200" cap="none" spc="-2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650" b="1" i="0" u="none" strike="noStrike" kern="1200" cap="none" spc="-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590" marR="14604" lvl="0" indent="0" algn="l" defTabSz="914400" rtl="0" eaLnBrk="1" fontAlgn="auto" latinLnBrk="0" hangingPunct="1">
              <a:lnSpc>
                <a:spcPct val="116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</a:t>
            </a:r>
            <a:r>
              <a:rPr kumimoji="0" sz="650" b="1" i="0" u="none" strike="noStrike" kern="1200" cap="none" spc="-5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Sentry  Pacific</a:t>
            </a:r>
            <a:r>
              <a:rPr kumimoji="0" sz="650" b="1" i="0" u="none" strike="noStrike" kern="1200" cap="none" spc="-2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Fury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46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Alaska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Northern</a:t>
            </a:r>
            <a:r>
              <a:rPr kumimoji="0" sz="650" b="1" i="0" u="none" strike="noStrike" kern="1200" cap="none" spc="-114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Edge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14445" y="3358898"/>
            <a:ext cx="5740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Guam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Valiant</a:t>
            </a:r>
            <a:r>
              <a:rPr kumimoji="0" sz="650" b="1" i="0" u="none" strike="noStrike" kern="1200" cap="none" spc="-9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Shield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59052" y="2362200"/>
            <a:ext cx="1031875" cy="298450"/>
          </a:xfrm>
          <a:custGeom>
            <a:avLst/>
            <a:gdLst/>
            <a:ahLst/>
            <a:cxnLst/>
            <a:rect l="l" t="t" r="r" b="b"/>
            <a:pathLst>
              <a:path w="1031875" h="298450">
                <a:moveTo>
                  <a:pt x="0" y="298196"/>
                </a:moveTo>
                <a:lnTo>
                  <a:pt x="1031747" y="298196"/>
                </a:lnTo>
                <a:lnTo>
                  <a:pt x="1031747" y="0"/>
                </a:lnTo>
                <a:lnTo>
                  <a:pt x="0" y="0"/>
                </a:lnTo>
                <a:lnTo>
                  <a:pt x="0" y="29819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559814" y="2362961"/>
            <a:ext cx="1031875" cy="298450"/>
          </a:xfrm>
          <a:custGeom>
            <a:avLst/>
            <a:gdLst/>
            <a:ahLst/>
            <a:cxnLst/>
            <a:rect l="l" t="t" r="r" b="b"/>
            <a:pathLst>
              <a:path w="1031875" h="298450">
                <a:moveTo>
                  <a:pt x="0" y="298196"/>
                </a:moveTo>
                <a:lnTo>
                  <a:pt x="1031747" y="298196"/>
                </a:lnTo>
                <a:lnTo>
                  <a:pt x="1031747" y="0"/>
                </a:lnTo>
                <a:lnTo>
                  <a:pt x="0" y="0"/>
                </a:lnTo>
                <a:lnTo>
                  <a:pt x="0" y="29819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48969" y="2503932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65148" y="2393186"/>
            <a:ext cx="6553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India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445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0" i="0" u="none" strike="noStrike" kern="1200" cap="none" spc="-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Yudh</a:t>
            </a:r>
            <a:r>
              <a:rPr kumimoji="0" sz="650" b="0" i="0" u="none" strike="noStrike" kern="1200" cap="none" spc="10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0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Abhyas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11723" y="1175003"/>
            <a:ext cx="1315720" cy="708660"/>
          </a:xfrm>
          <a:custGeom>
            <a:avLst/>
            <a:gdLst/>
            <a:ahLst/>
            <a:cxnLst/>
            <a:rect l="l" t="t" r="r" b="b"/>
            <a:pathLst>
              <a:path w="1315720" h="708660">
                <a:moveTo>
                  <a:pt x="0" y="708533"/>
                </a:moveTo>
                <a:lnTo>
                  <a:pt x="1315212" y="708533"/>
                </a:lnTo>
                <a:lnTo>
                  <a:pt x="1315212" y="0"/>
                </a:lnTo>
                <a:lnTo>
                  <a:pt x="0" y="0"/>
                </a:lnTo>
                <a:lnTo>
                  <a:pt x="0" y="708533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12485" y="1175766"/>
            <a:ext cx="1315720" cy="708660"/>
          </a:xfrm>
          <a:custGeom>
            <a:avLst/>
            <a:gdLst/>
            <a:ahLst/>
            <a:cxnLst/>
            <a:rect l="l" t="t" r="r" b="b"/>
            <a:pathLst>
              <a:path w="1315720" h="708660">
                <a:moveTo>
                  <a:pt x="0" y="708533"/>
                </a:moveTo>
                <a:lnTo>
                  <a:pt x="1315212" y="708533"/>
                </a:lnTo>
                <a:lnTo>
                  <a:pt x="1315212" y="0"/>
                </a:lnTo>
                <a:lnTo>
                  <a:pt x="0" y="0"/>
                </a:lnTo>
                <a:lnTo>
                  <a:pt x="0" y="708533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17821" y="1188864"/>
            <a:ext cx="1304925" cy="540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 marR="0" lvl="0" indent="0" algn="l" defTabSz="914400" rtl="0" eaLnBrk="1" fontAlgn="auto" latinLnBrk="0" hangingPunct="1">
              <a:lnSpc>
                <a:spcPts val="88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Japan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5090" marR="476884" lvl="0" indent="0" algn="l" defTabSz="914400" rtl="0" eaLnBrk="1" fontAlgn="auto" latinLnBrk="0" hangingPunct="1">
              <a:lnSpc>
                <a:spcPts val="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Keen Edge (Even)  Keen Sword</a:t>
            </a:r>
            <a:r>
              <a:rPr kumimoji="0" sz="650" b="1" i="0" u="none" strike="noStrike" kern="1200" cap="none" spc="-8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(Odd)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5090" marR="675005" lvl="0" indent="0" algn="l" defTabSz="914400" rtl="0" eaLnBrk="1" fontAlgn="auto" latinLnBrk="0" hangingPunct="1">
              <a:lnSpc>
                <a:spcPts val="79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-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Yama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Sakura  Orient</a:t>
            </a:r>
            <a:r>
              <a:rPr kumimoji="0" sz="650" b="1" i="0" u="none" strike="noStrike" kern="1200" cap="none" spc="-50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Shield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41365" y="5216652"/>
            <a:ext cx="1141095" cy="297180"/>
          </a:xfrm>
          <a:custGeom>
            <a:avLst/>
            <a:gdLst/>
            <a:ahLst/>
            <a:cxnLst/>
            <a:rect l="l" t="t" r="r" b="b"/>
            <a:pathLst>
              <a:path w="1141095" h="297179">
                <a:moveTo>
                  <a:pt x="0" y="297180"/>
                </a:moveTo>
                <a:lnTo>
                  <a:pt x="1140967" y="297180"/>
                </a:lnTo>
                <a:lnTo>
                  <a:pt x="1140967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41365" y="5216652"/>
            <a:ext cx="1141095" cy="297180"/>
          </a:xfrm>
          <a:custGeom>
            <a:avLst/>
            <a:gdLst/>
            <a:ahLst/>
            <a:cxnLst/>
            <a:rect l="l" t="t" r="r" b="b"/>
            <a:pathLst>
              <a:path w="1141095" h="297179">
                <a:moveTo>
                  <a:pt x="0" y="297180"/>
                </a:moveTo>
                <a:lnTo>
                  <a:pt x="1140967" y="297180"/>
                </a:lnTo>
                <a:lnTo>
                  <a:pt x="1140967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341364" y="5244085"/>
            <a:ext cx="767080" cy="239395"/>
          </a:xfrm>
          <a:custGeom>
            <a:avLst/>
            <a:gdLst/>
            <a:ahLst/>
            <a:cxnLst/>
            <a:rect l="l" t="t" r="r" b="b"/>
            <a:pathLst>
              <a:path w="767079" h="239395">
                <a:moveTo>
                  <a:pt x="0" y="0"/>
                </a:moveTo>
                <a:lnTo>
                  <a:pt x="766572" y="0"/>
                </a:lnTo>
                <a:lnTo>
                  <a:pt x="766572" y="239267"/>
                </a:lnTo>
                <a:lnTo>
                  <a:pt x="0" y="2392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45935" y="5221224"/>
            <a:ext cx="762000" cy="226537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87630" marR="68580" lvl="0" indent="-635" algn="l" defTabSz="914400" rtl="0" eaLnBrk="1" fontAlgn="auto" latinLnBrk="0" hangingPunct="1">
              <a:lnSpc>
                <a:spcPct val="101499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New</a:t>
            </a:r>
            <a:r>
              <a:rPr kumimoji="0" sz="650" b="1" i="0" u="sng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Caledonia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Croix </a:t>
            </a:r>
            <a:r>
              <a:rPr kumimoji="0" sz="650" b="1" i="0" u="none" strike="noStrike" kern="1200" cap="none" spc="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sz="650" b="1" i="0" u="none" strike="noStrike" kern="1200" cap="none" spc="-4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Sud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14600" y="3294888"/>
            <a:ext cx="1247140" cy="401320"/>
          </a:xfrm>
          <a:custGeom>
            <a:avLst/>
            <a:gdLst/>
            <a:ahLst/>
            <a:cxnLst/>
            <a:rect l="l" t="t" r="r" b="b"/>
            <a:pathLst>
              <a:path w="1247139" h="401320">
                <a:moveTo>
                  <a:pt x="0" y="400812"/>
                </a:moveTo>
                <a:lnTo>
                  <a:pt x="1246632" y="400812"/>
                </a:lnTo>
                <a:lnTo>
                  <a:pt x="124663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93074" y="3295651"/>
            <a:ext cx="1269365" cy="349583"/>
          </a:xfrm>
          <a:prstGeom prst="rect">
            <a:avLst/>
          </a:prstGeom>
          <a:ln w="10667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1760" marR="687070" lvl="0" indent="0" algn="l" defTabSz="914400" rtl="0" eaLnBrk="1" fontAlgn="auto" latinLnBrk="0" hangingPunct="1">
              <a:lnSpc>
                <a:spcPct val="101499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Malaysia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Kerris</a:t>
            </a:r>
            <a:r>
              <a:rPr kumimoji="0" sz="650" b="1" i="0" u="none" strike="noStrike" kern="1200" cap="none" spc="-13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Trike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176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Bersama</a:t>
            </a:r>
            <a:r>
              <a:rPr kumimoji="0" sz="650" b="1" i="0" u="none" strike="noStrike" kern="1200" cap="none" spc="-1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Warrior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37561" y="3337560"/>
            <a:ext cx="382523" cy="2438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333751" y="3333751"/>
            <a:ext cx="391795" cy="252729"/>
          </a:xfrm>
          <a:custGeom>
            <a:avLst/>
            <a:gdLst/>
            <a:ahLst/>
            <a:cxnLst/>
            <a:rect l="l" t="t" r="r" b="b"/>
            <a:pathLst>
              <a:path w="391794" h="252729">
                <a:moveTo>
                  <a:pt x="0" y="252602"/>
                </a:moveTo>
                <a:lnTo>
                  <a:pt x="391540" y="252602"/>
                </a:lnTo>
                <a:lnTo>
                  <a:pt x="391540" y="0"/>
                </a:lnTo>
                <a:lnTo>
                  <a:pt x="0" y="0"/>
                </a:lnTo>
                <a:lnTo>
                  <a:pt x="0" y="252602"/>
                </a:lnTo>
                <a:close/>
              </a:path>
            </a:pathLst>
          </a:custGeom>
          <a:ln w="1066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239767" y="4718304"/>
            <a:ext cx="1188720" cy="399415"/>
          </a:xfrm>
          <a:custGeom>
            <a:avLst/>
            <a:gdLst/>
            <a:ahLst/>
            <a:cxnLst/>
            <a:rect l="l" t="t" r="r" b="b"/>
            <a:pathLst>
              <a:path w="1188720" h="399414">
                <a:moveTo>
                  <a:pt x="0" y="399288"/>
                </a:moveTo>
                <a:lnTo>
                  <a:pt x="1188720" y="399288"/>
                </a:lnTo>
                <a:lnTo>
                  <a:pt x="118872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40529" y="4719066"/>
            <a:ext cx="1188720" cy="331437"/>
          </a:xfrm>
          <a:prstGeom prst="rect">
            <a:avLst/>
          </a:prstGeom>
          <a:ln w="10668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9535" marR="470534" lvl="0" indent="0" algn="l" defTabSz="914400" rtl="0" eaLnBrk="1" fontAlgn="auto" latinLnBrk="0" hangingPunct="1">
              <a:lnSpc>
                <a:spcPct val="101499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Australia </a:t>
            </a:r>
            <a:r>
              <a:rPr kumimoji="0" sz="6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Talisman</a:t>
            </a:r>
            <a:r>
              <a:rPr kumimoji="0" sz="650" b="1" i="0" u="none" strike="noStrike" kern="1200" cap="none" spc="-6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Saber 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Hamel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009389" y="4767072"/>
            <a:ext cx="370331" cy="2301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005578" y="4761739"/>
            <a:ext cx="381000" cy="241935"/>
          </a:xfrm>
          <a:custGeom>
            <a:avLst/>
            <a:gdLst/>
            <a:ahLst/>
            <a:cxnLst/>
            <a:rect l="l" t="t" r="r" b="b"/>
            <a:pathLst>
              <a:path w="381000" h="241935">
                <a:moveTo>
                  <a:pt x="0" y="241807"/>
                </a:moveTo>
                <a:lnTo>
                  <a:pt x="380873" y="241807"/>
                </a:lnTo>
                <a:lnTo>
                  <a:pt x="380873" y="0"/>
                </a:lnTo>
                <a:lnTo>
                  <a:pt x="0" y="0"/>
                </a:lnTo>
                <a:lnTo>
                  <a:pt x="0" y="241807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039113" y="1842516"/>
            <a:ext cx="1153795" cy="302260"/>
          </a:xfrm>
          <a:custGeom>
            <a:avLst/>
            <a:gdLst/>
            <a:ahLst/>
            <a:cxnLst/>
            <a:rect l="l" t="t" r="r" b="b"/>
            <a:pathLst>
              <a:path w="1153795" h="302260">
                <a:moveTo>
                  <a:pt x="0" y="301751"/>
                </a:moveTo>
                <a:lnTo>
                  <a:pt x="1153414" y="301751"/>
                </a:lnTo>
                <a:lnTo>
                  <a:pt x="1153414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39874" y="1843277"/>
            <a:ext cx="1153795" cy="302260"/>
          </a:xfrm>
          <a:custGeom>
            <a:avLst/>
            <a:gdLst/>
            <a:ahLst/>
            <a:cxnLst/>
            <a:rect l="l" t="t" r="r" b="b"/>
            <a:pathLst>
              <a:path w="1153795" h="302260">
                <a:moveTo>
                  <a:pt x="0" y="301751"/>
                </a:moveTo>
                <a:lnTo>
                  <a:pt x="1153414" y="301751"/>
                </a:lnTo>
                <a:lnTo>
                  <a:pt x="1153414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45209" y="1848611"/>
            <a:ext cx="763905" cy="229678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26670" rIns="0" bIns="0" rtlCol="0">
            <a:spAutoFit/>
          </a:bodyPr>
          <a:lstStyle/>
          <a:p>
            <a:pPr marL="83820" marR="58419" lvl="0" indent="0" algn="l" defTabSz="914400" rtl="0" eaLnBrk="1" fontAlgn="auto" latinLnBrk="0" hangingPunct="1">
              <a:lnSpc>
                <a:spcPct val="1046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Bangladesh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Tiger</a:t>
            </a:r>
            <a:r>
              <a:rPr kumimoji="0" sz="650" b="1" i="0" u="none" strike="noStrike" kern="1200" cap="none" spc="-90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7C00D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Lightning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819401" y="1874521"/>
            <a:ext cx="350519" cy="2209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813304" y="1869948"/>
            <a:ext cx="362585" cy="229870"/>
          </a:xfrm>
          <a:custGeom>
            <a:avLst/>
            <a:gdLst/>
            <a:ahLst/>
            <a:cxnLst/>
            <a:rect l="l" t="t" r="r" b="b"/>
            <a:pathLst>
              <a:path w="362585" h="229869">
                <a:moveTo>
                  <a:pt x="0" y="229742"/>
                </a:moveTo>
                <a:lnTo>
                  <a:pt x="362584" y="229742"/>
                </a:lnTo>
                <a:lnTo>
                  <a:pt x="362584" y="0"/>
                </a:lnTo>
                <a:lnTo>
                  <a:pt x="0" y="0"/>
                </a:lnTo>
                <a:lnTo>
                  <a:pt x="0" y="229742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375661" y="1420367"/>
            <a:ext cx="1316355" cy="401320"/>
          </a:xfrm>
          <a:custGeom>
            <a:avLst/>
            <a:gdLst/>
            <a:ahLst/>
            <a:cxnLst/>
            <a:rect l="l" t="t" r="r" b="b"/>
            <a:pathLst>
              <a:path w="1316355" h="401319">
                <a:moveTo>
                  <a:pt x="0" y="400812"/>
                </a:moveTo>
                <a:lnTo>
                  <a:pt x="1316227" y="400812"/>
                </a:lnTo>
                <a:lnTo>
                  <a:pt x="1316227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376423" y="1421130"/>
            <a:ext cx="1316355" cy="401320"/>
          </a:xfrm>
          <a:custGeom>
            <a:avLst/>
            <a:gdLst/>
            <a:ahLst/>
            <a:cxnLst/>
            <a:rect l="l" t="t" r="r" b="b"/>
            <a:pathLst>
              <a:path w="1316355" h="401319">
                <a:moveTo>
                  <a:pt x="0" y="400812"/>
                </a:moveTo>
                <a:lnTo>
                  <a:pt x="1316227" y="400812"/>
                </a:lnTo>
                <a:lnTo>
                  <a:pt x="1316227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454114" y="1444895"/>
            <a:ext cx="744855" cy="3302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29235" lvl="0" indent="0" algn="l" defTabSz="914400" rtl="0" eaLnBrk="1" fontAlgn="auto" latinLnBrk="0" hangingPunct="1">
              <a:lnSpc>
                <a:spcPct val="101499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South</a:t>
            </a:r>
            <a:r>
              <a:rPr kumimoji="0" sz="650" b="1" i="0" u="sng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Korea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CCPT</a:t>
            </a:r>
            <a:r>
              <a:rPr kumimoji="0" sz="650" b="1" i="0" u="none" strike="noStrike" kern="1200" cap="none" spc="-10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1&amp;2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Freedom</a:t>
            </a:r>
            <a:r>
              <a:rPr kumimoji="0" sz="650" b="1" i="0" u="none" strike="noStrike" kern="1200" cap="none" spc="-6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6E2E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Passage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581644" y="2939796"/>
            <a:ext cx="448055" cy="4450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429244" y="5350765"/>
            <a:ext cx="42545" cy="18415"/>
          </a:xfrm>
          <a:custGeom>
            <a:avLst/>
            <a:gdLst/>
            <a:ahLst/>
            <a:cxnLst/>
            <a:rect l="l" t="t" r="r" b="b"/>
            <a:pathLst>
              <a:path w="42545" h="18414">
                <a:moveTo>
                  <a:pt x="0" y="18161"/>
                </a:moveTo>
                <a:lnTo>
                  <a:pt x="42176" y="18161"/>
                </a:lnTo>
                <a:lnTo>
                  <a:pt x="42176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908035" y="3960877"/>
            <a:ext cx="2759964" cy="21564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836409" y="3963925"/>
            <a:ext cx="2831591" cy="22235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932421" y="3985261"/>
            <a:ext cx="2735579" cy="20528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34196" y="3979204"/>
            <a:ext cx="2510790" cy="6902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21334" marR="0" lvl="0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Operation</a:t>
            </a:r>
            <a:r>
              <a:rPr kumimoji="0" sz="1400" b="1" i="0" u="heavy" strike="noStrike" kern="1200" cap="none" spc="-9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Pathways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880" marR="5080" lvl="0" indent="-170815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3515" algn="l"/>
              </a:tabLst>
              <a:defRPr/>
            </a:pPr>
            <a:r>
              <a:rPr kumimoji="0" sz="12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Readiness, Rehearsals, 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Relationships,</a:t>
            </a:r>
            <a:r>
              <a:rPr kumimoji="0" sz="1200" b="1" i="1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Reconnaissance,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34197" y="4681693"/>
            <a:ext cx="2413635" cy="134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lvl="0" indent="-17081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3515" algn="l"/>
              </a:tabLst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Reinforcing </a:t>
            </a:r>
            <a:r>
              <a:rPr kumimoji="0" sz="1200" b="1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Trust</a:t>
            </a:r>
            <a:r>
              <a:rPr kumimoji="0" sz="1200" b="1" i="1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emphasizing  multinational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interoperability,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Multi-Domain Operations, and  Joint multinational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880" marR="316230" lvl="0" indent="-17081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3515" algn="l"/>
              </a:tabLst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Tailorable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scale to</a:t>
            </a:r>
            <a:r>
              <a:rPr kumimoji="0" sz="12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execute  decisive operations and  deployment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306057" y="202693"/>
            <a:ext cx="3361943" cy="12572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234429" y="161545"/>
            <a:ext cx="3348227" cy="13776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330441" y="227077"/>
            <a:ext cx="3337559" cy="11536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331961" y="221870"/>
            <a:ext cx="307911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heavy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Allies and Partners</a:t>
            </a:r>
            <a:r>
              <a:rPr kumimoji="0" sz="1400" b="1" i="0" u="heavy" strike="noStrike" kern="1200" cap="none" spc="-15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400" b="1" i="0" u="heavy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Arial"/>
                <a:ea typeface="+mn-ea"/>
                <a:cs typeface="Arial"/>
              </a:rPr>
              <a:t>Collaboration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542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Engagements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</a:t>
            </a:r>
            <a:r>
              <a:rPr kumimoji="0" sz="12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82495" y="619633"/>
            <a:ext cx="74206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61535" algn="l"/>
                <a:tab pos="7407275" algn="l"/>
              </a:tabLst>
              <a:defRPr/>
            </a:pP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Wingdings"/>
                <a:ea typeface="+mn-ea"/>
                <a:cs typeface="Wingdings"/>
              </a:rPr>
              <a:t></a:t>
            </a:r>
            <a:r>
              <a:rPr kumimoji="0" sz="1200" b="0" i="0" u="heavy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heavy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31 </a:t>
            </a:r>
            <a:r>
              <a:rPr kumimoji="0" sz="1200" b="1" i="0" u="heavy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Key </a:t>
            </a:r>
            <a:r>
              <a:rPr kumimoji="0" sz="1200" b="1" i="0" u="heavy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Exercises </a:t>
            </a:r>
            <a:r>
              <a:rPr kumimoji="0" sz="1200" b="1" i="0" u="heavy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(BN and</a:t>
            </a:r>
            <a:r>
              <a:rPr kumimoji="0" sz="1200" b="1" i="0" u="heavy" strike="noStrike" kern="120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200" b="1" i="0" u="heavy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Above)	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331960" y="802513"/>
            <a:ext cx="246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542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100+ Subject Matter</a:t>
            </a:r>
            <a:r>
              <a:rPr kumimoji="0" sz="12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Exchanges  (Company and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Below)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18542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100+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Executive</a:t>
            </a:r>
            <a:r>
              <a:rPr kumimoji="0" sz="12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Engagements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117080" y="5250180"/>
            <a:ext cx="338327" cy="2285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113271" y="5244847"/>
            <a:ext cx="348615" cy="239395"/>
          </a:xfrm>
          <a:custGeom>
            <a:avLst/>
            <a:gdLst/>
            <a:ahLst/>
            <a:cxnLst/>
            <a:rect l="l" t="t" r="r" b="b"/>
            <a:pathLst>
              <a:path w="348614" h="239395">
                <a:moveTo>
                  <a:pt x="0" y="239013"/>
                </a:moveTo>
                <a:lnTo>
                  <a:pt x="348614" y="239013"/>
                </a:lnTo>
                <a:lnTo>
                  <a:pt x="348614" y="0"/>
                </a:lnTo>
                <a:lnTo>
                  <a:pt x="0" y="0"/>
                </a:lnTo>
                <a:lnTo>
                  <a:pt x="0" y="239013"/>
                </a:lnTo>
                <a:close/>
              </a:path>
            </a:pathLst>
          </a:custGeom>
          <a:ln w="1066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645653" y="2564893"/>
            <a:ext cx="347471" cy="2285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641842" y="2561082"/>
            <a:ext cx="356870" cy="237490"/>
          </a:xfrm>
          <a:custGeom>
            <a:avLst/>
            <a:gdLst/>
            <a:ahLst/>
            <a:cxnLst/>
            <a:rect l="l" t="t" r="r" b="b"/>
            <a:pathLst>
              <a:path w="356870" h="237489">
                <a:moveTo>
                  <a:pt x="0" y="237489"/>
                </a:moveTo>
                <a:lnTo>
                  <a:pt x="356361" y="237489"/>
                </a:lnTo>
                <a:lnTo>
                  <a:pt x="356361" y="0"/>
                </a:lnTo>
                <a:lnTo>
                  <a:pt x="0" y="0"/>
                </a:lnTo>
                <a:lnTo>
                  <a:pt x="0" y="237489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312921" y="1456945"/>
            <a:ext cx="353567" cy="2362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306823" y="1450848"/>
            <a:ext cx="365760" cy="247015"/>
          </a:xfrm>
          <a:custGeom>
            <a:avLst/>
            <a:gdLst/>
            <a:ahLst/>
            <a:cxnLst/>
            <a:rect l="l" t="t" r="r" b="b"/>
            <a:pathLst>
              <a:path w="365760" h="247014">
                <a:moveTo>
                  <a:pt x="0" y="246761"/>
                </a:moveTo>
                <a:lnTo>
                  <a:pt x="365506" y="246761"/>
                </a:lnTo>
                <a:lnTo>
                  <a:pt x="365506" y="0"/>
                </a:lnTo>
                <a:lnTo>
                  <a:pt x="0" y="0"/>
                </a:lnTo>
                <a:lnTo>
                  <a:pt x="0" y="246761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47460" y="1214629"/>
            <a:ext cx="356615" cy="2362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343650" y="1210818"/>
            <a:ext cx="365760" cy="247015"/>
          </a:xfrm>
          <a:custGeom>
            <a:avLst/>
            <a:gdLst/>
            <a:ahLst/>
            <a:cxnLst/>
            <a:rect l="l" t="t" r="r" b="b"/>
            <a:pathLst>
              <a:path w="365760" h="247015">
                <a:moveTo>
                  <a:pt x="0" y="246761"/>
                </a:moveTo>
                <a:lnTo>
                  <a:pt x="365760" y="246761"/>
                </a:lnTo>
                <a:lnTo>
                  <a:pt x="365760" y="0"/>
                </a:lnTo>
                <a:lnTo>
                  <a:pt x="0" y="0"/>
                </a:lnTo>
                <a:lnTo>
                  <a:pt x="0" y="246761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74493" y="877824"/>
            <a:ext cx="1019175" cy="297180"/>
          </a:xfrm>
          <a:custGeom>
            <a:avLst/>
            <a:gdLst/>
            <a:ahLst/>
            <a:cxnLst/>
            <a:rect l="l" t="t" r="r" b="b"/>
            <a:pathLst>
              <a:path w="1019175" h="297180">
                <a:moveTo>
                  <a:pt x="0" y="297179"/>
                </a:moveTo>
                <a:lnTo>
                  <a:pt x="1019047" y="297179"/>
                </a:lnTo>
                <a:lnTo>
                  <a:pt x="1019047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175255" y="878586"/>
            <a:ext cx="1019175" cy="297180"/>
          </a:xfrm>
          <a:custGeom>
            <a:avLst/>
            <a:gdLst/>
            <a:ahLst/>
            <a:cxnLst/>
            <a:rect l="l" t="t" r="r" b="b"/>
            <a:pathLst>
              <a:path w="1019175" h="297180">
                <a:moveTo>
                  <a:pt x="0" y="297179"/>
                </a:moveTo>
                <a:lnTo>
                  <a:pt x="1019047" y="297179"/>
                </a:lnTo>
                <a:lnTo>
                  <a:pt x="1019047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180589" y="883920"/>
            <a:ext cx="641985" cy="224613"/>
          </a:xfrm>
          <a:prstGeom prst="rect">
            <a:avLst/>
          </a:prstGeom>
          <a:solidFill>
            <a:srgbClr val="FFFFFF">
              <a:alpha val="74900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85725" marR="33020" lvl="0" indent="0" algn="l" defTabSz="914400" rtl="0" eaLnBrk="1" fontAlgn="auto" latinLnBrk="0" hangingPunct="1">
              <a:lnSpc>
                <a:spcPct val="101499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sng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Mongolia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Khaan</a:t>
            </a:r>
            <a:r>
              <a:rPr kumimoji="0" sz="650" b="1" i="0" u="none" strike="noStrike" kern="1200" cap="none" spc="-110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50" b="1" i="0" u="none" strike="noStrike" kern="1200" cap="none" spc="5" normalizeH="0" baseline="0" noProof="0" dirty="0">
                <a:ln>
                  <a:noFill/>
                </a:ln>
                <a:solidFill>
                  <a:srgbClr val="00AE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</a:t>
            </a:r>
            <a:endParaRPr kumimoji="0" sz="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832861" y="902209"/>
            <a:ext cx="339851" cy="21335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827526" y="898397"/>
            <a:ext cx="350520" cy="222250"/>
          </a:xfrm>
          <a:custGeom>
            <a:avLst/>
            <a:gdLst/>
            <a:ahLst/>
            <a:cxnLst/>
            <a:rect l="l" t="t" r="r" b="b"/>
            <a:pathLst>
              <a:path w="350519" h="222250">
                <a:moveTo>
                  <a:pt x="0" y="222250"/>
                </a:moveTo>
                <a:lnTo>
                  <a:pt x="350519" y="222250"/>
                </a:lnTo>
                <a:lnTo>
                  <a:pt x="350519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ln w="1066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29613" y="2401825"/>
            <a:ext cx="339851" cy="2316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225801" y="2398014"/>
            <a:ext cx="349250" cy="242570"/>
          </a:xfrm>
          <a:custGeom>
            <a:avLst/>
            <a:gdLst/>
            <a:ahLst/>
            <a:cxnLst/>
            <a:rect l="l" t="t" r="r" b="b"/>
            <a:pathLst>
              <a:path w="349250" h="242569">
                <a:moveTo>
                  <a:pt x="0" y="242062"/>
                </a:moveTo>
                <a:lnTo>
                  <a:pt x="348868" y="242062"/>
                </a:lnTo>
                <a:lnTo>
                  <a:pt x="348868" y="0"/>
                </a:lnTo>
                <a:lnTo>
                  <a:pt x="0" y="0"/>
                </a:lnTo>
                <a:lnTo>
                  <a:pt x="0" y="242062"/>
                </a:lnTo>
                <a:close/>
              </a:path>
            </a:pathLst>
          </a:custGeom>
          <a:ln w="1066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28573" y="6409945"/>
            <a:ext cx="9139555" cy="259079"/>
          </a:xfrm>
          <a:custGeom>
            <a:avLst/>
            <a:gdLst/>
            <a:ahLst/>
            <a:cxnLst/>
            <a:rect l="l" t="t" r="r" b="b"/>
            <a:pathLst>
              <a:path w="9139555" h="259079">
                <a:moveTo>
                  <a:pt x="0" y="259079"/>
                </a:moveTo>
                <a:lnTo>
                  <a:pt x="9139428" y="259079"/>
                </a:lnTo>
                <a:lnTo>
                  <a:pt x="9139428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72402" y="6386824"/>
            <a:ext cx="526923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Synchronized efforts </a:t>
            </a:r>
            <a:r>
              <a:rPr kumimoji="0" sz="165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achieving </a:t>
            </a:r>
            <a:r>
              <a:rPr kumimoji="0" sz="165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Trust, </a:t>
            </a:r>
            <a:r>
              <a:rPr kumimoji="0" sz="165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Interoperability, </a:t>
            </a:r>
            <a:r>
              <a:rPr kumimoji="0" sz="165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and</a:t>
            </a:r>
            <a:r>
              <a:rPr kumimoji="0" sz="165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65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Presence</a:t>
            </a: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449057" y="41148"/>
            <a:ext cx="2219325" cy="166370"/>
          </a:xfrm>
          <a:custGeom>
            <a:avLst/>
            <a:gdLst/>
            <a:ahLst/>
            <a:cxnLst/>
            <a:rect l="l" t="t" r="r" b="b"/>
            <a:pathLst>
              <a:path w="2219325" h="166370">
                <a:moveTo>
                  <a:pt x="0" y="166116"/>
                </a:moveTo>
                <a:lnTo>
                  <a:pt x="2218944" y="166116"/>
                </a:lnTo>
                <a:lnTo>
                  <a:pt x="2218944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487426" y="37964"/>
            <a:ext cx="2154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USA,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DEU, FVEY,</a:t>
            </a:r>
            <a:r>
              <a:rPr kumimoji="0" sz="1000" b="1" i="0" u="none" strike="noStrike" kern="120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524001" y="6673595"/>
            <a:ext cx="2219325" cy="166370"/>
          </a:xfrm>
          <a:custGeom>
            <a:avLst/>
            <a:gdLst/>
            <a:ahLst/>
            <a:cxnLst/>
            <a:rect l="l" t="t" r="r" b="b"/>
            <a:pathLst>
              <a:path w="2219325" h="166370">
                <a:moveTo>
                  <a:pt x="0" y="166115"/>
                </a:moveTo>
                <a:lnTo>
                  <a:pt x="2218944" y="166115"/>
                </a:lnTo>
                <a:lnTo>
                  <a:pt x="221894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562448" y="6670486"/>
            <a:ext cx="2154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USA,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DEU, FVEY,</a:t>
            </a:r>
            <a:r>
              <a:rPr kumimoji="0" sz="1000" b="1" i="0" u="none" strike="noStrike" kern="120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741633" y="6623146"/>
            <a:ext cx="19432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5195" y="811530"/>
            <a:ext cx="7395209" cy="0"/>
          </a:xfrm>
          <a:custGeom>
            <a:avLst/>
            <a:gdLst/>
            <a:ahLst/>
            <a:cxnLst/>
            <a:rect l="l" t="t" r="r" b="b"/>
            <a:pathLst>
              <a:path w="7395209">
                <a:moveTo>
                  <a:pt x="0" y="0"/>
                </a:moveTo>
                <a:lnTo>
                  <a:pt x="7394676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39209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6477001"/>
            <a:ext cx="161543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001" y="2057401"/>
            <a:ext cx="380999" cy="38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1" y="6236208"/>
            <a:ext cx="9143999" cy="484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0379" y="6354008"/>
            <a:ext cx="13995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</a:t>
            </a:r>
            <a:r>
              <a:rPr kumimoji="0" sz="105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Deployment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2242" y="6354008"/>
            <a:ext cx="240030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Operational Maneuver &amp;</a:t>
            </a:r>
            <a:r>
              <a:rPr kumimoji="0" sz="105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Sustainment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187" y="6354008"/>
            <a:ext cx="29140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Range Precision </a:t>
            </a:r>
            <a:r>
              <a:rPr kumimoji="0" sz="10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Fires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Maritime</a:t>
            </a:r>
            <a:r>
              <a:rPr kumimoji="0" sz="105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Strike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5135" y="2553369"/>
            <a:ext cx="5468620" cy="2120900"/>
          </a:xfrm>
          <a:custGeom>
            <a:avLst/>
            <a:gdLst/>
            <a:ahLst/>
            <a:cxnLst/>
            <a:rect l="l" t="t" r="r" b="b"/>
            <a:pathLst>
              <a:path w="5468620" h="2120900">
                <a:moveTo>
                  <a:pt x="2217525" y="2095500"/>
                </a:moveTo>
                <a:lnTo>
                  <a:pt x="1502889" y="2095500"/>
                </a:lnTo>
                <a:lnTo>
                  <a:pt x="1556123" y="2108200"/>
                </a:lnTo>
                <a:lnTo>
                  <a:pt x="1609490" y="2108200"/>
                </a:lnTo>
                <a:lnTo>
                  <a:pt x="1662865" y="2120900"/>
                </a:lnTo>
                <a:lnTo>
                  <a:pt x="2122703" y="2120900"/>
                </a:lnTo>
                <a:lnTo>
                  <a:pt x="2169198" y="2108200"/>
                </a:lnTo>
                <a:lnTo>
                  <a:pt x="2217525" y="2095500"/>
                </a:lnTo>
                <a:close/>
              </a:path>
              <a:path w="5468620" h="2120900">
                <a:moveTo>
                  <a:pt x="435327" y="1308100"/>
                </a:moveTo>
                <a:lnTo>
                  <a:pt x="124117" y="1308100"/>
                </a:lnTo>
                <a:lnTo>
                  <a:pt x="143854" y="1320800"/>
                </a:lnTo>
                <a:lnTo>
                  <a:pt x="166163" y="1333500"/>
                </a:lnTo>
                <a:lnTo>
                  <a:pt x="190926" y="1346200"/>
                </a:lnTo>
                <a:lnTo>
                  <a:pt x="218023" y="1371600"/>
                </a:lnTo>
                <a:lnTo>
                  <a:pt x="247335" y="1409700"/>
                </a:lnTo>
                <a:lnTo>
                  <a:pt x="278743" y="1435100"/>
                </a:lnTo>
                <a:lnTo>
                  <a:pt x="312129" y="1473200"/>
                </a:lnTo>
                <a:lnTo>
                  <a:pt x="347373" y="1511300"/>
                </a:lnTo>
                <a:lnTo>
                  <a:pt x="384356" y="1549400"/>
                </a:lnTo>
                <a:lnTo>
                  <a:pt x="422960" y="1587500"/>
                </a:lnTo>
                <a:lnTo>
                  <a:pt x="463066" y="1625600"/>
                </a:lnTo>
                <a:lnTo>
                  <a:pt x="504553" y="1663700"/>
                </a:lnTo>
                <a:lnTo>
                  <a:pt x="547304" y="1701800"/>
                </a:lnTo>
                <a:lnTo>
                  <a:pt x="591200" y="1739900"/>
                </a:lnTo>
                <a:lnTo>
                  <a:pt x="636121" y="1778000"/>
                </a:lnTo>
                <a:lnTo>
                  <a:pt x="681949" y="1816100"/>
                </a:lnTo>
                <a:lnTo>
                  <a:pt x="728564" y="1841500"/>
                </a:lnTo>
                <a:lnTo>
                  <a:pt x="775848" y="1879600"/>
                </a:lnTo>
                <a:lnTo>
                  <a:pt x="920521" y="1955800"/>
                </a:lnTo>
                <a:lnTo>
                  <a:pt x="962291" y="1968500"/>
                </a:lnTo>
                <a:lnTo>
                  <a:pt x="1050656" y="1993900"/>
                </a:lnTo>
                <a:lnTo>
                  <a:pt x="1096999" y="2019300"/>
                </a:lnTo>
                <a:lnTo>
                  <a:pt x="1243149" y="2057400"/>
                </a:lnTo>
                <a:lnTo>
                  <a:pt x="1293818" y="2057400"/>
                </a:lnTo>
                <a:lnTo>
                  <a:pt x="1449915" y="2095500"/>
                </a:lnTo>
                <a:lnTo>
                  <a:pt x="2263122" y="2095500"/>
                </a:lnTo>
                <a:lnTo>
                  <a:pt x="2306339" y="2082800"/>
                </a:lnTo>
                <a:lnTo>
                  <a:pt x="2347528" y="2070100"/>
                </a:lnTo>
                <a:lnTo>
                  <a:pt x="2387040" y="2070100"/>
                </a:lnTo>
                <a:lnTo>
                  <a:pt x="2462436" y="2044700"/>
                </a:lnTo>
                <a:lnTo>
                  <a:pt x="2535337" y="2019300"/>
                </a:lnTo>
                <a:lnTo>
                  <a:pt x="2571730" y="1993900"/>
                </a:lnTo>
                <a:lnTo>
                  <a:pt x="2608552" y="1981200"/>
                </a:lnTo>
                <a:lnTo>
                  <a:pt x="2646155" y="1955800"/>
                </a:lnTo>
                <a:lnTo>
                  <a:pt x="2684890" y="1943100"/>
                </a:lnTo>
                <a:lnTo>
                  <a:pt x="2725109" y="1917700"/>
                </a:lnTo>
                <a:lnTo>
                  <a:pt x="1892911" y="1917700"/>
                </a:lnTo>
                <a:lnTo>
                  <a:pt x="1838095" y="1905000"/>
                </a:lnTo>
                <a:lnTo>
                  <a:pt x="1667836" y="1905000"/>
                </a:lnTo>
                <a:lnTo>
                  <a:pt x="1552396" y="1879600"/>
                </a:lnTo>
                <a:lnTo>
                  <a:pt x="1494968" y="1879600"/>
                </a:lnTo>
                <a:lnTo>
                  <a:pt x="1382150" y="1854200"/>
                </a:lnTo>
                <a:lnTo>
                  <a:pt x="1327341" y="1854200"/>
                </a:lnTo>
                <a:lnTo>
                  <a:pt x="1222380" y="1828800"/>
                </a:lnTo>
                <a:lnTo>
                  <a:pt x="1172808" y="1816100"/>
                </a:lnTo>
                <a:lnTo>
                  <a:pt x="1125563" y="1803400"/>
                </a:lnTo>
                <a:lnTo>
                  <a:pt x="1080936" y="1790700"/>
                </a:lnTo>
                <a:lnTo>
                  <a:pt x="1039218" y="1778000"/>
                </a:lnTo>
                <a:lnTo>
                  <a:pt x="1000700" y="1765300"/>
                </a:lnTo>
                <a:lnTo>
                  <a:pt x="965672" y="1739900"/>
                </a:lnTo>
                <a:lnTo>
                  <a:pt x="934425" y="1727200"/>
                </a:lnTo>
                <a:lnTo>
                  <a:pt x="907249" y="1714500"/>
                </a:lnTo>
                <a:lnTo>
                  <a:pt x="869244" y="1689100"/>
                </a:lnTo>
                <a:lnTo>
                  <a:pt x="829171" y="1663700"/>
                </a:lnTo>
                <a:lnTo>
                  <a:pt x="787469" y="1625600"/>
                </a:lnTo>
                <a:lnTo>
                  <a:pt x="744573" y="1600200"/>
                </a:lnTo>
                <a:lnTo>
                  <a:pt x="613092" y="1485900"/>
                </a:lnTo>
                <a:lnTo>
                  <a:pt x="569790" y="1447800"/>
                </a:lnTo>
                <a:lnTo>
                  <a:pt x="527477" y="1397000"/>
                </a:lnTo>
                <a:lnTo>
                  <a:pt x="486591" y="1358900"/>
                </a:lnTo>
                <a:lnTo>
                  <a:pt x="447568" y="1320800"/>
                </a:lnTo>
                <a:lnTo>
                  <a:pt x="435327" y="1308100"/>
                </a:lnTo>
                <a:close/>
              </a:path>
              <a:path w="5468620" h="2120900">
                <a:moveTo>
                  <a:pt x="5450762" y="12700"/>
                </a:moveTo>
                <a:lnTo>
                  <a:pt x="5169019" y="12700"/>
                </a:lnTo>
                <a:lnTo>
                  <a:pt x="5155142" y="25400"/>
                </a:lnTo>
                <a:lnTo>
                  <a:pt x="5138335" y="38100"/>
                </a:lnTo>
                <a:lnTo>
                  <a:pt x="5118709" y="38100"/>
                </a:lnTo>
                <a:lnTo>
                  <a:pt x="5096374" y="50800"/>
                </a:lnTo>
                <a:lnTo>
                  <a:pt x="5071439" y="76200"/>
                </a:lnTo>
                <a:lnTo>
                  <a:pt x="5044015" y="88900"/>
                </a:lnTo>
                <a:lnTo>
                  <a:pt x="5014210" y="101600"/>
                </a:lnTo>
                <a:lnTo>
                  <a:pt x="4982136" y="127000"/>
                </a:lnTo>
                <a:lnTo>
                  <a:pt x="4947902" y="152400"/>
                </a:lnTo>
                <a:lnTo>
                  <a:pt x="4911618" y="177800"/>
                </a:lnTo>
                <a:lnTo>
                  <a:pt x="4873394" y="203200"/>
                </a:lnTo>
                <a:lnTo>
                  <a:pt x="4833340" y="228600"/>
                </a:lnTo>
                <a:lnTo>
                  <a:pt x="4791565" y="254000"/>
                </a:lnTo>
                <a:lnTo>
                  <a:pt x="4748180" y="292100"/>
                </a:lnTo>
                <a:lnTo>
                  <a:pt x="4703294" y="317500"/>
                </a:lnTo>
                <a:lnTo>
                  <a:pt x="4657018" y="355600"/>
                </a:lnTo>
                <a:lnTo>
                  <a:pt x="4609461" y="381000"/>
                </a:lnTo>
                <a:lnTo>
                  <a:pt x="4560734" y="419100"/>
                </a:lnTo>
                <a:lnTo>
                  <a:pt x="4510946" y="457200"/>
                </a:lnTo>
                <a:lnTo>
                  <a:pt x="4460206" y="495300"/>
                </a:lnTo>
                <a:lnTo>
                  <a:pt x="4408626" y="533400"/>
                </a:lnTo>
                <a:lnTo>
                  <a:pt x="4303382" y="609600"/>
                </a:lnTo>
                <a:lnTo>
                  <a:pt x="3764068" y="990600"/>
                </a:lnTo>
                <a:lnTo>
                  <a:pt x="3659741" y="1066800"/>
                </a:lnTo>
                <a:lnTo>
                  <a:pt x="3608735" y="1104900"/>
                </a:lnTo>
                <a:lnTo>
                  <a:pt x="3558645" y="1130300"/>
                </a:lnTo>
                <a:lnTo>
                  <a:pt x="3509583" y="1168400"/>
                </a:lnTo>
                <a:lnTo>
                  <a:pt x="3461659" y="1206500"/>
                </a:lnTo>
                <a:lnTo>
                  <a:pt x="3414981" y="1231900"/>
                </a:lnTo>
                <a:lnTo>
                  <a:pt x="3369661" y="1270000"/>
                </a:lnTo>
                <a:lnTo>
                  <a:pt x="3325808" y="1295400"/>
                </a:lnTo>
                <a:lnTo>
                  <a:pt x="3283532" y="1320800"/>
                </a:lnTo>
                <a:lnTo>
                  <a:pt x="3242942" y="1346200"/>
                </a:lnTo>
                <a:lnTo>
                  <a:pt x="3204150" y="1384300"/>
                </a:lnTo>
                <a:lnTo>
                  <a:pt x="3167264" y="1397000"/>
                </a:lnTo>
                <a:lnTo>
                  <a:pt x="3132394" y="1422400"/>
                </a:lnTo>
                <a:lnTo>
                  <a:pt x="3099651" y="1447800"/>
                </a:lnTo>
                <a:lnTo>
                  <a:pt x="3069145" y="1460500"/>
                </a:lnTo>
                <a:lnTo>
                  <a:pt x="2999430" y="1511300"/>
                </a:lnTo>
                <a:lnTo>
                  <a:pt x="2935328" y="1549400"/>
                </a:lnTo>
                <a:lnTo>
                  <a:pt x="2876353" y="1587500"/>
                </a:lnTo>
                <a:lnTo>
                  <a:pt x="2771849" y="1651000"/>
                </a:lnTo>
                <a:lnTo>
                  <a:pt x="2725350" y="1689100"/>
                </a:lnTo>
                <a:lnTo>
                  <a:pt x="2682041" y="1714500"/>
                </a:lnTo>
                <a:lnTo>
                  <a:pt x="2641438" y="1739900"/>
                </a:lnTo>
                <a:lnTo>
                  <a:pt x="2603056" y="1752600"/>
                </a:lnTo>
                <a:lnTo>
                  <a:pt x="2566411" y="1778000"/>
                </a:lnTo>
                <a:lnTo>
                  <a:pt x="2531017" y="1790700"/>
                </a:lnTo>
                <a:lnTo>
                  <a:pt x="2496392" y="1816100"/>
                </a:lnTo>
                <a:lnTo>
                  <a:pt x="2392277" y="1854200"/>
                </a:lnTo>
                <a:lnTo>
                  <a:pt x="2355878" y="1866900"/>
                </a:lnTo>
                <a:lnTo>
                  <a:pt x="2317825" y="1879600"/>
                </a:lnTo>
                <a:lnTo>
                  <a:pt x="2277632" y="1879600"/>
                </a:lnTo>
                <a:lnTo>
                  <a:pt x="2234817" y="1892300"/>
                </a:lnTo>
                <a:lnTo>
                  <a:pt x="2188894" y="1892300"/>
                </a:lnTo>
                <a:lnTo>
                  <a:pt x="2139378" y="1905000"/>
                </a:lnTo>
                <a:lnTo>
                  <a:pt x="2047477" y="1905000"/>
                </a:lnTo>
                <a:lnTo>
                  <a:pt x="1997893" y="1917700"/>
                </a:lnTo>
                <a:lnTo>
                  <a:pt x="2725109" y="1917700"/>
                </a:lnTo>
                <a:lnTo>
                  <a:pt x="2767161" y="1892300"/>
                </a:lnTo>
                <a:lnTo>
                  <a:pt x="2811399" y="1866900"/>
                </a:lnTo>
                <a:lnTo>
                  <a:pt x="2858174" y="1841500"/>
                </a:lnTo>
                <a:lnTo>
                  <a:pt x="2907836" y="1803400"/>
                </a:lnTo>
                <a:lnTo>
                  <a:pt x="2960737" y="1778000"/>
                </a:lnTo>
                <a:lnTo>
                  <a:pt x="3017228" y="1739900"/>
                </a:lnTo>
                <a:lnTo>
                  <a:pt x="3142385" y="1663700"/>
                </a:lnTo>
                <a:lnTo>
                  <a:pt x="3211753" y="1612900"/>
                </a:lnTo>
                <a:lnTo>
                  <a:pt x="3242802" y="1600200"/>
                </a:lnTo>
                <a:lnTo>
                  <a:pt x="3275831" y="1574800"/>
                </a:lnTo>
                <a:lnTo>
                  <a:pt x="3310750" y="1549400"/>
                </a:lnTo>
                <a:lnTo>
                  <a:pt x="3347468" y="1524000"/>
                </a:lnTo>
                <a:lnTo>
                  <a:pt x="3385893" y="1498600"/>
                </a:lnTo>
                <a:lnTo>
                  <a:pt x="3425935" y="1473200"/>
                </a:lnTo>
                <a:lnTo>
                  <a:pt x="3467503" y="1447800"/>
                </a:lnTo>
                <a:lnTo>
                  <a:pt x="3510505" y="1422400"/>
                </a:lnTo>
                <a:lnTo>
                  <a:pt x="3554851" y="1397000"/>
                </a:lnTo>
                <a:lnTo>
                  <a:pt x="3600449" y="1358900"/>
                </a:lnTo>
                <a:lnTo>
                  <a:pt x="3647209" y="1333500"/>
                </a:lnTo>
                <a:lnTo>
                  <a:pt x="3695038" y="1295400"/>
                </a:lnTo>
                <a:lnTo>
                  <a:pt x="3743848" y="1270000"/>
                </a:lnTo>
                <a:lnTo>
                  <a:pt x="3793545" y="1231900"/>
                </a:lnTo>
                <a:lnTo>
                  <a:pt x="3844040" y="1193800"/>
                </a:lnTo>
                <a:lnTo>
                  <a:pt x="3895240" y="1155700"/>
                </a:lnTo>
                <a:lnTo>
                  <a:pt x="3947056" y="1130300"/>
                </a:lnTo>
                <a:lnTo>
                  <a:pt x="4265769" y="901700"/>
                </a:lnTo>
                <a:lnTo>
                  <a:pt x="4319341" y="876300"/>
                </a:lnTo>
                <a:lnTo>
                  <a:pt x="4531585" y="723900"/>
                </a:lnTo>
                <a:lnTo>
                  <a:pt x="4635207" y="647700"/>
                </a:lnTo>
                <a:lnTo>
                  <a:pt x="4686073" y="609600"/>
                </a:lnTo>
                <a:lnTo>
                  <a:pt x="4736190" y="571500"/>
                </a:lnTo>
                <a:lnTo>
                  <a:pt x="4785464" y="546100"/>
                </a:lnTo>
                <a:lnTo>
                  <a:pt x="4833806" y="508000"/>
                </a:lnTo>
                <a:lnTo>
                  <a:pt x="4881124" y="469900"/>
                </a:lnTo>
                <a:lnTo>
                  <a:pt x="4927327" y="444500"/>
                </a:lnTo>
                <a:lnTo>
                  <a:pt x="4972324" y="406400"/>
                </a:lnTo>
                <a:lnTo>
                  <a:pt x="5016024" y="381000"/>
                </a:lnTo>
                <a:lnTo>
                  <a:pt x="5058336" y="342900"/>
                </a:lnTo>
                <a:lnTo>
                  <a:pt x="5099169" y="317500"/>
                </a:lnTo>
                <a:lnTo>
                  <a:pt x="5138432" y="292100"/>
                </a:lnTo>
                <a:lnTo>
                  <a:pt x="5176034" y="254000"/>
                </a:lnTo>
                <a:lnTo>
                  <a:pt x="5211883" y="228600"/>
                </a:lnTo>
                <a:lnTo>
                  <a:pt x="5245890" y="203200"/>
                </a:lnTo>
                <a:lnTo>
                  <a:pt x="5277962" y="177800"/>
                </a:lnTo>
                <a:lnTo>
                  <a:pt x="5308008" y="165100"/>
                </a:lnTo>
                <a:lnTo>
                  <a:pt x="5335939" y="139700"/>
                </a:lnTo>
                <a:lnTo>
                  <a:pt x="5361662" y="114300"/>
                </a:lnTo>
                <a:lnTo>
                  <a:pt x="5385086" y="101600"/>
                </a:lnTo>
                <a:lnTo>
                  <a:pt x="5406121" y="88900"/>
                </a:lnTo>
                <a:lnTo>
                  <a:pt x="5424675" y="63500"/>
                </a:lnTo>
                <a:lnTo>
                  <a:pt x="5440657" y="50800"/>
                </a:lnTo>
                <a:lnTo>
                  <a:pt x="5453977" y="38100"/>
                </a:lnTo>
                <a:lnTo>
                  <a:pt x="5464543" y="25400"/>
                </a:lnTo>
                <a:lnTo>
                  <a:pt x="5452092" y="25400"/>
                </a:lnTo>
                <a:lnTo>
                  <a:pt x="5450762" y="12700"/>
                </a:lnTo>
                <a:close/>
              </a:path>
              <a:path w="5468620" h="2120900">
                <a:moveTo>
                  <a:pt x="12522" y="952500"/>
                </a:moveTo>
                <a:lnTo>
                  <a:pt x="0" y="1435100"/>
                </a:lnTo>
                <a:lnTo>
                  <a:pt x="124117" y="1308100"/>
                </a:lnTo>
                <a:lnTo>
                  <a:pt x="435327" y="1308100"/>
                </a:lnTo>
                <a:lnTo>
                  <a:pt x="410845" y="1282700"/>
                </a:lnTo>
                <a:lnTo>
                  <a:pt x="376859" y="1257300"/>
                </a:lnTo>
                <a:lnTo>
                  <a:pt x="346046" y="1219200"/>
                </a:lnTo>
                <a:lnTo>
                  <a:pt x="318843" y="1193800"/>
                </a:lnTo>
                <a:lnTo>
                  <a:pt x="295686" y="1168400"/>
                </a:lnTo>
                <a:lnTo>
                  <a:pt x="277012" y="1143000"/>
                </a:lnTo>
                <a:lnTo>
                  <a:pt x="439267" y="990600"/>
                </a:lnTo>
                <a:lnTo>
                  <a:pt x="12522" y="952500"/>
                </a:lnTo>
                <a:close/>
              </a:path>
              <a:path w="5468620" h="2120900">
                <a:moveTo>
                  <a:pt x="5465071" y="0"/>
                </a:moveTo>
                <a:lnTo>
                  <a:pt x="5379074" y="0"/>
                </a:lnTo>
                <a:lnTo>
                  <a:pt x="5331038" y="12700"/>
                </a:lnTo>
                <a:lnTo>
                  <a:pt x="5467994" y="12700"/>
                </a:lnTo>
                <a:lnTo>
                  <a:pt x="5465071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7032" y="2616711"/>
            <a:ext cx="3983990" cy="478790"/>
          </a:xfrm>
          <a:custGeom>
            <a:avLst/>
            <a:gdLst/>
            <a:ahLst/>
            <a:cxnLst/>
            <a:rect l="l" t="t" r="r" b="b"/>
            <a:pathLst>
              <a:path w="3983990" h="478789">
                <a:moveTo>
                  <a:pt x="96431" y="285597"/>
                </a:moveTo>
                <a:lnTo>
                  <a:pt x="0" y="382066"/>
                </a:lnTo>
                <a:lnTo>
                  <a:pt x="96431" y="478536"/>
                </a:lnTo>
                <a:lnTo>
                  <a:pt x="96431" y="430301"/>
                </a:lnTo>
                <a:lnTo>
                  <a:pt x="1349077" y="333832"/>
                </a:lnTo>
                <a:lnTo>
                  <a:pt x="96431" y="333832"/>
                </a:lnTo>
                <a:lnTo>
                  <a:pt x="96431" y="285597"/>
                </a:lnTo>
                <a:close/>
              </a:path>
              <a:path w="3983990" h="478789">
                <a:moveTo>
                  <a:pt x="3983736" y="0"/>
                </a:moveTo>
                <a:lnTo>
                  <a:pt x="96431" y="333832"/>
                </a:lnTo>
                <a:lnTo>
                  <a:pt x="1349077" y="333832"/>
                </a:lnTo>
                <a:lnTo>
                  <a:pt x="3688143" y="153695"/>
                </a:lnTo>
                <a:lnTo>
                  <a:pt x="3983736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87432" y="2930838"/>
            <a:ext cx="1268095" cy="1722120"/>
          </a:xfrm>
          <a:custGeom>
            <a:avLst/>
            <a:gdLst/>
            <a:ahLst/>
            <a:cxnLst/>
            <a:rect l="l" t="t" r="r" b="b"/>
            <a:pathLst>
              <a:path w="1268095" h="1722120">
                <a:moveTo>
                  <a:pt x="761700" y="560505"/>
                </a:moveTo>
                <a:lnTo>
                  <a:pt x="724594" y="593587"/>
                </a:lnTo>
                <a:lnTo>
                  <a:pt x="681582" y="633231"/>
                </a:lnTo>
                <a:lnTo>
                  <a:pt x="639569" y="673437"/>
                </a:lnTo>
                <a:lnTo>
                  <a:pt x="598956" y="713997"/>
                </a:lnTo>
                <a:lnTo>
                  <a:pt x="560145" y="754707"/>
                </a:lnTo>
                <a:lnTo>
                  <a:pt x="523537" y="795359"/>
                </a:lnTo>
                <a:lnTo>
                  <a:pt x="489534" y="835748"/>
                </a:lnTo>
                <a:lnTo>
                  <a:pt x="458350" y="875556"/>
                </a:lnTo>
                <a:lnTo>
                  <a:pt x="426640" y="918518"/>
                </a:lnTo>
                <a:lnTo>
                  <a:pt x="394603" y="964172"/>
                </a:lnTo>
                <a:lnTo>
                  <a:pt x="362439" y="1012056"/>
                </a:lnTo>
                <a:lnTo>
                  <a:pt x="330347" y="1061707"/>
                </a:lnTo>
                <a:lnTo>
                  <a:pt x="298525" y="1112663"/>
                </a:lnTo>
                <a:lnTo>
                  <a:pt x="267172" y="1164461"/>
                </a:lnTo>
                <a:lnTo>
                  <a:pt x="236488" y="1216638"/>
                </a:lnTo>
                <a:lnTo>
                  <a:pt x="206671" y="1268734"/>
                </a:lnTo>
                <a:lnTo>
                  <a:pt x="177921" y="1320284"/>
                </a:lnTo>
                <a:lnTo>
                  <a:pt x="150436" y="1370826"/>
                </a:lnTo>
                <a:lnTo>
                  <a:pt x="124416" y="1419899"/>
                </a:lnTo>
                <a:lnTo>
                  <a:pt x="100060" y="1467039"/>
                </a:lnTo>
                <a:lnTo>
                  <a:pt x="77566" y="1511784"/>
                </a:lnTo>
                <a:lnTo>
                  <a:pt x="57133" y="1553671"/>
                </a:lnTo>
                <a:lnTo>
                  <a:pt x="38961" y="1592239"/>
                </a:lnTo>
                <a:lnTo>
                  <a:pt x="23249" y="1627024"/>
                </a:lnTo>
                <a:lnTo>
                  <a:pt x="0" y="1683397"/>
                </a:lnTo>
                <a:lnTo>
                  <a:pt x="158915" y="1722120"/>
                </a:lnTo>
                <a:lnTo>
                  <a:pt x="761700" y="560505"/>
                </a:lnTo>
                <a:close/>
              </a:path>
              <a:path w="1268095" h="1722120">
                <a:moveTo>
                  <a:pt x="1173873" y="0"/>
                </a:moveTo>
                <a:lnTo>
                  <a:pt x="885697" y="87769"/>
                </a:lnTo>
                <a:lnTo>
                  <a:pt x="981278" y="137363"/>
                </a:lnTo>
                <a:lnTo>
                  <a:pt x="761700" y="560505"/>
                </a:lnTo>
                <a:lnTo>
                  <a:pt x="812006" y="516803"/>
                </a:lnTo>
                <a:lnTo>
                  <a:pt x="855603" y="480077"/>
                </a:lnTo>
                <a:lnTo>
                  <a:pt x="898593" y="444735"/>
                </a:lnTo>
                <a:lnTo>
                  <a:pt x="940573" y="410984"/>
                </a:lnTo>
                <a:lnTo>
                  <a:pt x="981142" y="379029"/>
                </a:lnTo>
                <a:lnTo>
                  <a:pt x="1019899" y="349077"/>
                </a:lnTo>
                <a:lnTo>
                  <a:pt x="1056441" y="321333"/>
                </a:lnTo>
                <a:lnTo>
                  <a:pt x="1090368" y="296004"/>
                </a:lnTo>
                <a:lnTo>
                  <a:pt x="1121277" y="273295"/>
                </a:lnTo>
                <a:lnTo>
                  <a:pt x="1172438" y="236562"/>
                </a:lnTo>
                <a:lnTo>
                  <a:pt x="1251692" y="236562"/>
                </a:lnTo>
                <a:lnTo>
                  <a:pt x="1173873" y="0"/>
                </a:lnTo>
                <a:close/>
              </a:path>
              <a:path w="1268095" h="1722120">
                <a:moveTo>
                  <a:pt x="1251692" y="236562"/>
                </a:moveTo>
                <a:lnTo>
                  <a:pt x="1172438" y="236562"/>
                </a:lnTo>
                <a:lnTo>
                  <a:pt x="1268006" y="286156"/>
                </a:lnTo>
                <a:lnTo>
                  <a:pt x="1251692" y="236562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0699" y="659805"/>
            <a:ext cx="5403850" cy="1325880"/>
          </a:xfrm>
          <a:custGeom>
            <a:avLst/>
            <a:gdLst/>
            <a:ahLst/>
            <a:cxnLst/>
            <a:rect l="l" t="t" r="r" b="b"/>
            <a:pathLst>
              <a:path w="5403850" h="1325880">
                <a:moveTo>
                  <a:pt x="8750" y="1158192"/>
                </a:moveTo>
                <a:lnTo>
                  <a:pt x="0" y="1325731"/>
                </a:lnTo>
                <a:lnTo>
                  <a:pt x="165595" y="1298807"/>
                </a:lnTo>
                <a:lnTo>
                  <a:pt x="126390" y="1263653"/>
                </a:lnTo>
                <a:lnTo>
                  <a:pt x="142895" y="1244199"/>
                </a:lnTo>
                <a:lnTo>
                  <a:pt x="164943" y="1219196"/>
                </a:lnTo>
                <a:lnTo>
                  <a:pt x="188947" y="1193346"/>
                </a:lnTo>
                <a:lnTo>
                  <a:pt x="47967" y="1193346"/>
                </a:lnTo>
                <a:lnTo>
                  <a:pt x="8750" y="1158192"/>
                </a:lnTo>
                <a:close/>
              </a:path>
              <a:path w="5403850" h="1325880">
                <a:moveTo>
                  <a:pt x="709625" y="745751"/>
                </a:moveTo>
                <a:lnTo>
                  <a:pt x="661832" y="749281"/>
                </a:lnTo>
                <a:lnTo>
                  <a:pt x="618540" y="757050"/>
                </a:lnTo>
                <a:lnTo>
                  <a:pt x="550167" y="773821"/>
                </a:lnTo>
                <a:lnTo>
                  <a:pt x="499378" y="791318"/>
                </a:lnTo>
                <a:lnTo>
                  <a:pt x="461313" y="810082"/>
                </a:lnTo>
                <a:lnTo>
                  <a:pt x="403911" y="853585"/>
                </a:lnTo>
                <a:lnTo>
                  <a:pt x="374853" y="879410"/>
                </a:lnTo>
                <a:lnTo>
                  <a:pt x="339077" y="908675"/>
                </a:lnTo>
                <a:lnTo>
                  <a:pt x="301149" y="940506"/>
                </a:lnTo>
                <a:lnTo>
                  <a:pt x="259933" y="979444"/>
                </a:lnTo>
                <a:lnTo>
                  <a:pt x="217292" y="1022473"/>
                </a:lnTo>
                <a:lnTo>
                  <a:pt x="175091" y="1066575"/>
                </a:lnTo>
                <a:lnTo>
                  <a:pt x="135194" y="1108730"/>
                </a:lnTo>
                <a:lnTo>
                  <a:pt x="99465" y="1145923"/>
                </a:lnTo>
                <a:lnTo>
                  <a:pt x="69768" y="1175134"/>
                </a:lnTo>
                <a:lnTo>
                  <a:pt x="47967" y="1193346"/>
                </a:lnTo>
                <a:lnTo>
                  <a:pt x="188947" y="1193346"/>
                </a:lnTo>
                <a:lnTo>
                  <a:pt x="224381" y="1157286"/>
                </a:lnTo>
                <a:lnTo>
                  <a:pt x="261128" y="1122746"/>
                </a:lnTo>
                <a:lnTo>
                  <a:pt x="302131" y="1087396"/>
                </a:lnTo>
                <a:lnTo>
                  <a:pt x="347068" y="1052420"/>
                </a:lnTo>
                <a:lnTo>
                  <a:pt x="395618" y="1019003"/>
                </a:lnTo>
                <a:lnTo>
                  <a:pt x="447459" y="988328"/>
                </a:lnTo>
                <a:lnTo>
                  <a:pt x="502269" y="961580"/>
                </a:lnTo>
                <a:lnTo>
                  <a:pt x="559727" y="939943"/>
                </a:lnTo>
                <a:lnTo>
                  <a:pt x="606401" y="926133"/>
                </a:lnTo>
                <a:lnTo>
                  <a:pt x="657073" y="915726"/>
                </a:lnTo>
                <a:lnTo>
                  <a:pt x="882616" y="913604"/>
                </a:lnTo>
                <a:lnTo>
                  <a:pt x="884550" y="913521"/>
                </a:lnTo>
                <a:lnTo>
                  <a:pt x="926028" y="911018"/>
                </a:lnTo>
                <a:lnTo>
                  <a:pt x="973507" y="907394"/>
                </a:lnTo>
                <a:lnTo>
                  <a:pt x="1027572" y="902479"/>
                </a:lnTo>
                <a:lnTo>
                  <a:pt x="1088809" y="896102"/>
                </a:lnTo>
                <a:lnTo>
                  <a:pt x="1157801" y="888094"/>
                </a:lnTo>
                <a:lnTo>
                  <a:pt x="1321396" y="866503"/>
                </a:lnTo>
                <a:lnTo>
                  <a:pt x="2105776" y="749394"/>
                </a:lnTo>
                <a:lnTo>
                  <a:pt x="811014" y="749394"/>
                </a:lnTo>
                <a:lnTo>
                  <a:pt x="789032" y="749044"/>
                </a:lnTo>
                <a:lnTo>
                  <a:pt x="769993" y="748342"/>
                </a:lnTo>
                <a:lnTo>
                  <a:pt x="723713" y="745991"/>
                </a:lnTo>
                <a:lnTo>
                  <a:pt x="709625" y="745751"/>
                </a:lnTo>
                <a:close/>
              </a:path>
              <a:path w="5403850" h="1325880">
                <a:moveTo>
                  <a:pt x="882616" y="913604"/>
                </a:moveTo>
                <a:lnTo>
                  <a:pt x="698576" y="913604"/>
                </a:lnTo>
                <a:lnTo>
                  <a:pt x="766961" y="915726"/>
                </a:lnTo>
                <a:lnTo>
                  <a:pt x="790275" y="916005"/>
                </a:lnTo>
                <a:lnTo>
                  <a:pt x="817259" y="915845"/>
                </a:lnTo>
                <a:lnTo>
                  <a:pt x="848489" y="915073"/>
                </a:lnTo>
                <a:lnTo>
                  <a:pt x="882616" y="913604"/>
                </a:lnTo>
                <a:close/>
              </a:path>
              <a:path w="5403850" h="1325880">
                <a:moveTo>
                  <a:pt x="5221449" y="0"/>
                </a:moveTo>
                <a:lnTo>
                  <a:pt x="5169249" y="3703"/>
                </a:lnTo>
                <a:lnTo>
                  <a:pt x="5102143" y="12436"/>
                </a:lnTo>
                <a:lnTo>
                  <a:pt x="5013192" y="25829"/>
                </a:lnTo>
                <a:lnTo>
                  <a:pt x="4777377" y="64980"/>
                </a:lnTo>
                <a:lnTo>
                  <a:pt x="1342721" y="692264"/>
                </a:lnTo>
                <a:lnTo>
                  <a:pt x="1174646" y="717003"/>
                </a:lnTo>
                <a:lnTo>
                  <a:pt x="1104571" y="726221"/>
                </a:lnTo>
                <a:lnTo>
                  <a:pt x="1042894" y="733588"/>
                </a:lnTo>
                <a:lnTo>
                  <a:pt x="988934" y="739290"/>
                </a:lnTo>
                <a:lnTo>
                  <a:pt x="942008" y="743515"/>
                </a:lnTo>
                <a:lnTo>
                  <a:pt x="901435" y="746451"/>
                </a:lnTo>
                <a:lnTo>
                  <a:pt x="836620" y="749203"/>
                </a:lnTo>
                <a:lnTo>
                  <a:pt x="811014" y="749394"/>
                </a:lnTo>
                <a:lnTo>
                  <a:pt x="2105776" y="749394"/>
                </a:lnTo>
                <a:lnTo>
                  <a:pt x="4726690" y="343329"/>
                </a:lnTo>
                <a:lnTo>
                  <a:pt x="5156862" y="269839"/>
                </a:lnTo>
                <a:lnTo>
                  <a:pt x="5274042" y="247773"/>
                </a:lnTo>
                <a:lnTo>
                  <a:pt x="5318826" y="238601"/>
                </a:lnTo>
                <a:lnTo>
                  <a:pt x="5367308" y="227372"/>
                </a:lnTo>
                <a:lnTo>
                  <a:pt x="5403627" y="210606"/>
                </a:lnTo>
                <a:lnTo>
                  <a:pt x="5395773" y="193927"/>
                </a:lnTo>
                <a:lnTo>
                  <a:pt x="5375091" y="169914"/>
                </a:lnTo>
                <a:lnTo>
                  <a:pt x="5345856" y="141010"/>
                </a:lnTo>
                <a:lnTo>
                  <a:pt x="5278833" y="78312"/>
                </a:lnTo>
                <a:lnTo>
                  <a:pt x="5249597" y="49409"/>
                </a:lnTo>
                <a:lnTo>
                  <a:pt x="5228912" y="25395"/>
                </a:lnTo>
                <a:lnTo>
                  <a:pt x="5221056" y="8717"/>
                </a:lnTo>
                <a:lnTo>
                  <a:pt x="5230304" y="1819"/>
                </a:lnTo>
                <a:lnTo>
                  <a:pt x="5227372" y="591"/>
                </a:lnTo>
                <a:lnTo>
                  <a:pt x="5221449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22235" y="1376173"/>
            <a:ext cx="3445764" cy="420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0711" y="1356361"/>
            <a:ext cx="3447288" cy="422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8144" y="1402081"/>
            <a:ext cx="3420110" cy="4093845"/>
          </a:xfrm>
          <a:custGeom>
            <a:avLst/>
            <a:gdLst/>
            <a:ahLst/>
            <a:cxnLst/>
            <a:rect l="l" t="t" r="r" b="b"/>
            <a:pathLst>
              <a:path w="3420109" h="4093845">
                <a:moveTo>
                  <a:pt x="0" y="4093464"/>
                </a:moveTo>
                <a:lnTo>
                  <a:pt x="3419855" y="4093464"/>
                </a:lnTo>
                <a:lnTo>
                  <a:pt x="3419855" y="0"/>
                </a:lnTo>
                <a:lnTo>
                  <a:pt x="0" y="0"/>
                </a:lnTo>
                <a:lnTo>
                  <a:pt x="0" y="40934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88704" y="1498601"/>
            <a:ext cx="3176270" cy="4041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</a:t>
            </a:r>
            <a:r>
              <a:rPr kumimoji="0" sz="1600" b="1" i="0" u="none" strike="noStrike" kern="1200" cap="none" spc="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PATHWAYS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25425" lvl="0" indent="0" algn="l" defTabSz="914400" rtl="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220" algn="l"/>
              </a:tabLst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Pathways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competition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respond in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crisis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conflict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transformational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83185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922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campaign-quality joint integrated 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landpower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INDOPACOM CDR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combat credible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forces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3335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922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posture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 aligning operations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Deterrence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922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foundational capabilities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shape  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gain positional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advantage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8585" marR="0" lvl="0" indent="-9652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0922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Operational Preparation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Reconnaissance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85165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09220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eadiness,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econnaissance,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ehearsals,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elationships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endParaRPr kumimoji="0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1130" marR="0" lvl="0" indent="-1390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1765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Theater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Army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7717" y="3881629"/>
            <a:ext cx="1271015" cy="928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99804" y="326137"/>
            <a:ext cx="1271014" cy="9281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32149" y="3119629"/>
            <a:ext cx="1271015" cy="928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07965" y="1680973"/>
            <a:ext cx="1257299" cy="9128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42860" y="1524"/>
            <a:ext cx="1242059" cy="9006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5336" y="4069081"/>
            <a:ext cx="297179" cy="323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93137" y="3465577"/>
            <a:ext cx="295655" cy="3230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01697" y="2650236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97781" y="1324356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47873" y="3698748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94989" y="2650236"/>
            <a:ext cx="297179" cy="3230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13149" y="1321309"/>
            <a:ext cx="295655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35096" y="3236977"/>
            <a:ext cx="297179" cy="323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93865" y="67057"/>
            <a:ext cx="297179" cy="3230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89177" y="2232661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66617" y="4175761"/>
            <a:ext cx="297179" cy="323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78197" y="4570477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19828" y="4428745"/>
            <a:ext cx="295655" cy="3230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4912" y="2667001"/>
            <a:ext cx="295643" cy="3230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34257" y="2641093"/>
            <a:ext cx="297179" cy="32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81627" y="6440423"/>
            <a:ext cx="68580" cy="685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63156" y="6437376"/>
            <a:ext cx="68579" cy="685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71160" y="2535949"/>
            <a:ext cx="295655" cy="3230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24000" y="1"/>
            <a:ext cx="4927092" cy="5928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35481" y="1"/>
            <a:ext cx="4599431" cy="7513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4001" y="1"/>
            <a:ext cx="4847843" cy="513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162476" y="16690"/>
            <a:ext cx="4092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USARPAC </a:t>
            </a:r>
            <a:r>
              <a:rPr sz="2800" spc="-5" dirty="0">
                <a:solidFill>
                  <a:srgbClr val="001F5F"/>
                </a:solidFill>
                <a:latin typeface="Agency FB"/>
                <a:cs typeface="Agency FB"/>
              </a:rPr>
              <a:t>– Operations:</a:t>
            </a:r>
            <a:r>
              <a:rPr sz="2800" spc="10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dirty="0">
                <a:solidFill>
                  <a:srgbClr val="001F5F"/>
                </a:solidFill>
                <a:latin typeface="Agency FB"/>
                <a:cs typeface="Agency FB"/>
              </a:rPr>
              <a:t>Pathways</a:t>
            </a:r>
            <a:endParaRPr sz="2800" dirty="0">
              <a:latin typeface="Agency FB"/>
              <a:cs typeface="Agency FB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24001" y="22860"/>
            <a:ext cx="533399" cy="5013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03503" y="6678014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59723" y="16776"/>
            <a:ext cx="2208530" cy="167640"/>
          </a:xfrm>
          <a:custGeom>
            <a:avLst/>
            <a:gdLst/>
            <a:ahLst/>
            <a:cxnLst/>
            <a:rect l="l" t="t" r="r" b="b"/>
            <a:pathLst>
              <a:path w="2208529" h="167640">
                <a:moveTo>
                  <a:pt x="0" y="167627"/>
                </a:moveTo>
                <a:lnTo>
                  <a:pt x="2208276" y="167627"/>
                </a:lnTo>
                <a:lnTo>
                  <a:pt x="2208276" y="0"/>
                </a:lnTo>
                <a:lnTo>
                  <a:pt x="0" y="0"/>
                </a:lnTo>
                <a:lnTo>
                  <a:pt x="0" y="167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98312" y="14136"/>
            <a:ext cx="2154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USA,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DEU, FVEY,</a:t>
            </a:r>
            <a:r>
              <a:rPr kumimoji="0" sz="1000" b="1" i="0" u="none" strike="noStrike" kern="120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24001" y="6714743"/>
            <a:ext cx="2219325" cy="143510"/>
          </a:xfrm>
          <a:custGeom>
            <a:avLst/>
            <a:gdLst/>
            <a:ahLst/>
            <a:cxnLst/>
            <a:rect l="l" t="t" r="r" b="b"/>
            <a:pathLst>
              <a:path w="2219325" h="143509">
                <a:moveTo>
                  <a:pt x="0" y="143255"/>
                </a:moveTo>
                <a:lnTo>
                  <a:pt x="2218944" y="143255"/>
                </a:lnTo>
                <a:lnTo>
                  <a:pt x="221894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62448" y="6711779"/>
            <a:ext cx="2154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CUI//REL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USA,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DEU, FVEY,</a:t>
            </a:r>
            <a:r>
              <a:rPr kumimoji="0" sz="1000" b="1" i="0" u="none" strike="noStrike" kern="1200" cap="none" spc="-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83756" y="6655335"/>
            <a:ext cx="171949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5195" y="811530"/>
            <a:ext cx="7395209" cy="0"/>
          </a:xfrm>
          <a:custGeom>
            <a:avLst/>
            <a:gdLst/>
            <a:ahLst/>
            <a:cxnLst/>
            <a:rect l="l" t="t" r="r" b="b"/>
            <a:pathLst>
              <a:path w="7395209">
                <a:moveTo>
                  <a:pt x="0" y="0"/>
                </a:moveTo>
                <a:lnTo>
                  <a:pt x="7394702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4017" y="2277617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599" y="152400"/>
                </a:lnTo>
                <a:lnTo>
                  <a:pt x="609599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A2D2F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477000"/>
            <a:ext cx="162306" cy="200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0" y="2057400"/>
            <a:ext cx="3810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1"/>
            <a:ext cx="8123682" cy="582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6241" y="0"/>
            <a:ext cx="7181850" cy="743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1"/>
            <a:ext cx="8050530" cy="50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04910" y="7463"/>
            <a:ext cx="75554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 dirty="0"/>
              <a:t>What the Pacific Theater Requires. . .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1524761" y="22099"/>
            <a:ext cx="532638" cy="502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7722" y="720090"/>
            <a:ext cx="5943600" cy="377190"/>
          </a:xfrm>
          <a:custGeom>
            <a:avLst/>
            <a:gdLst/>
            <a:ahLst/>
            <a:cxnLst/>
            <a:rect l="l" t="t" r="r" b="b"/>
            <a:pathLst>
              <a:path w="5943600" h="377190">
                <a:moveTo>
                  <a:pt x="5943600" y="0"/>
                </a:moveTo>
                <a:lnTo>
                  <a:pt x="94234" y="0"/>
                </a:lnTo>
                <a:lnTo>
                  <a:pt x="0" y="377189"/>
                </a:lnTo>
                <a:lnTo>
                  <a:pt x="5849366" y="377189"/>
                </a:lnTo>
                <a:lnTo>
                  <a:pt x="5943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8102" y="720470"/>
            <a:ext cx="5943600" cy="377190"/>
          </a:xfrm>
          <a:custGeom>
            <a:avLst/>
            <a:gdLst/>
            <a:ahLst/>
            <a:cxnLst/>
            <a:rect l="l" t="t" r="r" b="b"/>
            <a:pathLst>
              <a:path w="5943600" h="377190">
                <a:moveTo>
                  <a:pt x="0" y="377189"/>
                </a:moveTo>
                <a:lnTo>
                  <a:pt x="94234" y="0"/>
                </a:lnTo>
                <a:lnTo>
                  <a:pt x="5943600" y="0"/>
                </a:lnTo>
                <a:lnTo>
                  <a:pt x="5849366" y="377189"/>
                </a:lnTo>
                <a:lnTo>
                  <a:pt x="0" y="377189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09216" y="1093469"/>
            <a:ext cx="6102350" cy="889000"/>
          </a:xfrm>
          <a:custGeom>
            <a:avLst/>
            <a:gdLst/>
            <a:ahLst/>
            <a:cxnLst/>
            <a:rect l="l" t="t" r="r" b="b"/>
            <a:pathLst>
              <a:path w="6102350" h="889000">
                <a:moveTo>
                  <a:pt x="6101842" y="0"/>
                </a:moveTo>
                <a:lnTo>
                  <a:pt x="222364" y="0"/>
                </a:lnTo>
                <a:lnTo>
                  <a:pt x="0" y="888872"/>
                </a:lnTo>
                <a:lnTo>
                  <a:pt x="5879592" y="888872"/>
                </a:lnTo>
                <a:lnTo>
                  <a:pt x="61018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9597" y="1093850"/>
            <a:ext cx="6102350" cy="889000"/>
          </a:xfrm>
          <a:custGeom>
            <a:avLst/>
            <a:gdLst/>
            <a:ahLst/>
            <a:cxnLst/>
            <a:rect l="l" t="t" r="r" b="b"/>
            <a:pathLst>
              <a:path w="6102350" h="889000">
                <a:moveTo>
                  <a:pt x="0" y="888873"/>
                </a:moveTo>
                <a:lnTo>
                  <a:pt x="222364" y="0"/>
                </a:lnTo>
                <a:lnTo>
                  <a:pt x="6101842" y="0"/>
                </a:lnTo>
                <a:lnTo>
                  <a:pt x="5879592" y="888873"/>
                </a:lnTo>
                <a:lnTo>
                  <a:pt x="0" y="888873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9564" y="2511551"/>
            <a:ext cx="5647690" cy="378460"/>
          </a:xfrm>
          <a:custGeom>
            <a:avLst/>
            <a:gdLst/>
            <a:ahLst/>
            <a:cxnLst/>
            <a:rect l="l" t="t" r="r" b="b"/>
            <a:pathLst>
              <a:path w="5647690" h="378460">
                <a:moveTo>
                  <a:pt x="5647563" y="0"/>
                </a:moveTo>
                <a:lnTo>
                  <a:pt x="94487" y="0"/>
                </a:lnTo>
                <a:lnTo>
                  <a:pt x="0" y="378206"/>
                </a:lnTo>
                <a:lnTo>
                  <a:pt x="5553075" y="378206"/>
                </a:lnTo>
                <a:lnTo>
                  <a:pt x="564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9945" y="2511932"/>
            <a:ext cx="5647690" cy="378460"/>
          </a:xfrm>
          <a:custGeom>
            <a:avLst/>
            <a:gdLst/>
            <a:ahLst/>
            <a:cxnLst/>
            <a:rect l="l" t="t" r="r" b="b"/>
            <a:pathLst>
              <a:path w="5647690" h="378460">
                <a:moveTo>
                  <a:pt x="0" y="378205"/>
                </a:moveTo>
                <a:lnTo>
                  <a:pt x="94487" y="0"/>
                </a:lnTo>
                <a:lnTo>
                  <a:pt x="5647562" y="0"/>
                </a:lnTo>
                <a:lnTo>
                  <a:pt x="5553075" y="378205"/>
                </a:lnTo>
                <a:lnTo>
                  <a:pt x="0" y="378205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1" y="2879599"/>
            <a:ext cx="5869305" cy="1247775"/>
          </a:xfrm>
          <a:custGeom>
            <a:avLst/>
            <a:gdLst/>
            <a:ahLst/>
            <a:cxnLst/>
            <a:rect l="l" t="t" r="r" b="b"/>
            <a:pathLst>
              <a:path w="5869305" h="1247775">
                <a:moveTo>
                  <a:pt x="5869305" y="0"/>
                </a:moveTo>
                <a:lnTo>
                  <a:pt x="311785" y="0"/>
                </a:lnTo>
                <a:lnTo>
                  <a:pt x="0" y="1247775"/>
                </a:lnTo>
                <a:lnTo>
                  <a:pt x="5557520" y="1247775"/>
                </a:lnTo>
                <a:lnTo>
                  <a:pt x="586930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381" y="2879980"/>
            <a:ext cx="5869305" cy="1247775"/>
          </a:xfrm>
          <a:custGeom>
            <a:avLst/>
            <a:gdLst/>
            <a:ahLst/>
            <a:cxnLst/>
            <a:rect l="l" t="t" r="r" b="b"/>
            <a:pathLst>
              <a:path w="5869305" h="1247775">
                <a:moveTo>
                  <a:pt x="0" y="1247775"/>
                </a:moveTo>
                <a:lnTo>
                  <a:pt x="311785" y="0"/>
                </a:lnTo>
                <a:lnTo>
                  <a:pt x="5869305" y="0"/>
                </a:lnTo>
                <a:lnTo>
                  <a:pt x="5557520" y="1247775"/>
                </a:lnTo>
                <a:lnTo>
                  <a:pt x="0" y="124777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85313" y="674858"/>
            <a:ext cx="6531992" cy="344966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 – Theater Army, USARPAC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9065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See, Sense &amp; Understand –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 Foresight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9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 the Theater –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Mortuary, Medical &amp; Logistics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Prioritized Personnel Placement –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 Experience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88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Operational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800" b="1" i="1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Corps and Divisions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0838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Competency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4424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Synchronize Integrated RS at Echelon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4424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 Direct RS &amp; Advisement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7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Multi-Node Command &amp; Control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4000" y="6703822"/>
            <a:ext cx="1061720" cy="1500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62230" marR="0" lvl="0" indent="0" algn="ctr" defTabSz="914400" rtl="0" eaLnBrk="1" fontAlgn="auto" latinLnBrk="0" hangingPunct="1">
              <a:lnSpc>
                <a:spcPts val="114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93564" y="4584953"/>
            <a:ext cx="5647690" cy="378460"/>
          </a:xfrm>
          <a:custGeom>
            <a:avLst/>
            <a:gdLst/>
            <a:ahLst/>
            <a:cxnLst/>
            <a:rect l="l" t="t" r="r" b="b"/>
            <a:pathLst>
              <a:path w="5647690" h="378460">
                <a:moveTo>
                  <a:pt x="5647563" y="0"/>
                </a:moveTo>
                <a:lnTo>
                  <a:pt x="94487" y="0"/>
                </a:lnTo>
                <a:lnTo>
                  <a:pt x="0" y="378206"/>
                </a:lnTo>
                <a:lnTo>
                  <a:pt x="5553075" y="378206"/>
                </a:lnTo>
                <a:lnTo>
                  <a:pt x="564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93945" y="4585334"/>
            <a:ext cx="5647690" cy="378460"/>
          </a:xfrm>
          <a:custGeom>
            <a:avLst/>
            <a:gdLst/>
            <a:ahLst/>
            <a:cxnLst/>
            <a:rect l="l" t="t" r="r" b="b"/>
            <a:pathLst>
              <a:path w="5647690" h="378460">
                <a:moveTo>
                  <a:pt x="0" y="378206"/>
                </a:moveTo>
                <a:lnTo>
                  <a:pt x="94487" y="0"/>
                </a:lnTo>
                <a:lnTo>
                  <a:pt x="5647562" y="0"/>
                </a:lnTo>
                <a:lnTo>
                  <a:pt x="5553075" y="378206"/>
                </a:lnTo>
                <a:lnTo>
                  <a:pt x="0" y="378206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01" y="4953001"/>
            <a:ext cx="5869305" cy="1247775"/>
          </a:xfrm>
          <a:custGeom>
            <a:avLst/>
            <a:gdLst/>
            <a:ahLst/>
            <a:cxnLst/>
            <a:rect l="l" t="t" r="r" b="b"/>
            <a:pathLst>
              <a:path w="5869305" h="1247775">
                <a:moveTo>
                  <a:pt x="5869305" y="0"/>
                </a:moveTo>
                <a:lnTo>
                  <a:pt x="311785" y="0"/>
                </a:lnTo>
                <a:lnTo>
                  <a:pt x="0" y="1247775"/>
                </a:lnTo>
                <a:lnTo>
                  <a:pt x="5557520" y="1247775"/>
                </a:lnTo>
                <a:lnTo>
                  <a:pt x="586930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2381" y="4953381"/>
            <a:ext cx="5869305" cy="1247775"/>
          </a:xfrm>
          <a:custGeom>
            <a:avLst/>
            <a:gdLst/>
            <a:ahLst/>
            <a:cxnLst/>
            <a:rect l="l" t="t" r="r" b="b"/>
            <a:pathLst>
              <a:path w="5869305" h="1247775">
                <a:moveTo>
                  <a:pt x="0" y="1247775"/>
                </a:moveTo>
                <a:lnTo>
                  <a:pt x="311784" y="0"/>
                </a:lnTo>
                <a:lnTo>
                  <a:pt x="5869305" y="0"/>
                </a:lnTo>
                <a:lnTo>
                  <a:pt x="5557520" y="1247775"/>
                </a:lnTo>
                <a:lnTo>
                  <a:pt x="0" y="124777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4494" y="4523232"/>
            <a:ext cx="5267706" cy="162865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82905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Tactical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US" sz="18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Brigade and Battalion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0" marR="0" lvl="0" indent="0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Capability &amp; Capacity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90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Nurture, Care &amp; Honor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Self Sustaining UMT/RST’s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Jungle Field Craft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576055" y="0"/>
            <a:ext cx="1081405" cy="160020"/>
          </a:xfrm>
          <a:custGeom>
            <a:avLst/>
            <a:gdLst/>
            <a:ahLst/>
            <a:cxnLst/>
            <a:rect l="l" t="t" r="r" b="b"/>
            <a:pathLst>
              <a:path w="1081404" h="160020">
                <a:moveTo>
                  <a:pt x="0" y="160020"/>
                </a:moveTo>
                <a:lnTo>
                  <a:pt x="1081277" y="160020"/>
                </a:lnTo>
                <a:lnTo>
                  <a:pt x="1081277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45650" y="0"/>
            <a:ext cx="957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UNCLASSIFIED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52"/>
          <p:cNvSpPr txBox="1"/>
          <p:nvPr/>
        </p:nvSpPr>
        <p:spPr>
          <a:xfrm>
            <a:off x="8704406" y="6621842"/>
            <a:ext cx="17402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FDO: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USARPAC-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22-001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47"/>
          <p:cNvSpPr txBox="1"/>
          <p:nvPr/>
        </p:nvSpPr>
        <p:spPr>
          <a:xfrm>
            <a:off x="10503503" y="6629401"/>
            <a:ext cx="89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116605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261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Agency FB</vt:lpstr>
      <vt:lpstr>Arial</vt:lpstr>
      <vt:lpstr>Calibri</vt:lpstr>
      <vt:lpstr>Calibri Light</vt:lpstr>
      <vt:lpstr>Times New Roman</vt:lpstr>
      <vt:lpstr>Wingdings</vt:lpstr>
      <vt:lpstr>10_Office Theme</vt:lpstr>
      <vt:lpstr>PowerPoint Presentation</vt:lpstr>
      <vt:lpstr>The Most Complex and Consequential Region - INDOPACOM</vt:lpstr>
      <vt:lpstr>USARPAC – Threat Environment</vt:lpstr>
      <vt:lpstr>USARPAC – Theater Army Future</vt:lpstr>
      <vt:lpstr>USARPAC – The Theater Army</vt:lpstr>
      <vt:lpstr>USARPAC – Exercises</vt:lpstr>
      <vt:lpstr>USARPAC – Operations: Pathways</vt:lpstr>
      <vt:lpstr>What the Pacific Theater Requires. . .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1</cp:revision>
  <dcterms:created xsi:type="dcterms:W3CDTF">2022-12-19T15:58:41Z</dcterms:created>
  <dcterms:modified xsi:type="dcterms:W3CDTF">2022-12-19T15:59:30Z</dcterms:modified>
</cp:coreProperties>
</file>