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6"/>
  </p:notesMasterIdLst>
  <p:sldIdLst>
    <p:sldId id="28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353" autoAdjust="0"/>
  </p:normalViewPr>
  <p:slideViewPr>
    <p:cSldViewPr snapToGrid="0">
      <p:cViewPr varScale="1">
        <p:scale>
          <a:sx n="62" d="100"/>
          <a:sy n="62" d="100"/>
        </p:scale>
        <p:origin x="12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7E2D2-148E-4F65-BF65-72EF8CDF2E66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289F3-BC3F-414D-BDC3-055C0FC9C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13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72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0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601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853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75" y="47243"/>
            <a:ext cx="9147047" cy="350215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81955" y="1612391"/>
            <a:ext cx="2264663" cy="283616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73979" y="725424"/>
            <a:ext cx="1021079" cy="98907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99887" y="751332"/>
            <a:ext cx="914399" cy="88239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39412" y="1414272"/>
            <a:ext cx="1021079" cy="98907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65319" y="1440180"/>
            <a:ext cx="914399" cy="88239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59523" y="1414272"/>
            <a:ext cx="1021079" cy="98907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85431" y="1440180"/>
            <a:ext cx="914399" cy="88239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28004" y="725424"/>
            <a:ext cx="1021079" cy="98907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53911" y="751332"/>
            <a:ext cx="914399" cy="8823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723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3722" y="113155"/>
            <a:ext cx="341566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6867" y="1340763"/>
            <a:ext cx="9229725" cy="400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976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5165" y="6614136"/>
            <a:ext cx="6882130" cy="5129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It</a:t>
            </a:r>
            <a:r>
              <a:rPr kumimoji="0" sz="11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is</a:t>
            </a:r>
            <a:r>
              <a:rPr kumimoji="0" sz="11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highly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recommended</a:t>
            </a:r>
            <a:r>
              <a:rPr kumimoji="0" sz="11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that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11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Division</a:t>
            </a:r>
            <a:r>
              <a:rPr kumimoji="0" sz="11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Chaplain</a:t>
            </a:r>
            <a:r>
              <a:rPr kumimoji="0" sz="11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11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Master</a:t>
            </a:r>
            <a:r>
              <a:rPr kumimoji="0" sz="11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Religious</a:t>
            </a:r>
            <a:r>
              <a:rPr kumimoji="0" sz="11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Affairs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NCO</a:t>
            </a:r>
            <a:r>
              <a:rPr kumimoji="0" sz="11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Visit JRTC During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FoF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508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0" cap="none" spc="-2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31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6560" y="908303"/>
            <a:ext cx="1306067" cy="185470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343887" y="1162038"/>
            <a:ext cx="856028" cy="13035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4615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Monthly UMT Training</a:t>
            </a:r>
          </a:p>
          <a:p>
            <a:pPr marL="94615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Key</a:t>
            </a:r>
            <a:r>
              <a:rPr kumimoji="0" sz="800" b="0" i="1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Events</a:t>
            </a:r>
            <a:r>
              <a:rPr kumimoji="0" sz="9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81610" marR="5080" lvl="0" indent="-61594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2880" algn="l"/>
              </a:tabLst>
              <a:defRPr/>
            </a:pPr>
            <a:r>
              <a:rPr kumimoji="0" lang="en-US" sz="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DIV CS Training</a:t>
            </a:r>
          </a:p>
          <a:p>
            <a:pPr marL="181610" marR="5080" lvl="0" indent="-61594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2880" algn="l"/>
              </a:tabLst>
              <a:defRPr/>
            </a:pPr>
            <a:r>
              <a:rPr lang="en-US" sz="8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BDE UMT Training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9052" y="905255"/>
            <a:ext cx="1485899" cy="184861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760736" y="1671143"/>
            <a:ext cx="529311" cy="6982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-25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FoF</a:t>
            </a:r>
            <a:r>
              <a:rPr kumimoji="0" lang="en-US" sz="105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/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R-RSOI,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0" spc="-25" dirty="0">
                <a:solidFill>
                  <a:sysClr val="windowText" lastClr="000000"/>
                </a:solidFill>
                <a:latin typeface="Arial"/>
                <a:cs typeface="Arial"/>
              </a:rPr>
              <a:t>AARs,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THPs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71259" y="905255"/>
            <a:ext cx="3797935" cy="1849120"/>
            <a:chOff x="6271259" y="905255"/>
            <a:chExt cx="3797935" cy="184912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1259" y="905255"/>
              <a:ext cx="1214627" cy="18486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77400" y="1065276"/>
              <a:ext cx="391667" cy="3047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672677" y="1305383"/>
            <a:ext cx="411480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BDE FTX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91860" y="1588844"/>
            <a:ext cx="5721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Key</a:t>
            </a:r>
            <a:r>
              <a:rPr kumimoji="0" sz="800" b="0" i="1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Events: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52818" y="1832678"/>
            <a:ext cx="56388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485" marR="5080" lvl="0" indent="-58419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71755" algn="l"/>
              </a:tabLst>
              <a:defRPr/>
            </a:pPr>
            <a:r>
              <a:rPr kumimoji="0" lang="en-US" sz="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Validate RS Products and Processes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05984" y="905255"/>
            <a:ext cx="1260347" cy="184861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431561" y="1277455"/>
            <a:ext cx="936369" cy="10214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LTP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kern="0" spc="-2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0" cap="none" spc="-2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Recommend All BDE/BN UMTs Attend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02608" y="905255"/>
            <a:ext cx="1304543" cy="184861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404226" y="1258817"/>
            <a:ext cx="83439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1940" marR="5080" lvl="0" indent="-269875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Unit</a:t>
            </a:r>
            <a:r>
              <a:rPr kumimoji="0" sz="105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0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CPX 1-3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12836" y="906780"/>
            <a:ext cx="1167383" cy="1848611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8590691" y="1307075"/>
            <a:ext cx="411480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RSOI/PRT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09919" y="1590539"/>
            <a:ext cx="5721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Key</a:t>
            </a:r>
            <a:r>
              <a:rPr kumimoji="0" sz="800" b="0" i="1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Events: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18430" y="1834373"/>
            <a:ext cx="6946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100330" lvl="0" indent="-17272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4785" algn="l"/>
              </a:tabLst>
              <a:defRPr/>
            </a:pP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Validate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MCIS</a:t>
            </a:r>
            <a:r>
              <a:rPr kumimoji="0" sz="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sz="800" b="0" i="0" u="none" strike="noStrike" kern="0" cap="none" spc="5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WFX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84785" marR="0" lvl="0" indent="-17208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4785" algn="l"/>
              </a:tabLst>
              <a:defRPr/>
            </a:pP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Re-training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63624" y="900853"/>
            <a:ext cx="1444751" cy="1862157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941736" y="1274441"/>
            <a:ext cx="897890" cy="5110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140335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BDE Training</a:t>
            </a:r>
          </a:p>
          <a:p>
            <a:pPr marL="0" marR="140335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Plan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389566" y="2985706"/>
            <a:ext cx="1765935" cy="1655636"/>
            <a:chOff x="3389566" y="2985706"/>
            <a:chExt cx="1765935" cy="1026794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03853" y="2999994"/>
              <a:ext cx="1737359" cy="99821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403853" y="2999994"/>
              <a:ext cx="1737360" cy="998219"/>
            </a:xfrm>
            <a:custGeom>
              <a:avLst/>
              <a:gdLst/>
              <a:ahLst/>
              <a:cxnLst/>
              <a:rect l="l" t="t" r="r" b="b"/>
              <a:pathLst>
                <a:path w="1737360" h="998220">
                  <a:moveTo>
                    <a:pt x="0" y="0"/>
                  </a:moveTo>
                  <a:lnTo>
                    <a:pt x="1737360" y="0"/>
                  </a:lnTo>
                  <a:lnTo>
                    <a:pt x="1737360" y="998219"/>
                  </a:lnTo>
                  <a:lnTo>
                    <a:pt x="0" y="99821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195506" y="2985705"/>
            <a:ext cx="1765935" cy="1655633"/>
            <a:chOff x="5195506" y="2985706"/>
            <a:chExt cx="1765935" cy="1026794"/>
          </a:xfrm>
        </p:grpSpPr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09794" y="2999994"/>
              <a:ext cx="1737359" cy="99821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209794" y="2999994"/>
              <a:ext cx="1737360" cy="998219"/>
            </a:xfrm>
            <a:custGeom>
              <a:avLst/>
              <a:gdLst/>
              <a:ahLst/>
              <a:cxnLst/>
              <a:rect l="l" t="t" r="r" b="b"/>
              <a:pathLst>
                <a:path w="1737359" h="998220">
                  <a:moveTo>
                    <a:pt x="0" y="0"/>
                  </a:moveTo>
                  <a:lnTo>
                    <a:pt x="1737359" y="0"/>
                  </a:lnTo>
                  <a:lnTo>
                    <a:pt x="1737359" y="998219"/>
                  </a:lnTo>
                  <a:lnTo>
                    <a:pt x="0" y="99821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1517159" y="2998801"/>
            <a:ext cx="1747043" cy="1593816"/>
            <a:chOff x="1599438" y="2995324"/>
            <a:chExt cx="1747043" cy="1002889"/>
          </a:xfrm>
        </p:grpSpPr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09122" y="2995324"/>
              <a:ext cx="1737359" cy="99821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599438" y="2999994"/>
              <a:ext cx="1737360" cy="998219"/>
            </a:xfrm>
            <a:custGeom>
              <a:avLst/>
              <a:gdLst/>
              <a:ahLst/>
              <a:cxnLst/>
              <a:rect l="l" t="t" r="r" b="b"/>
              <a:pathLst>
                <a:path w="1737360" h="998220">
                  <a:moveTo>
                    <a:pt x="0" y="0"/>
                  </a:moveTo>
                  <a:lnTo>
                    <a:pt x="1737360" y="0"/>
                  </a:lnTo>
                  <a:lnTo>
                    <a:pt x="1737360" y="998219"/>
                  </a:lnTo>
                  <a:lnTo>
                    <a:pt x="0" y="99821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6999922" y="2985705"/>
            <a:ext cx="1765935" cy="1626527"/>
            <a:chOff x="6999922" y="2985706"/>
            <a:chExt cx="1765935" cy="1026794"/>
          </a:xfrm>
        </p:grpSpPr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14209" y="2999994"/>
              <a:ext cx="1737359" cy="99821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014209" y="2999994"/>
              <a:ext cx="1737360" cy="998219"/>
            </a:xfrm>
            <a:custGeom>
              <a:avLst/>
              <a:gdLst/>
              <a:ahLst/>
              <a:cxnLst/>
              <a:rect l="l" t="t" r="r" b="b"/>
              <a:pathLst>
                <a:path w="1737359" h="998220">
                  <a:moveTo>
                    <a:pt x="0" y="0"/>
                  </a:moveTo>
                  <a:lnTo>
                    <a:pt x="1737359" y="0"/>
                  </a:lnTo>
                  <a:lnTo>
                    <a:pt x="1737359" y="998219"/>
                  </a:lnTo>
                  <a:lnTo>
                    <a:pt x="0" y="99821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6" name="object 4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303007" y="906780"/>
            <a:ext cx="1077467" cy="1848611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7534730" y="1307075"/>
            <a:ext cx="613410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Deploy to JRTC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556028" y="1590535"/>
            <a:ext cx="5721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Key</a:t>
            </a:r>
            <a:r>
              <a:rPr kumimoji="0" sz="800" b="0" i="1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Events: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552966" y="1834370"/>
            <a:ext cx="57340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135" marR="5080" lvl="0" indent="-52069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4135" algn="l"/>
                <a:tab pos="92710" algn="l"/>
              </a:tabLst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MVMT to JRTC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0" y="71106"/>
            <a:ext cx="12192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b="1" u="sng" spc="-10" dirty="0"/>
              <a:t>Road</a:t>
            </a:r>
            <a:r>
              <a:rPr sz="4000" b="1" u="sng" spc="-120" dirty="0"/>
              <a:t> </a:t>
            </a:r>
            <a:r>
              <a:rPr sz="4000" b="1" u="sng" dirty="0"/>
              <a:t>to</a:t>
            </a:r>
            <a:r>
              <a:rPr sz="4000" b="1" u="sng" spc="-85" dirty="0"/>
              <a:t> </a:t>
            </a:r>
            <a:r>
              <a:rPr lang="en-US" sz="4000" b="1" u="sng" spc="-20" dirty="0"/>
              <a:t>JRTC Success</a:t>
            </a:r>
            <a:r>
              <a:rPr sz="4000" b="1" u="sng" spc="-90" dirty="0"/>
              <a:t> </a:t>
            </a:r>
            <a:r>
              <a:rPr sz="4000" b="1" u="sng" spc="-10" dirty="0"/>
              <a:t>Sample</a:t>
            </a:r>
          </a:p>
        </p:txBody>
      </p:sp>
      <p:grpSp>
        <p:nvGrpSpPr>
          <p:cNvPr id="56" name="object 56"/>
          <p:cNvGrpSpPr/>
          <p:nvPr/>
        </p:nvGrpSpPr>
        <p:grpSpPr>
          <a:xfrm>
            <a:off x="3400234" y="5419533"/>
            <a:ext cx="1765935" cy="1058109"/>
            <a:chOff x="3400234" y="4733734"/>
            <a:chExt cx="1765935" cy="1026794"/>
          </a:xfrm>
        </p:grpSpPr>
        <p:pic>
          <p:nvPicPr>
            <p:cNvPr id="57" name="object 5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14521" y="4748021"/>
              <a:ext cx="1737359" cy="998219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3414521" y="4748021"/>
              <a:ext cx="1737360" cy="998219"/>
            </a:xfrm>
            <a:custGeom>
              <a:avLst/>
              <a:gdLst/>
              <a:ahLst/>
              <a:cxnLst/>
              <a:rect l="l" t="t" r="r" b="b"/>
              <a:pathLst>
                <a:path w="1737360" h="998220">
                  <a:moveTo>
                    <a:pt x="0" y="0"/>
                  </a:moveTo>
                  <a:lnTo>
                    <a:pt x="1737360" y="0"/>
                  </a:lnTo>
                  <a:lnTo>
                    <a:pt x="1737360" y="998219"/>
                  </a:lnTo>
                  <a:lnTo>
                    <a:pt x="0" y="99821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1580388" y="4980428"/>
            <a:ext cx="8963660" cy="114300"/>
            <a:chOff x="1580388" y="4294628"/>
            <a:chExt cx="8963660" cy="114300"/>
          </a:xfrm>
        </p:grpSpPr>
        <p:sp>
          <p:nvSpPr>
            <p:cNvPr id="67" name="object 67"/>
            <p:cNvSpPr/>
            <p:nvPr/>
          </p:nvSpPr>
          <p:spPr>
            <a:xfrm>
              <a:off x="1599438" y="4351781"/>
              <a:ext cx="8849360" cy="0"/>
            </a:xfrm>
            <a:custGeom>
              <a:avLst/>
              <a:gdLst/>
              <a:ahLst/>
              <a:cxnLst/>
              <a:rect l="l" t="t" r="r" b="b"/>
              <a:pathLst>
                <a:path w="8849360">
                  <a:moveTo>
                    <a:pt x="0" y="0"/>
                  </a:moveTo>
                  <a:lnTo>
                    <a:pt x="8848839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10429233" y="4294628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1602741" y="2787189"/>
            <a:ext cx="184143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DIV CS Help to BDE UMT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602740" y="5206081"/>
            <a:ext cx="311077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How Can JRTC UMT OCTs Assist You?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244789" y="4795372"/>
            <a:ext cx="129874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T01-T14, R-RSOI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084157" y="4803931"/>
            <a:ext cx="163385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Deploy (D), R01-R10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868350" y="4795372"/>
            <a:ext cx="4191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-</a:t>
            </a:r>
            <a:r>
              <a:rPr kumimoji="0" lang="en-US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9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026072" y="4813025"/>
            <a:ext cx="50863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-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180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136364" y="4790736"/>
            <a:ext cx="50863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-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360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8928560" y="4743661"/>
            <a:ext cx="316230" cy="290195"/>
            <a:chOff x="5553202" y="4070351"/>
            <a:chExt cx="316230" cy="290195"/>
          </a:xfrm>
        </p:grpSpPr>
        <p:sp>
          <p:nvSpPr>
            <p:cNvPr id="77" name="object 77"/>
            <p:cNvSpPr/>
            <p:nvPr/>
          </p:nvSpPr>
          <p:spPr>
            <a:xfrm>
              <a:off x="5559552" y="4076701"/>
              <a:ext cx="303530" cy="277495"/>
            </a:xfrm>
            <a:custGeom>
              <a:avLst/>
              <a:gdLst/>
              <a:ahLst/>
              <a:cxnLst/>
              <a:rect l="l" t="t" r="r" b="b"/>
              <a:pathLst>
                <a:path w="303529" h="277495">
                  <a:moveTo>
                    <a:pt x="151638" y="0"/>
                  </a:moveTo>
                  <a:lnTo>
                    <a:pt x="115836" y="105943"/>
                  </a:lnTo>
                  <a:lnTo>
                    <a:pt x="0" y="105943"/>
                  </a:lnTo>
                  <a:lnTo>
                    <a:pt x="93713" y="171424"/>
                  </a:lnTo>
                  <a:lnTo>
                    <a:pt x="57924" y="277368"/>
                  </a:lnTo>
                  <a:lnTo>
                    <a:pt x="151638" y="211886"/>
                  </a:lnTo>
                  <a:lnTo>
                    <a:pt x="245351" y="277368"/>
                  </a:lnTo>
                  <a:lnTo>
                    <a:pt x="209562" y="171424"/>
                  </a:lnTo>
                  <a:lnTo>
                    <a:pt x="303276" y="105943"/>
                  </a:lnTo>
                  <a:lnTo>
                    <a:pt x="187439" y="105943"/>
                  </a:lnTo>
                  <a:lnTo>
                    <a:pt x="15163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5559552" y="4076701"/>
              <a:ext cx="303530" cy="277495"/>
            </a:xfrm>
            <a:custGeom>
              <a:avLst/>
              <a:gdLst/>
              <a:ahLst/>
              <a:cxnLst/>
              <a:rect l="l" t="t" r="r" b="b"/>
              <a:pathLst>
                <a:path w="303529" h="277495">
                  <a:moveTo>
                    <a:pt x="0" y="105943"/>
                  </a:moveTo>
                  <a:lnTo>
                    <a:pt x="115836" y="105943"/>
                  </a:lnTo>
                  <a:lnTo>
                    <a:pt x="151638" y="0"/>
                  </a:lnTo>
                  <a:lnTo>
                    <a:pt x="187439" y="105943"/>
                  </a:lnTo>
                  <a:lnTo>
                    <a:pt x="303276" y="105943"/>
                  </a:lnTo>
                  <a:lnTo>
                    <a:pt x="209562" y="171424"/>
                  </a:lnTo>
                  <a:lnTo>
                    <a:pt x="245351" y="277368"/>
                  </a:lnTo>
                  <a:lnTo>
                    <a:pt x="151638" y="211886"/>
                  </a:lnTo>
                  <a:lnTo>
                    <a:pt x="57924" y="277368"/>
                  </a:lnTo>
                  <a:lnTo>
                    <a:pt x="93713" y="171424"/>
                  </a:lnTo>
                  <a:lnTo>
                    <a:pt x="0" y="10594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2755138" y="6540757"/>
            <a:ext cx="314960" cy="288925"/>
            <a:chOff x="2755138" y="5854957"/>
            <a:chExt cx="314960" cy="288925"/>
          </a:xfrm>
        </p:grpSpPr>
        <p:sp>
          <p:nvSpPr>
            <p:cNvPr id="80" name="object 80"/>
            <p:cNvSpPr/>
            <p:nvPr/>
          </p:nvSpPr>
          <p:spPr>
            <a:xfrm>
              <a:off x="2761488" y="5861307"/>
              <a:ext cx="302260" cy="276225"/>
            </a:xfrm>
            <a:custGeom>
              <a:avLst/>
              <a:gdLst/>
              <a:ahLst/>
              <a:cxnLst/>
              <a:rect l="l" t="t" r="r" b="b"/>
              <a:pathLst>
                <a:path w="302260" h="276225">
                  <a:moveTo>
                    <a:pt x="150876" y="0"/>
                  </a:moveTo>
                  <a:lnTo>
                    <a:pt x="115265" y="105359"/>
                  </a:lnTo>
                  <a:lnTo>
                    <a:pt x="0" y="105359"/>
                  </a:lnTo>
                  <a:lnTo>
                    <a:pt x="93243" y="170472"/>
                  </a:lnTo>
                  <a:lnTo>
                    <a:pt x="57632" y="275843"/>
                  </a:lnTo>
                  <a:lnTo>
                    <a:pt x="150876" y="210718"/>
                  </a:lnTo>
                  <a:lnTo>
                    <a:pt x="244119" y="275843"/>
                  </a:lnTo>
                  <a:lnTo>
                    <a:pt x="208508" y="170472"/>
                  </a:lnTo>
                  <a:lnTo>
                    <a:pt x="301752" y="105359"/>
                  </a:lnTo>
                  <a:lnTo>
                    <a:pt x="186486" y="105359"/>
                  </a:lnTo>
                  <a:lnTo>
                    <a:pt x="15087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2761488" y="5861307"/>
              <a:ext cx="302260" cy="276225"/>
            </a:xfrm>
            <a:custGeom>
              <a:avLst/>
              <a:gdLst/>
              <a:ahLst/>
              <a:cxnLst/>
              <a:rect l="l" t="t" r="r" b="b"/>
              <a:pathLst>
                <a:path w="302260" h="276225">
                  <a:moveTo>
                    <a:pt x="0" y="105359"/>
                  </a:moveTo>
                  <a:lnTo>
                    <a:pt x="115265" y="105359"/>
                  </a:lnTo>
                  <a:lnTo>
                    <a:pt x="150876" y="0"/>
                  </a:lnTo>
                  <a:lnTo>
                    <a:pt x="186486" y="105359"/>
                  </a:lnTo>
                  <a:lnTo>
                    <a:pt x="301752" y="105359"/>
                  </a:lnTo>
                  <a:lnTo>
                    <a:pt x="208508" y="170472"/>
                  </a:lnTo>
                  <a:lnTo>
                    <a:pt x="244119" y="275843"/>
                  </a:lnTo>
                  <a:lnTo>
                    <a:pt x="150876" y="210718"/>
                  </a:lnTo>
                  <a:lnTo>
                    <a:pt x="57632" y="275843"/>
                  </a:lnTo>
                  <a:lnTo>
                    <a:pt x="93243" y="170472"/>
                  </a:lnTo>
                  <a:lnTo>
                    <a:pt x="0" y="1053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3" name="object 42">
            <a:extLst>
              <a:ext uri="{FF2B5EF4-FFF2-40B4-BE49-F238E27FC236}">
                <a16:creationId xmlns:a16="http://schemas.microsoft.com/office/drawing/2014/main" id="{138C740A-CBB5-AFDA-7473-982F8A8DF90B}"/>
              </a:ext>
            </a:extLst>
          </p:cNvPr>
          <p:cNvGrpSpPr/>
          <p:nvPr/>
        </p:nvGrpSpPr>
        <p:grpSpPr>
          <a:xfrm>
            <a:off x="8777598" y="2985705"/>
            <a:ext cx="1765935" cy="1626527"/>
            <a:chOff x="6999922" y="2985706"/>
            <a:chExt cx="1765935" cy="1026794"/>
          </a:xfrm>
        </p:grpSpPr>
        <p:pic>
          <p:nvPicPr>
            <p:cNvPr id="84" name="object 43">
              <a:extLst>
                <a:ext uri="{FF2B5EF4-FFF2-40B4-BE49-F238E27FC236}">
                  <a16:creationId xmlns:a16="http://schemas.microsoft.com/office/drawing/2014/main" id="{83E27BC2-E97F-7534-AD08-CD9ECEAE55F9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14209" y="2999994"/>
              <a:ext cx="1737359" cy="998219"/>
            </a:xfrm>
            <a:prstGeom prst="rect">
              <a:avLst/>
            </a:prstGeom>
          </p:spPr>
        </p:pic>
        <p:sp>
          <p:nvSpPr>
            <p:cNvPr id="85" name="object 44">
              <a:extLst>
                <a:ext uri="{FF2B5EF4-FFF2-40B4-BE49-F238E27FC236}">
                  <a16:creationId xmlns:a16="http://schemas.microsoft.com/office/drawing/2014/main" id="{A92FBCED-BFC3-1791-1BB3-8FE35D2F43A7}"/>
                </a:ext>
              </a:extLst>
            </p:cNvPr>
            <p:cNvSpPr/>
            <p:nvPr/>
          </p:nvSpPr>
          <p:spPr>
            <a:xfrm>
              <a:off x="7014209" y="2999994"/>
              <a:ext cx="1737360" cy="998219"/>
            </a:xfrm>
            <a:custGeom>
              <a:avLst/>
              <a:gdLst/>
              <a:ahLst/>
              <a:cxnLst/>
              <a:rect l="l" t="t" r="r" b="b"/>
              <a:pathLst>
                <a:path w="1737359" h="998220">
                  <a:moveTo>
                    <a:pt x="0" y="0"/>
                  </a:moveTo>
                  <a:lnTo>
                    <a:pt x="1737359" y="0"/>
                  </a:lnTo>
                  <a:lnTo>
                    <a:pt x="1737359" y="998219"/>
                  </a:lnTo>
                  <a:lnTo>
                    <a:pt x="0" y="99821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6" name="object 37">
            <a:extLst>
              <a:ext uri="{FF2B5EF4-FFF2-40B4-BE49-F238E27FC236}">
                <a16:creationId xmlns:a16="http://schemas.microsoft.com/office/drawing/2014/main" id="{E5AC37A5-825B-A377-04C6-48827F559D3D}"/>
              </a:ext>
            </a:extLst>
          </p:cNvPr>
          <p:cNvGrpSpPr/>
          <p:nvPr/>
        </p:nvGrpSpPr>
        <p:grpSpPr>
          <a:xfrm>
            <a:off x="1593833" y="5437617"/>
            <a:ext cx="1747043" cy="1040027"/>
            <a:chOff x="1599438" y="2995324"/>
            <a:chExt cx="1747043" cy="1002889"/>
          </a:xfrm>
        </p:grpSpPr>
        <p:pic>
          <p:nvPicPr>
            <p:cNvPr id="87" name="object 38">
              <a:extLst>
                <a:ext uri="{FF2B5EF4-FFF2-40B4-BE49-F238E27FC236}">
                  <a16:creationId xmlns:a16="http://schemas.microsoft.com/office/drawing/2014/main" id="{4D7EE8A6-568B-E54F-0381-510510D7E17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09122" y="2995324"/>
              <a:ext cx="1737359" cy="998219"/>
            </a:xfrm>
            <a:prstGeom prst="rect">
              <a:avLst/>
            </a:prstGeom>
          </p:spPr>
        </p:pic>
        <p:sp>
          <p:nvSpPr>
            <p:cNvPr id="88" name="object 39">
              <a:extLst>
                <a:ext uri="{FF2B5EF4-FFF2-40B4-BE49-F238E27FC236}">
                  <a16:creationId xmlns:a16="http://schemas.microsoft.com/office/drawing/2014/main" id="{0711A478-AA2D-A36C-FE7E-852504A41352}"/>
                </a:ext>
              </a:extLst>
            </p:cNvPr>
            <p:cNvSpPr/>
            <p:nvPr/>
          </p:nvSpPr>
          <p:spPr>
            <a:xfrm>
              <a:off x="1599438" y="2999994"/>
              <a:ext cx="1737360" cy="998219"/>
            </a:xfrm>
            <a:custGeom>
              <a:avLst/>
              <a:gdLst/>
              <a:ahLst/>
              <a:cxnLst/>
              <a:rect l="l" t="t" r="r" b="b"/>
              <a:pathLst>
                <a:path w="1737360" h="998220">
                  <a:moveTo>
                    <a:pt x="0" y="0"/>
                  </a:moveTo>
                  <a:lnTo>
                    <a:pt x="1737360" y="0"/>
                  </a:lnTo>
                  <a:lnTo>
                    <a:pt x="1737360" y="998219"/>
                  </a:lnTo>
                  <a:lnTo>
                    <a:pt x="0" y="99821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9" name="object 31">
            <a:extLst>
              <a:ext uri="{FF2B5EF4-FFF2-40B4-BE49-F238E27FC236}">
                <a16:creationId xmlns:a16="http://schemas.microsoft.com/office/drawing/2014/main" id="{47B03964-F8D6-4694-2639-8CDA45D35B85}"/>
              </a:ext>
            </a:extLst>
          </p:cNvPr>
          <p:cNvGrpSpPr/>
          <p:nvPr/>
        </p:nvGrpSpPr>
        <p:grpSpPr>
          <a:xfrm>
            <a:off x="5205984" y="5413941"/>
            <a:ext cx="1765935" cy="1065765"/>
            <a:chOff x="5195506" y="2985706"/>
            <a:chExt cx="1765935" cy="1026794"/>
          </a:xfrm>
        </p:grpSpPr>
        <p:pic>
          <p:nvPicPr>
            <p:cNvPr id="90" name="object 32">
              <a:extLst>
                <a:ext uri="{FF2B5EF4-FFF2-40B4-BE49-F238E27FC236}">
                  <a16:creationId xmlns:a16="http://schemas.microsoft.com/office/drawing/2014/main" id="{852CCF51-0E69-60CB-0AF5-05838F3BE17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09794" y="2999994"/>
              <a:ext cx="1737359" cy="998219"/>
            </a:xfrm>
            <a:prstGeom prst="rect">
              <a:avLst/>
            </a:prstGeom>
          </p:spPr>
        </p:pic>
        <p:sp>
          <p:nvSpPr>
            <p:cNvPr id="91" name="object 33">
              <a:extLst>
                <a:ext uri="{FF2B5EF4-FFF2-40B4-BE49-F238E27FC236}">
                  <a16:creationId xmlns:a16="http://schemas.microsoft.com/office/drawing/2014/main" id="{0A6E2AE5-03AA-F35F-14CA-78F6848016D6}"/>
                </a:ext>
              </a:extLst>
            </p:cNvPr>
            <p:cNvSpPr/>
            <p:nvPr/>
          </p:nvSpPr>
          <p:spPr>
            <a:xfrm>
              <a:off x="5209794" y="2999994"/>
              <a:ext cx="1737360" cy="998219"/>
            </a:xfrm>
            <a:custGeom>
              <a:avLst/>
              <a:gdLst/>
              <a:ahLst/>
              <a:cxnLst/>
              <a:rect l="l" t="t" r="r" b="b"/>
              <a:pathLst>
                <a:path w="1737359" h="998220">
                  <a:moveTo>
                    <a:pt x="0" y="0"/>
                  </a:moveTo>
                  <a:lnTo>
                    <a:pt x="1737359" y="0"/>
                  </a:lnTo>
                  <a:lnTo>
                    <a:pt x="1737359" y="998219"/>
                  </a:lnTo>
                  <a:lnTo>
                    <a:pt x="0" y="99821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2" name="object 42">
            <a:extLst>
              <a:ext uri="{FF2B5EF4-FFF2-40B4-BE49-F238E27FC236}">
                <a16:creationId xmlns:a16="http://schemas.microsoft.com/office/drawing/2014/main" id="{B2CA7F35-0118-3205-0FF4-7EC582A36BDA}"/>
              </a:ext>
            </a:extLst>
          </p:cNvPr>
          <p:cNvGrpSpPr/>
          <p:nvPr/>
        </p:nvGrpSpPr>
        <p:grpSpPr>
          <a:xfrm>
            <a:off x="7010400" y="5403571"/>
            <a:ext cx="1765935" cy="1069228"/>
            <a:chOff x="6999922" y="2985706"/>
            <a:chExt cx="1765935" cy="1026794"/>
          </a:xfrm>
        </p:grpSpPr>
        <p:pic>
          <p:nvPicPr>
            <p:cNvPr id="93" name="object 43">
              <a:extLst>
                <a:ext uri="{FF2B5EF4-FFF2-40B4-BE49-F238E27FC236}">
                  <a16:creationId xmlns:a16="http://schemas.microsoft.com/office/drawing/2014/main" id="{A3DB4BD1-EBB3-00C5-EB82-1A883D5A831B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14209" y="2999994"/>
              <a:ext cx="1737359" cy="998219"/>
            </a:xfrm>
            <a:prstGeom prst="rect">
              <a:avLst/>
            </a:prstGeom>
          </p:spPr>
        </p:pic>
        <p:sp>
          <p:nvSpPr>
            <p:cNvPr id="94" name="object 44">
              <a:extLst>
                <a:ext uri="{FF2B5EF4-FFF2-40B4-BE49-F238E27FC236}">
                  <a16:creationId xmlns:a16="http://schemas.microsoft.com/office/drawing/2014/main" id="{78BEFA33-FB72-2F6C-1046-3688501680CF}"/>
                </a:ext>
              </a:extLst>
            </p:cNvPr>
            <p:cNvSpPr/>
            <p:nvPr/>
          </p:nvSpPr>
          <p:spPr>
            <a:xfrm>
              <a:off x="7014209" y="2999994"/>
              <a:ext cx="1737360" cy="998219"/>
            </a:xfrm>
            <a:custGeom>
              <a:avLst/>
              <a:gdLst/>
              <a:ahLst/>
              <a:cxnLst/>
              <a:rect l="l" t="t" r="r" b="b"/>
              <a:pathLst>
                <a:path w="1737359" h="998220">
                  <a:moveTo>
                    <a:pt x="0" y="0"/>
                  </a:moveTo>
                  <a:lnTo>
                    <a:pt x="1737359" y="0"/>
                  </a:lnTo>
                  <a:lnTo>
                    <a:pt x="1737359" y="998219"/>
                  </a:lnTo>
                  <a:lnTo>
                    <a:pt x="0" y="99821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5" name="object 42">
            <a:extLst>
              <a:ext uri="{FF2B5EF4-FFF2-40B4-BE49-F238E27FC236}">
                <a16:creationId xmlns:a16="http://schemas.microsoft.com/office/drawing/2014/main" id="{607D109B-2939-D8B6-4571-9C24102AEA86}"/>
              </a:ext>
            </a:extLst>
          </p:cNvPr>
          <p:cNvGrpSpPr/>
          <p:nvPr/>
        </p:nvGrpSpPr>
        <p:grpSpPr>
          <a:xfrm>
            <a:off x="8788076" y="5403571"/>
            <a:ext cx="1765935" cy="1069230"/>
            <a:chOff x="6999922" y="2985706"/>
            <a:chExt cx="1765935" cy="1026794"/>
          </a:xfrm>
        </p:grpSpPr>
        <p:pic>
          <p:nvPicPr>
            <p:cNvPr id="96" name="object 43">
              <a:extLst>
                <a:ext uri="{FF2B5EF4-FFF2-40B4-BE49-F238E27FC236}">
                  <a16:creationId xmlns:a16="http://schemas.microsoft.com/office/drawing/2014/main" id="{6DDF7427-889E-70C9-11F7-AC26EE81DF60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14209" y="2999994"/>
              <a:ext cx="1737359" cy="998219"/>
            </a:xfrm>
            <a:prstGeom prst="rect">
              <a:avLst/>
            </a:prstGeom>
          </p:spPr>
        </p:pic>
        <p:sp>
          <p:nvSpPr>
            <p:cNvPr id="97" name="object 44">
              <a:extLst>
                <a:ext uri="{FF2B5EF4-FFF2-40B4-BE49-F238E27FC236}">
                  <a16:creationId xmlns:a16="http://schemas.microsoft.com/office/drawing/2014/main" id="{26915959-6E8E-51FC-44F6-61CB8B2A8536}"/>
                </a:ext>
              </a:extLst>
            </p:cNvPr>
            <p:cNvSpPr/>
            <p:nvPr/>
          </p:nvSpPr>
          <p:spPr>
            <a:xfrm>
              <a:off x="7014209" y="2999994"/>
              <a:ext cx="1737360" cy="998219"/>
            </a:xfrm>
            <a:custGeom>
              <a:avLst/>
              <a:gdLst/>
              <a:ahLst/>
              <a:cxnLst/>
              <a:rect l="l" t="t" r="r" b="b"/>
              <a:pathLst>
                <a:path w="1737359" h="998220">
                  <a:moveTo>
                    <a:pt x="0" y="0"/>
                  </a:moveTo>
                  <a:lnTo>
                    <a:pt x="1737359" y="0"/>
                  </a:lnTo>
                  <a:lnTo>
                    <a:pt x="1737359" y="998219"/>
                  </a:lnTo>
                  <a:lnTo>
                    <a:pt x="0" y="99821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5b61cf47-032e-4852-b0cd-2f51124f066a">
      <Terms xmlns="http://schemas.microsoft.com/office/infopath/2007/PartnerControls"/>
    </lcf76f155ced4ddcb4097134ff3c332f>
    <TaxCatchAll xmlns="1de4f816-04fd-42cc-b629-8af4442ce1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C1D12306F7E942B0413987AF440459" ma:contentTypeVersion="16" ma:contentTypeDescription="Create a new document." ma:contentTypeScope="" ma:versionID="2049950251828aae6d38845d415e0d04">
  <xsd:schema xmlns:xsd="http://www.w3.org/2001/XMLSchema" xmlns:xs="http://www.w3.org/2001/XMLSchema" xmlns:p="http://schemas.microsoft.com/office/2006/metadata/properties" xmlns:ns1="http://schemas.microsoft.com/sharepoint/v3" xmlns:ns2="5b61cf47-032e-4852-b0cd-2f51124f066a" xmlns:ns3="1de4f816-04fd-42cc-b629-8af4442ce1cc" targetNamespace="http://schemas.microsoft.com/office/2006/metadata/properties" ma:root="true" ma:fieldsID="e31b6dfc7fa1bd164ce998b9e668466d" ns1:_="" ns2:_="" ns3:_="">
    <xsd:import namespace="http://schemas.microsoft.com/sharepoint/v3"/>
    <xsd:import namespace="5b61cf47-032e-4852-b0cd-2f51124f066a"/>
    <xsd:import namespace="1de4f816-04fd-42cc-b629-8af4442ce1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1cf47-032e-4852-b0cd-2f51124f06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e4f816-04fd-42cc-b629-8af4442ce1c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62bc3a8-77c7-4997-885e-769e728f995b}" ma:internalName="TaxCatchAll" ma:showField="CatchAllData" ma:web="1de4f816-04fd-42cc-b629-8af4442ce1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1F9560-3755-4372-96E6-FEEA563DCF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600E3-9E9C-4C6F-8648-491A75EA4C0A}">
  <ds:schemaRefs>
    <ds:schemaRef ds:uri="http://purl.org/dc/dcmitype/"/>
    <ds:schemaRef ds:uri="http://www.w3.org/XML/1998/namespace"/>
    <ds:schemaRef ds:uri="http://schemas.microsoft.com/sharepoint/v3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1de4f816-04fd-42cc-b629-8af4442ce1cc"/>
    <ds:schemaRef ds:uri="5b61cf47-032e-4852-b0cd-2f51124f066a"/>
  </ds:schemaRefs>
</ds:datastoreItem>
</file>

<file path=customXml/itemProps3.xml><?xml version="1.0" encoding="utf-8"?>
<ds:datastoreItem xmlns:ds="http://schemas.openxmlformats.org/officeDocument/2006/customXml" ds:itemID="{0949FEED-B907-4339-AEF7-DD64D8589E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b61cf47-032e-4852-b0cd-2f51124f066a"/>
    <ds:schemaRef ds:uri="1de4f816-04fd-42cc-b629-8af4442ce1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ae6d70f-954b-4811-92b6-0530d6f84c43}" enabled="0" method="" siteId="{fae6d70f-954b-4811-92b6-0530d6f84c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116</Words>
  <Application>Microsoft Office PowerPoint</Application>
  <PresentationFormat>Widescreen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Road to JRTC Success Sample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</dc:creator>
  <cp:lastModifiedBy>Denman, Byron L CPT USARMY JRTC OPSGRP (USA)</cp:lastModifiedBy>
  <cp:revision>5</cp:revision>
  <dcterms:created xsi:type="dcterms:W3CDTF">2022-12-19T15:44:05Z</dcterms:created>
  <dcterms:modified xsi:type="dcterms:W3CDTF">2024-02-16T18:14:10Z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0x0101007AC1D12306F7E942B0413987AF440459</vt:lpwstr>
  </property>
</Properties>
</file>