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 id="2147484251" r:id="rId2"/>
    <p:sldMasterId id="2147484261" r:id="rId3"/>
  </p:sldMasterIdLst>
  <p:notesMasterIdLst>
    <p:notesMasterId r:id="rId21"/>
  </p:notesMasterIdLst>
  <p:handoutMasterIdLst>
    <p:handoutMasterId r:id="rId22"/>
  </p:handoutMasterIdLst>
  <p:sldIdLst>
    <p:sldId id="289" r:id="rId4"/>
    <p:sldId id="400" r:id="rId5"/>
    <p:sldId id="389" r:id="rId6"/>
    <p:sldId id="305" r:id="rId7"/>
    <p:sldId id="306" r:id="rId8"/>
    <p:sldId id="417" r:id="rId9"/>
    <p:sldId id="416" r:id="rId10"/>
    <p:sldId id="313" r:id="rId11"/>
    <p:sldId id="423" r:id="rId12"/>
    <p:sldId id="424" r:id="rId13"/>
    <p:sldId id="315" r:id="rId14"/>
    <p:sldId id="388" r:id="rId15"/>
    <p:sldId id="419" r:id="rId16"/>
    <p:sldId id="308" r:id="rId17"/>
    <p:sldId id="309" r:id="rId18"/>
    <p:sldId id="426" r:id="rId19"/>
    <p:sldId id="425" r:id="rId20"/>
  </p:sldIdLst>
  <p:sldSz cx="9144000" cy="6858000" type="screen4x3"/>
  <p:notesSz cx="7010400" cy="9296400"/>
  <p:custDataLst>
    <p:tags r:id="rId23"/>
  </p:custDataLst>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3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F4339"/>
    <a:srgbClr val="83847A"/>
    <a:srgbClr val="32362C"/>
    <a:srgbClr val="3D4137"/>
    <a:srgbClr val="3A3E34"/>
    <a:srgbClr val="D8D8D8"/>
    <a:srgbClr val="BFB8A6"/>
    <a:srgbClr val="898989"/>
    <a:srgbClr val="3B4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39" autoAdjust="0"/>
  </p:normalViewPr>
  <p:slideViewPr>
    <p:cSldViewPr snapToGrid="0">
      <p:cViewPr varScale="1">
        <p:scale>
          <a:sx n="80" d="100"/>
          <a:sy n="80" d="100"/>
        </p:scale>
        <p:origin x="2514" y="96"/>
      </p:cViewPr>
      <p:guideLst>
        <p:guide orient="horz" pos="2160"/>
        <p:guide pos="331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FEF556D3-1C4F-429A-BB11-0A36035BADD1}" type="datetimeFigureOut">
              <a:rPr lang="en-US"/>
              <a:pPr/>
              <a:t>6/4/2019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C8C126BD-5B0F-4063-8E4F-025E58A23C39}" type="slidenum">
              <a:rPr lang="en-US"/>
              <a:pPr/>
              <a:t>‹#›</a:t>
            </a:fld>
            <a:endParaRPr lang="en-US"/>
          </a:p>
        </p:txBody>
      </p:sp>
    </p:spTree>
    <p:extLst>
      <p:ext uri="{BB962C8B-B14F-4D97-AF65-F5344CB8AC3E}">
        <p14:creationId xmlns:p14="http://schemas.microsoft.com/office/powerpoint/2010/main" val="34298689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06C4008C-2B79-4C19-9E0B-89E58B6D3082}" type="datetimeFigureOut">
              <a:rPr lang="en-US"/>
              <a:pPr/>
              <a:t>6/4/2019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BD0F4D3-A369-4E7E-8A3D-517EC289D556}" type="slidenum">
              <a:rPr lang="en-US"/>
              <a:pPr/>
              <a:t>‹#›</a:t>
            </a:fld>
            <a:endParaRPr lang="en-US"/>
          </a:p>
        </p:txBody>
      </p:sp>
    </p:spTree>
    <p:extLst>
      <p:ext uri="{BB962C8B-B14F-4D97-AF65-F5344CB8AC3E}">
        <p14:creationId xmlns:p14="http://schemas.microsoft.com/office/powerpoint/2010/main" val="1973214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rPr>
              <a:t>Task Taught: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cs typeface="ＭＳ Ｐゴシック" charset="0"/>
              </a:rPr>
              <a:t>Task Supported: 805D-210-8000, 805D-211-8117</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cs typeface="ＭＳ Ｐゴシック" charset="0"/>
              </a:rPr>
              <a:t>Task Reinforced: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cs typeface="ＭＳ Ｐゴシック" charset="0"/>
              </a:rPr>
              <a:t>Outcomes:  1, 2, 3, 6, 7, 8, 9</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cs typeface="ＭＳ Ｐゴシック" charset="0"/>
              </a:rPr>
              <a:t/>
            </a:r>
            <a:b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cs typeface="ＭＳ Ｐゴシック" charset="0"/>
              </a:rPr>
            </a:b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cs typeface="ＭＳ Ｐゴシック" charset="0"/>
              </a:rPr>
              <a:t>Knowledge Taught: K25071, K25072, K25073, K25076, K25078, K25079</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cs typeface="ＭＳ Ｐゴシック" charset="0"/>
              </a:rPr>
              <a:t>Skill Taught: S3869, S3872, S3873, S3874, S3878, S3879, S3890, S3891</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rPr>
              <a:t>The length of instruction is:   3 hours / min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rPr>
              <a:t>Special instructions to the instructor:  Print handouts prior to class, ensure students receive read ahead materials prior to classroom instruction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rPr>
              <a:t>Reference Materials: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rPr>
              <a:t>AR 165-1</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rPr>
              <a:t>FM 1-05</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rPr>
              <a:t>ATP 1-05.04(Draft)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rPr>
              <a:t>ADRP 6-22</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rPr>
              <a:t>DA PAM 165-16(Draft)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rPr>
              <a:t>ADRP-1</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endParaRPr>
          </a:p>
          <a:p>
            <a:pPr rtl="0"/>
            <a:r>
              <a:rPr lang="en-US" sz="1200" dirty="0" smtClean="0">
                <a:effectLst/>
              </a:rPr>
              <a:t> </a:t>
            </a:r>
            <a:endParaRPr lang="en-US" dirty="0" smtClean="0">
              <a:effectLst/>
            </a:endParaRPr>
          </a:p>
          <a:p>
            <a:pPr rtl="0"/>
            <a:r>
              <a:rPr lang="en-US" dirty="0" smtClean="0">
                <a:effectLst/>
              </a:rPr>
              <a:t> </a:t>
            </a:r>
          </a:p>
          <a:p>
            <a:pPr rtl="0"/>
            <a:r>
              <a:rPr lang="en-US" sz="1200" dirty="0" smtClean="0">
                <a:effectLst/>
              </a:rPr>
              <a:t> </a:t>
            </a:r>
            <a:endParaRPr lang="en-US" dirty="0" smtClean="0">
              <a:effectLst/>
            </a:endParaRPr>
          </a:p>
          <a:p>
            <a:pPr rtl="0"/>
            <a:r>
              <a:rPr lang="en-US" dirty="0" smtClean="0">
                <a:effectLst/>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endParaRPr>
          </a:p>
        </p:txBody>
      </p:sp>
      <p:sp>
        <p:nvSpPr>
          <p:cNvPr id="4" name="Slide Number Placeholder 3"/>
          <p:cNvSpPr>
            <a:spLocks noGrp="1"/>
          </p:cNvSpPr>
          <p:nvPr>
            <p:ph type="sldNum" sz="quarter" idx="10"/>
          </p:nvPr>
        </p:nvSpPr>
        <p:spPr/>
        <p:txBody>
          <a:bodyPr/>
          <a:lstStyle/>
          <a:p>
            <a:fld id="{2BD0F4D3-A369-4E7E-8A3D-517EC289D556}" type="slidenum">
              <a:rPr lang="en-US" smtClean="0"/>
              <a:pPr/>
              <a:t>1</a:t>
            </a:fld>
            <a:endParaRPr lang="en-US"/>
          </a:p>
        </p:txBody>
      </p:sp>
    </p:spTree>
    <p:extLst>
      <p:ext uri="{BB962C8B-B14F-4D97-AF65-F5344CB8AC3E}">
        <p14:creationId xmlns:p14="http://schemas.microsoft.com/office/powerpoint/2010/main" val="187015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D0F4D3-A369-4E7E-8A3D-517EC289D55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45511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p>
        </p:txBody>
      </p:sp>
      <p:sp>
        <p:nvSpPr>
          <p:cNvPr id="4" name="Slide Number Placeholder 3"/>
          <p:cNvSpPr>
            <a:spLocks noGrp="1"/>
          </p:cNvSpPr>
          <p:nvPr>
            <p:ph type="sldNum" sz="quarter" idx="10"/>
          </p:nvPr>
        </p:nvSpPr>
        <p:spPr/>
        <p:txBody>
          <a:bodyPr/>
          <a:lstStyle/>
          <a:p>
            <a:fld id="{FFA960C2-0EC0-4BB0-A58C-05EC506F50D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863737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FA960C2-0EC0-4BB0-A58C-05EC506F50D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77442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D0F4D3-A369-4E7E-8A3D-517EC289D556}" type="slidenum">
              <a:rPr lang="en-US" smtClean="0"/>
              <a:pPr/>
              <a:t>13</a:t>
            </a:fld>
            <a:endParaRPr lang="en-US"/>
          </a:p>
        </p:txBody>
      </p:sp>
    </p:spTree>
    <p:extLst>
      <p:ext uri="{BB962C8B-B14F-4D97-AF65-F5344CB8AC3E}">
        <p14:creationId xmlns:p14="http://schemas.microsoft.com/office/powerpoint/2010/main" val="1571104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FOR YOUR SUMMARY / CONCLUSION SLIDES:</a:t>
            </a:r>
          </a:p>
          <a:p>
            <a:endParaRPr lang="en-US" dirty="0" smtClean="0"/>
          </a:p>
          <a:p>
            <a:r>
              <a:rPr lang="en-US" dirty="0" smtClean="0"/>
              <a:t>What are your questions regarding the</a:t>
            </a:r>
            <a:r>
              <a:rPr lang="en-US" baseline="0" dirty="0" smtClean="0"/>
              <a:t> Strategic Ethics for the Supervisory Chaplain</a:t>
            </a:r>
            <a:r>
              <a:rPr lang="en-US" dirty="0" smtClean="0"/>
              <a:t>?</a:t>
            </a:r>
            <a:endParaRPr lang="en-US" dirty="0"/>
          </a:p>
        </p:txBody>
      </p:sp>
      <p:sp>
        <p:nvSpPr>
          <p:cNvPr id="4" name="Slide Number Placeholder 3"/>
          <p:cNvSpPr>
            <a:spLocks noGrp="1"/>
          </p:cNvSpPr>
          <p:nvPr>
            <p:ph type="sldNum" sz="quarter" idx="10"/>
          </p:nvPr>
        </p:nvSpPr>
        <p:spPr/>
        <p:txBody>
          <a:bodyPr/>
          <a:lstStyle/>
          <a:p>
            <a:fld id="{FFA960C2-0EC0-4BB0-A58C-05EC506F50DB}" type="slidenum">
              <a:rPr lang="en-US" smtClean="0"/>
              <a:pPr/>
              <a:t>14</a:t>
            </a:fld>
            <a:endParaRPr lang="en-US"/>
          </a:p>
        </p:txBody>
      </p:sp>
    </p:spTree>
    <p:extLst>
      <p:ext uri="{BB962C8B-B14F-4D97-AF65-F5344CB8AC3E}">
        <p14:creationId xmlns:p14="http://schemas.microsoft.com/office/powerpoint/2010/main" val="4247411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DAE4764D-AD17-4581-8272-7F229A1C232F}" type="slidenum">
              <a:rPr lang="en-US" smtClean="0">
                <a:latin typeface="Arial" pitchFamily="34" charset="0"/>
              </a:rPr>
              <a:pPr>
                <a:defRPr/>
              </a:pPr>
              <a:t>15</a:t>
            </a:fld>
            <a:endParaRPr lang="en-US" smtClean="0">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normAutofit/>
          </a:bodyPr>
          <a:lstStyle/>
          <a:p>
            <a:endParaRPr lang="en-US" sz="1000" dirty="0" smtClean="0"/>
          </a:p>
        </p:txBody>
      </p:sp>
    </p:spTree>
    <p:extLst>
      <p:ext uri="{BB962C8B-B14F-4D97-AF65-F5344CB8AC3E}">
        <p14:creationId xmlns:p14="http://schemas.microsoft.com/office/powerpoint/2010/main" val="4192020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terminal learning objective for this period of instruction was:</a:t>
            </a:r>
          </a:p>
          <a:p>
            <a:endParaRPr lang="en-US" dirty="0" smtClean="0"/>
          </a:p>
          <a:p>
            <a:r>
              <a:rPr lang="en-US" dirty="0" smtClean="0">
                <a:ea typeface="ＭＳ Ｐゴシック" pitchFamily="34" charset="-128"/>
              </a:rPr>
              <a:t>Action:  Understand critical role of chaplain as an ethical moral advisor, moral developer, and Supervisor at the Strategic level. </a:t>
            </a:r>
          </a:p>
          <a:p>
            <a:pPr marL="0" indent="0"/>
            <a:endParaRPr lang="en-US" dirty="0" smtClean="0">
              <a:ea typeface="ＭＳ Ｐゴシック" pitchFamily="34" charset="-128"/>
            </a:endParaRPr>
          </a:p>
          <a:p>
            <a:r>
              <a:rPr lang="en-US" dirty="0" smtClean="0">
                <a:ea typeface="ＭＳ Ｐゴシック" pitchFamily="34" charset="-128"/>
              </a:rPr>
              <a:t>Conditions:   </a:t>
            </a:r>
            <a:r>
              <a:rPr lang="en-US" altLang="en-US" dirty="0" smtClean="0">
                <a:cs typeface="Aharoni" panose="02010803020104030203" pitchFamily="2" charset="-79"/>
              </a:rPr>
              <a:t>Given classroom instruction, classroom discussion, handouts, case studies, and practical exercises.</a:t>
            </a:r>
            <a:endParaRPr lang="en-US" dirty="0" smtClean="0">
              <a:ea typeface="ＭＳ Ｐゴシック" pitchFamily="34" charset="-128"/>
            </a:endParaRPr>
          </a:p>
          <a:p>
            <a:pPr marL="0" indent="0"/>
            <a:endParaRPr 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Standard:  Students will develop an understanding of Supervisory Chaplain’s role in the area of ethics and morals. Students will also develop plan to strategically execute moral leadership training.</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FFA960C2-0EC0-4BB0-A58C-05EC506F50DB}" type="slidenum">
              <a:rPr lang="en-US" smtClean="0"/>
              <a:pPr/>
              <a:t>16</a:t>
            </a:fld>
            <a:endParaRPr lang="en-US"/>
          </a:p>
        </p:txBody>
      </p:sp>
    </p:spTree>
    <p:extLst>
      <p:ext uri="{BB962C8B-B14F-4D97-AF65-F5344CB8AC3E}">
        <p14:creationId xmlns:p14="http://schemas.microsoft.com/office/powerpoint/2010/main" val="3114677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Review/Summarize Lesson:</a:t>
            </a:r>
            <a:endParaRPr lang="en-US" sz="1200" dirty="0" smtClean="0"/>
          </a:p>
          <a:p>
            <a:endParaRPr lang="en-US" sz="1200" dirty="0" smtClean="0"/>
          </a:p>
          <a:p>
            <a:r>
              <a:rPr lang="en-US" sz="1200" dirty="0" smtClean="0"/>
              <a:t>In this lesson we learned:</a:t>
            </a:r>
          </a:p>
          <a:p>
            <a:pPr marL="457200" indent="-457200">
              <a:buFont typeface="+mj-lt"/>
              <a:buAutoNum type="arabicPeriod"/>
            </a:pPr>
            <a:r>
              <a:rPr lang="en-US" dirty="0" smtClean="0"/>
              <a:t>Analyze strategic elements of the Army Profession and the Army Ethic</a:t>
            </a:r>
          </a:p>
          <a:p>
            <a:pPr marL="457200" indent="-457200">
              <a:buFont typeface="+mj-lt"/>
              <a:buAutoNum type="arabicPeriod"/>
            </a:pPr>
            <a:r>
              <a:rPr lang="en-US" dirty="0" smtClean="0"/>
              <a:t>Evaluate role of chaplain as the ethical moral advisor to Command</a:t>
            </a:r>
          </a:p>
          <a:p>
            <a:pPr marL="457200" indent="-457200">
              <a:buFont typeface="+mj-lt"/>
              <a:buAutoNum type="arabicPeriod"/>
            </a:pPr>
            <a:r>
              <a:rPr lang="en-US" dirty="0" smtClean="0"/>
              <a:t>Plan</a:t>
            </a:r>
            <a:r>
              <a:rPr lang="en-US" baseline="0" dirty="0" smtClean="0"/>
              <a:t> strategically</a:t>
            </a:r>
            <a:r>
              <a:rPr lang="en-US" dirty="0" smtClean="0"/>
              <a:t> to execute Moral Leadership Training for Division and higher</a:t>
            </a:r>
          </a:p>
          <a:p>
            <a:endParaRPr lang="en-US" dirty="0" smtClean="0"/>
          </a:p>
        </p:txBody>
      </p:sp>
      <p:sp>
        <p:nvSpPr>
          <p:cNvPr id="4" name="Slide Number Placeholder 3"/>
          <p:cNvSpPr>
            <a:spLocks noGrp="1"/>
          </p:cNvSpPr>
          <p:nvPr>
            <p:ph type="sldNum" sz="quarter" idx="10"/>
          </p:nvPr>
        </p:nvSpPr>
        <p:spPr/>
        <p:txBody>
          <a:bodyPr/>
          <a:lstStyle/>
          <a:p>
            <a:fld id="{2BD0F4D3-A369-4E7E-8A3D-517EC289D55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1254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charset="0"/>
            </a:endParaRPr>
          </a:p>
        </p:txBody>
      </p:sp>
      <p:sp>
        <p:nvSpPr>
          <p:cNvPr id="4" name="Slide Number Placeholder 3"/>
          <p:cNvSpPr>
            <a:spLocks noGrp="1"/>
          </p:cNvSpPr>
          <p:nvPr>
            <p:ph type="sldNum" sz="quarter" idx="10"/>
          </p:nvPr>
        </p:nvSpPr>
        <p:spPr/>
        <p:txBody>
          <a:bodyPr/>
          <a:lstStyle/>
          <a:p>
            <a:fld id="{2BD0F4D3-A369-4E7E-8A3D-517EC289D556}" type="slidenum">
              <a:rPr lang="en-US" smtClean="0"/>
              <a:pPr/>
              <a:t>2</a:t>
            </a:fld>
            <a:endParaRPr lang="en-US"/>
          </a:p>
        </p:txBody>
      </p:sp>
    </p:spTree>
    <p:extLst>
      <p:ext uri="{BB962C8B-B14F-4D97-AF65-F5344CB8AC3E}">
        <p14:creationId xmlns:p14="http://schemas.microsoft.com/office/powerpoint/2010/main" val="309691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FA960C2-0EC0-4BB0-A58C-05EC506F50DB}" type="slidenum">
              <a:rPr lang="en-US" smtClean="0"/>
              <a:pPr/>
              <a:t>3</a:t>
            </a:fld>
            <a:endParaRPr lang="en-US"/>
          </a:p>
        </p:txBody>
      </p:sp>
    </p:spTree>
    <p:extLst>
      <p:ext uri="{BB962C8B-B14F-4D97-AF65-F5344CB8AC3E}">
        <p14:creationId xmlns:p14="http://schemas.microsoft.com/office/powerpoint/2010/main" val="311467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learning steps and activities for this</a:t>
            </a:r>
            <a:r>
              <a:rPr lang="en-US" baseline="0" dirty="0" smtClean="0"/>
              <a:t> class are:</a:t>
            </a:r>
          </a:p>
          <a:p>
            <a:endParaRPr lang="en-US" baseline="0" dirty="0" smtClean="0"/>
          </a:p>
          <a:p>
            <a:pPr marL="457200" indent="-457200">
              <a:buFont typeface="+mj-lt"/>
              <a:buAutoNum type="arabicPeriod"/>
            </a:pPr>
            <a:r>
              <a:rPr lang="en-US" dirty="0" smtClean="0"/>
              <a:t>Analyze strategic elements of the Army Profession and the Army Ethic</a:t>
            </a:r>
          </a:p>
          <a:p>
            <a:pPr marL="457200" indent="-457200">
              <a:buFont typeface="+mj-lt"/>
              <a:buAutoNum type="arabicPeriod"/>
            </a:pPr>
            <a:r>
              <a:rPr lang="en-US" dirty="0" smtClean="0"/>
              <a:t>Evaluate role of chaplain as the ethical moral advisor to Command</a:t>
            </a:r>
          </a:p>
          <a:p>
            <a:pPr marL="457200" indent="-457200">
              <a:buFont typeface="+mj-lt"/>
              <a:buAutoNum type="arabicPeriod"/>
            </a:pPr>
            <a:r>
              <a:rPr lang="en-US" dirty="0" smtClean="0"/>
              <a:t>Plan</a:t>
            </a:r>
            <a:r>
              <a:rPr lang="en-US" baseline="0" dirty="0" smtClean="0"/>
              <a:t> strategically</a:t>
            </a:r>
            <a:r>
              <a:rPr lang="en-US" dirty="0" smtClean="0"/>
              <a:t> to execute Moral Leadership Training for Division and higher</a:t>
            </a:r>
          </a:p>
          <a:p>
            <a:endParaRPr lang="en-US" dirty="0" smtClean="0"/>
          </a:p>
          <a:p>
            <a:r>
              <a:rPr lang="en-US" dirty="0" smtClean="0"/>
              <a:t>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FA960C2-0EC0-4BB0-A58C-05EC506F50DB}" type="slidenum">
              <a:rPr lang="en-US" smtClean="0"/>
              <a:pPr/>
              <a:t>4</a:t>
            </a:fld>
            <a:endParaRPr lang="en-US"/>
          </a:p>
        </p:txBody>
      </p:sp>
    </p:spTree>
    <p:extLst>
      <p:ext uri="{BB962C8B-B14F-4D97-AF65-F5344CB8AC3E}">
        <p14:creationId xmlns:p14="http://schemas.microsoft.com/office/powerpoint/2010/main" val="226794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FFA960C2-0EC0-4BB0-A58C-05EC506F50DB}" type="slidenum">
              <a:rPr lang="en-US" smtClean="0"/>
              <a:pPr/>
              <a:t>5</a:t>
            </a:fld>
            <a:endParaRPr lang="en-US"/>
          </a:p>
        </p:txBody>
      </p:sp>
    </p:spTree>
    <p:extLst>
      <p:ext uri="{BB962C8B-B14F-4D97-AF65-F5344CB8AC3E}">
        <p14:creationId xmlns:p14="http://schemas.microsoft.com/office/powerpoint/2010/main" val="3749737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BD0F4D3-A369-4E7E-8A3D-517EC289D556}" type="slidenum">
              <a:rPr lang="en-US" smtClean="0"/>
              <a:pPr/>
              <a:t>6</a:t>
            </a:fld>
            <a:endParaRPr lang="en-US"/>
          </a:p>
        </p:txBody>
      </p:sp>
    </p:spTree>
    <p:extLst>
      <p:ext uri="{BB962C8B-B14F-4D97-AF65-F5344CB8AC3E}">
        <p14:creationId xmlns:p14="http://schemas.microsoft.com/office/powerpoint/2010/main" val="639810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a:t>
            </a:r>
            <a:endParaRPr lang="en-US" dirty="0"/>
          </a:p>
        </p:txBody>
      </p:sp>
      <p:sp>
        <p:nvSpPr>
          <p:cNvPr id="4" name="Slide Number Placeholder 3"/>
          <p:cNvSpPr>
            <a:spLocks noGrp="1"/>
          </p:cNvSpPr>
          <p:nvPr>
            <p:ph type="sldNum" sz="quarter" idx="10"/>
          </p:nvPr>
        </p:nvSpPr>
        <p:spPr/>
        <p:txBody>
          <a:bodyPr/>
          <a:lstStyle/>
          <a:p>
            <a:fld id="{2BD0F4D3-A369-4E7E-8A3D-517EC289D556}" type="slidenum">
              <a:rPr lang="en-US" smtClean="0"/>
              <a:pPr/>
              <a:t>7</a:t>
            </a:fld>
            <a:endParaRPr lang="en-US"/>
          </a:p>
        </p:txBody>
      </p:sp>
    </p:spTree>
    <p:extLst>
      <p:ext uri="{BB962C8B-B14F-4D97-AF65-F5344CB8AC3E}">
        <p14:creationId xmlns:p14="http://schemas.microsoft.com/office/powerpoint/2010/main" val="387920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FA960C2-0EC0-4BB0-A58C-05EC506F50D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305666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0" dirty="0" smtClean="0">
              <a:ea typeface="ＭＳ Ｐゴシック" pitchFamily="34" charset="-128"/>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FE88F413-E9BF-4137-8F15-FF2088FDFF00}" type="slidenum">
              <a:rPr lang="en-US" smtClean="0">
                <a:solidFill>
                  <a:prstClr val="black"/>
                </a:solidFill>
              </a:rPr>
              <a:pPr/>
              <a:t>9</a:t>
            </a:fld>
            <a:endParaRPr lang="en-US" smtClean="0">
              <a:solidFill>
                <a:prstClr val="black"/>
              </a:solidFill>
            </a:endParaRPr>
          </a:p>
        </p:txBody>
      </p:sp>
    </p:spTree>
    <p:extLst>
      <p:ext uri="{BB962C8B-B14F-4D97-AF65-F5344CB8AC3E}">
        <p14:creationId xmlns:p14="http://schemas.microsoft.com/office/powerpoint/2010/main" val="1801041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st Page with camo">
    <p:bg>
      <p:bgPr>
        <a:blipFill dpi="0" rotWithShape="0">
          <a:blip r:embed="rId2" cstate="email">
            <a:lum/>
            <a:extLst>
              <a:ext uri="{28A0092B-C50C-407E-A947-70E740481C1C}">
                <a14:useLocalDpi xmlns:a14="http://schemas.microsoft.com/office/drawing/2010/main"/>
              </a:ext>
            </a:extLst>
          </a:blip>
          <a:srcRect/>
          <a:stretch>
            <a:fillRect t="-33000" b="-33000"/>
          </a:stretch>
        </a:blip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198438" y="161925"/>
            <a:ext cx="8566150"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connsiteX0" fmla="*/ 9255 w 10000"/>
              <a:gd name="connsiteY0" fmla="*/ 0 h 10000"/>
              <a:gd name="connsiteX1" fmla="*/ 163 w 10000"/>
              <a:gd name="connsiteY1" fmla="*/ 0 h 10000"/>
              <a:gd name="connsiteX2" fmla="*/ 130 w 10000"/>
              <a:gd name="connsiteY2" fmla="*/ 5 h 10000"/>
              <a:gd name="connsiteX3" fmla="*/ 100 w 10000"/>
              <a:gd name="connsiteY3" fmla="*/ 20 h 10000"/>
              <a:gd name="connsiteX4" fmla="*/ 70 w 10000"/>
              <a:gd name="connsiteY4" fmla="*/ 39 h 10000"/>
              <a:gd name="connsiteX5" fmla="*/ 48 w 10000"/>
              <a:gd name="connsiteY5" fmla="*/ 69 h 10000"/>
              <a:gd name="connsiteX6" fmla="*/ 26 w 10000"/>
              <a:gd name="connsiteY6" fmla="*/ 98 h 10000"/>
              <a:gd name="connsiteX7" fmla="*/ 11 w 10000"/>
              <a:gd name="connsiteY7" fmla="*/ 138 h 10000"/>
              <a:gd name="connsiteX8" fmla="*/ 0 w 10000"/>
              <a:gd name="connsiteY8" fmla="*/ 177 h 10000"/>
              <a:gd name="connsiteX9" fmla="*/ 0 w 10000"/>
              <a:gd name="connsiteY9" fmla="*/ 221 h 10000"/>
              <a:gd name="connsiteX10" fmla="*/ 0 w 10000"/>
              <a:gd name="connsiteY10" fmla="*/ 7451 h 10000"/>
              <a:gd name="connsiteX11" fmla="*/ 4 w 10000"/>
              <a:gd name="connsiteY11" fmla="*/ 7500 h 10000"/>
              <a:gd name="connsiteX12" fmla="*/ 11 w 10000"/>
              <a:gd name="connsiteY12" fmla="*/ 7539 h 10000"/>
              <a:gd name="connsiteX13" fmla="*/ 30 w 10000"/>
              <a:gd name="connsiteY13" fmla="*/ 7579 h 10000"/>
              <a:gd name="connsiteX14" fmla="*/ 48 w 10000"/>
              <a:gd name="connsiteY14" fmla="*/ 7613 h 10000"/>
              <a:gd name="connsiteX15" fmla="*/ 74 w 10000"/>
              <a:gd name="connsiteY15" fmla="*/ 7642 h 10000"/>
              <a:gd name="connsiteX16" fmla="*/ 104 w 10000"/>
              <a:gd name="connsiteY16" fmla="*/ 7662 h 10000"/>
              <a:gd name="connsiteX17" fmla="*/ 137 w 10000"/>
              <a:gd name="connsiteY17" fmla="*/ 7677 h 10000"/>
              <a:gd name="connsiteX18" fmla="*/ 170 w 10000"/>
              <a:gd name="connsiteY18" fmla="*/ 7682 h 10000"/>
              <a:gd name="connsiteX19" fmla="*/ 6723 w 10000"/>
              <a:gd name="connsiteY19" fmla="*/ 7682 h 10000"/>
              <a:gd name="connsiteX20" fmla="*/ 6761 w 10000"/>
              <a:gd name="connsiteY20" fmla="*/ 7682 h 10000"/>
              <a:gd name="connsiteX21" fmla="*/ 6794 w 10000"/>
              <a:gd name="connsiteY21" fmla="*/ 7696 h 10000"/>
              <a:gd name="connsiteX22" fmla="*/ 6820 w 10000"/>
              <a:gd name="connsiteY22" fmla="*/ 7716 h 10000"/>
              <a:gd name="connsiteX23" fmla="*/ 6837 w 10000"/>
              <a:gd name="connsiteY23" fmla="*/ 7733 h 10000"/>
              <a:gd name="connsiteX24" fmla="*/ 6864 w 10000"/>
              <a:gd name="connsiteY24" fmla="*/ 7770 h 10000"/>
              <a:gd name="connsiteX25" fmla="*/ 6879 w 10000"/>
              <a:gd name="connsiteY25" fmla="*/ 7809 h 10000"/>
              <a:gd name="connsiteX26" fmla="*/ 6890 w 10000"/>
              <a:gd name="connsiteY26" fmla="*/ 7854 h 10000"/>
              <a:gd name="connsiteX27" fmla="*/ 6890 w 10000"/>
              <a:gd name="connsiteY27" fmla="*/ 7898 h 10000"/>
              <a:gd name="connsiteX28" fmla="*/ 6890 w 10000"/>
              <a:gd name="connsiteY28" fmla="*/ 9745 h 10000"/>
              <a:gd name="connsiteX29" fmla="*/ 6894 w 10000"/>
              <a:gd name="connsiteY29" fmla="*/ 9799 h 10000"/>
              <a:gd name="connsiteX30" fmla="*/ 6905 w 10000"/>
              <a:gd name="connsiteY30" fmla="*/ 9848 h 10000"/>
              <a:gd name="connsiteX31" fmla="*/ 6924 w 10000"/>
              <a:gd name="connsiteY31" fmla="*/ 9892 h 10000"/>
              <a:gd name="connsiteX32" fmla="*/ 6950 w 10000"/>
              <a:gd name="connsiteY32" fmla="*/ 9926 h 10000"/>
              <a:gd name="connsiteX33" fmla="*/ 6976 w 10000"/>
              <a:gd name="connsiteY33" fmla="*/ 9961 h 10000"/>
              <a:gd name="connsiteX34" fmla="*/ 7009 w 10000"/>
              <a:gd name="connsiteY34" fmla="*/ 9980 h 10000"/>
              <a:gd name="connsiteX35" fmla="*/ 7046 w 10000"/>
              <a:gd name="connsiteY35" fmla="*/ 9995 h 10000"/>
              <a:gd name="connsiteX36" fmla="*/ 7087 w 10000"/>
              <a:gd name="connsiteY36" fmla="*/ 10000 h 10000"/>
              <a:gd name="connsiteX37" fmla="*/ 9807 w 10000"/>
              <a:gd name="connsiteY37" fmla="*/ 10000 h 10000"/>
              <a:gd name="connsiteX38" fmla="*/ 9844 w 10000"/>
              <a:gd name="connsiteY38" fmla="*/ 9995 h 10000"/>
              <a:gd name="connsiteX39" fmla="*/ 9881 w 10000"/>
              <a:gd name="connsiteY39" fmla="*/ 9980 h 10000"/>
              <a:gd name="connsiteX40" fmla="*/ 9915 w 10000"/>
              <a:gd name="connsiteY40" fmla="*/ 9961 h 10000"/>
              <a:gd name="connsiteX41" fmla="*/ 9944 w 10000"/>
              <a:gd name="connsiteY41" fmla="*/ 9926 h 10000"/>
              <a:gd name="connsiteX42" fmla="*/ 9967 w 10000"/>
              <a:gd name="connsiteY42" fmla="*/ 9892 h 10000"/>
              <a:gd name="connsiteX43" fmla="*/ 9985 w 10000"/>
              <a:gd name="connsiteY43" fmla="*/ 9848 h 10000"/>
              <a:gd name="connsiteX44" fmla="*/ 9996 w 10000"/>
              <a:gd name="connsiteY44" fmla="*/ 9799 h 10000"/>
              <a:gd name="connsiteX45" fmla="*/ 10000 w 10000"/>
              <a:gd name="connsiteY45" fmla="*/ 9745 h 10000"/>
              <a:gd name="connsiteX46" fmla="*/ 10000 w 10000"/>
              <a:gd name="connsiteY46" fmla="*/ 7932 h 10000"/>
              <a:gd name="connsiteX47" fmla="*/ 9996 w 10000"/>
              <a:gd name="connsiteY47" fmla="*/ 7883 h 10000"/>
              <a:gd name="connsiteX48" fmla="*/ 9985 w 10000"/>
              <a:gd name="connsiteY48" fmla="*/ 7834 h 10000"/>
              <a:gd name="connsiteX49" fmla="*/ 9967 w 10000"/>
              <a:gd name="connsiteY49" fmla="*/ 7795 h 10000"/>
              <a:gd name="connsiteX50" fmla="*/ 9944 w 10000"/>
              <a:gd name="connsiteY50" fmla="*/ 7755 h 10000"/>
              <a:gd name="connsiteX51" fmla="*/ 9915 w 10000"/>
              <a:gd name="connsiteY51" fmla="*/ 7726 h 10000"/>
              <a:gd name="connsiteX52" fmla="*/ 9885 w 10000"/>
              <a:gd name="connsiteY52" fmla="*/ 7701 h 10000"/>
              <a:gd name="connsiteX53" fmla="*/ 9848 w 10000"/>
              <a:gd name="connsiteY53" fmla="*/ 7687 h 10000"/>
              <a:gd name="connsiteX54" fmla="*/ 9811 w 10000"/>
              <a:gd name="connsiteY54" fmla="*/ 7682 h 10000"/>
              <a:gd name="connsiteX55" fmla="*/ 9563 w 10000"/>
              <a:gd name="connsiteY55" fmla="*/ 7682 h 10000"/>
              <a:gd name="connsiteX56" fmla="*/ 9533 w 10000"/>
              <a:gd name="connsiteY56" fmla="*/ 7677 h 10000"/>
              <a:gd name="connsiteX57" fmla="*/ 9503 w 10000"/>
              <a:gd name="connsiteY57" fmla="*/ 7662 h 10000"/>
              <a:gd name="connsiteX58" fmla="*/ 9481 w 10000"/>
              <a:gd name="connsiteY58" fmla="*/ 7642 h 10000"/>
              <a:gd name="connsiteX59" fmla="*/ 9459 w 10000"/>
              <a:gd name="connsiteY59" fmla="*/ 7613 h 10000"/>
              <a:gd name="connsiteX60" fmla="*/ 9444 w 10000"/>
              <a:gd name="connsiteY60" fmla="*/ 7579 h 10000"/>
              <a:gd name="connsiteX61" fmla="*/ 9429 w 10000"/>
              <a:gd name="connsiteY61" fmla="*/ 7544 h 10000"/>
              <a:gd name="connsiteX62" fmla="*/ 9422 w 10000"/>
              <a:gd name="connsiteY62" fmla="*/ 7500 h 10000"/>
              <a:gd name="connsiteX63" fmla="*/ 9418 w 10000"/>
              <a:gd name="connsiteY63" fmla="*/ 7456 h 10000"/>
              <a:gd name="connsiteX64" fmla="*/ 9422 w 10000"/>
              <a:gd name="connsiteY64" fmla="*/ 221 h 10000"/>
              <a:gd name="connsiteX65" fmla="*/ 9418 w 10000"/>
              <a:gd name="connsiteY65" fmla="*/ 177 h 10000"/>
              <a:gd name="connsiteX66" fmla="*/ 9407 w 10000"/>
              <a:gd name="connsiteY66" fmla="*/ 138 h 10000"/>
              <a:gd name="connsiteX67" fmla="*/ 9392 w 10000"/>
              <a:gd name="connsiteY67" fmla="*/ 98 h 10000"/>
              <a:gd name="connsiteX68" fmla="*/ 9370 w 10000"/>
              <a:gd name="connsiteY68" fmla="*/ 69 h 10000"/>
              <a:gd name="connsiteX69" fmla="*/ 9348 w 10000"/>
              <a:gd name="connsiteY69" fmla="*/ 39 h 10000"/>
              <a:gd name="connsiteX70" fmla="*/ 9318 w 10000"/>
              <a:gd name="connsiteY70" fmla="*/ 20 h 10000"/>
              <a:gd name="connsiteX71" fmla="*/ 9288 w 10000"/>
              <a:gd name="connsiteY71" fmla="*/ 5 h 10000"/>
              <a:gd name="connsiteX72" fmla="*/ 9255 w 10000"/>
              <a:gd name="connsiteY72" fmla="*/ 0 h 10000"/>
              <a:gd name="connsiteX0" fmla="*/ 9255 w 10000"/>
              <a:gd name="connsiteY0" fmla="*/ 0 h 10000"/>
              <a:gd name="connsiteX1" fmla="*/ 163 w 10000"/>
              <a:gd name="connsiteY1" fmla="*/ 0 h 10000"/>
              <a:gd name="connsiteX2" fmla="*/ 130 w 10000"/>
              <a:gd name="connsiteY2" fmla="*/ 5 h 10000"/>
              <a:gd name="connsiteX3" fmla="*/ 100 w 10000"/>
              <a:gd name="connsiteY3" fmla="*/ 20 h 10000"/>
              <a:gd name="connsiteX4" fmla="*/ 70 w 10000"/>
              <a:gd name="connsiteY4" fmla="*/ 39 h 10000"/>
              <a:gd name="connsiteX5" fmla="*/ 48 w 10000"/>
              <a:gd name="connsiteY5" fmla="*/ 69 h 10000"/>
              <a:gd name="connsiteX6" fmla="*/ 26 w 10000"/>
              <a:gd name="connsiteY6" fmla="*/ 98 h 10000"/>
              <a:gd name="connsiteX7" fmla="*/ 11 w 10000"/>
              <a:gd name="connsiteY7" fmla="*/ 138 h 10000"/>
              <a:gd name="connsiteX8" fmla="*/ 0 w 10000"/>
              <a:gd name="connsiteY8" fmla="*/ 177 h 10000"/>
              <a:gd name="connsiteX9" fmla="*/ 0 w 10000"/>
              <a:gd name="connsiteY9" fmla="*/ 221 h 10000"/>
              <a:gd name="connsiteX10" fmla="*/ 0 w 10000"/>
              <a:gd name="connsiteY10" fmla="*/ 7451 h 10000"/>
              <a:gd name="connsiteX11" fmla="*/ 4 w 10000"/>
              <a:gd name="connsiteY11" fmla="*/ 7500 h 10000"/>
              <a:gd name="connsiteX12" fmla="*/ 11 w 10000"/>
              <a:gd name="connsiteY12" fmla="*/ 7539 h 10000"/>
              <a:gd name="connsiteX13" fmla="*/ 30 w 10000"/>
              <a:gd name="connsiteY13" fmla="*/ 7579 h 10000"/>
              <a:gd name="connsiteX14" fmla="*/ 48 w 10000"/>
              <a:gd name="connsiteY14" fmla="*/ 7613 h 10000"/>
              <a:gd name="connsiteX15" fmla="*/ 74 w 10000"/>
              <a:gd name="connsiteY15" fmla="*/ 7642 h 10000"/>
              <a:gd name="connsiteX16" fmla="*/ 104 w 10000"/>
              <a:gd name="connsiteY16" fmla="*/ 7662 h 10000"/>
              <a:gd name="connsiteX17" fmla="*/ 137 w 10000"/>
              <a:gd name="connsiteY17" fmla="*/ 7677 h 10000"/>
              <a:gd name="connsiteX18" fmla="*/ 170 w 10000"/>
              <a:gd name="connsiteY18" fmla="*/ 7682 h 10000"/>
              <a:gd name="connsiteX19" fmla="*/ 6723 w 10000"/>
              <a:gd name="connsiteY19" fmla="*/ 7682 h 10000"/>
              <a:gd name="connsiteX20" fmla="*/ 6761 w 10000"/>
              <a:gd name="connsiteY20" fmla="*/ 7682 h 10000"/>
              <a:gd name="connsiteX21" fmla="*/ 6782 w 10000"/>
              <a:gd name="connsiteY21" fmla="*/ 7692 h 10000"/>
              <a:gd name="connsiteX22" fmla="*/ 6820 w 10000"/>
              <a:gd name="connsiteY22" fmla="*/ 7716 h 10000"/>
              <a:gd name="connsiteX23" fmla="*/ 6837 w 10000"/>
              <a:gd name="connsiteY23" fmla="*/ 7733 h 10000"/>
              <a:gd name="connsiteX24" fmla="*/ 6864 w 10000"/>
              <a:gd name="connsiteY24" fmla="*/ 7770 h 10000"/>
              <a:gd name="connsiteX25" fmla="*/ 6879 w 10000"/>
              <a:gd name="connsiteY25" fmla="*/ 7809 h 10000"/>
              <a:gd name="connsiteX26" fmla="*/ 6890 w 10000"/>
              <a:gd name="connsiteY26" fmla="*/ 7854 h 10000"/>
              <a:gd name="connsiteX27" fmla="*/ 6890 w 10000"/>
              <a:gd name="connsiteY27" fmla="*/ 7898 h 10000"/>
              <a:gd name="connsiteX28" fmla="*/ 6890 w 10000"/>
              <a:gd name="connsiteY28" fmla="*/ 9745 h 10000"/>
              <a:gd name="connsiteX29" fmla="*/ 6894 w 10000"/>
              <a:gd name="connsiteY29" fmla="*/ 9799 h 10000"/>
              <a:gd name="connsiteX30" fmla="*/ 6905 w 10000"/>
              <a:gd name="connsiteY30" fmla="*/ 9848 h 10000"/>
              <a:gd name="connsiteX31" fmla="*/ 6924 w 10000"/>
              <a:gd name="connsiteY31" fmla="*/ 9892 h 10000"/>
              <a:gd name="connsiteX32" fmla="*/ 6950 w 10000"/>
              <a:gd name="connsiteY32" fmla="*/ 9926 h 10000"/>
              <a:gd name="connsiteX33" fmla="*/ 6976 w 10000"/>
              <a:gd name="connsiteY33" fmla="*/ 9961 h 10000"/>
              <a:gd name="connsiteX34" fmla="*/ 7009 w 10000"/>
              <a:gd name="connsiteY34" fmla="*/ 9980 h 10000"/>
              <a:gd name="connsiteX35" fmla="*/ 7046 w 10000"/>
              <a:gd name="connsiteY35" fmla="*/ 9995 h 10000"/>
              <a:gd name="connsiteX36" fmla="*/ 7087 w 10000"/>
              <a:gd name="connsiteY36" fmla="*/ 10000 h 10000"/>
              <a:gd name="connsiteX37" fmla="*/ 9807 w 10000"/>
              <a:gd name="connsiteY37" fmla="*/ 10000 h 10000"/>
              <a:gd name="connsiteX38" fmla="*/ 9844 w 10000"/>
              <a:gd name="connsiteY38" fmla="*/ 9995 h 10000"/>
              <a:gd name="connsiteX39" fmla="*/ 9881 w 10000"/>
              <a:gd name="connsiteY39" fmla="*/ 9980 h 10000"/>
              <a:gd name="connsiteX40" fmla="*/ 9915 w 10000"/>
              <a:gd name="connsiteY40" fmla="*/ 9961 h 10000"/>
              <a:gd name="connsiteX41" fmla="*/ 9944 w 10000"/>
              <a:gd name="connsiteY41" fmla="*/ 9926 h 10000"/>
              <a:gd name="connsiteX42" fmla="*/ 9967 w 10000"/>
              <a:gd name="connsiteY42" fmla="*/ 9892 h 10000"/>
              <a:gd name="connsiteX43" fmla="*/ 9985 w 10000"/>
              <a:gd name="connsiteY43" fmla="*/ 9848 h 10000"/>
              <a:gd name="connsiteX44" fmla="*/ 9996 w 10000"/>
              <a:gd name="connsiteY44" fmla="*/ 9799 h 10000"/>
              <a:gd name="connsiteX45" fmla="*/ 10000 w 10000"/>
              <a:gd name="connsiteY45" fmla="*/ 9745 h 10000"/>
              <a:gd name="connsiteX46" fmla="*/ 10000 w 10000"/>
              <a:gd name="connsiteY46" fmla="*/ 7932 h 10000"/>
              <a:gd name="connsiteX47" fmla="*/ 9996 w 10000"/>
              <a:gd name="connsiteY47" fmla="*/ 7883 h 10000"/>
              <a:gd name="connsiteX48" fmla="*/ 9985 w 10000"/>
              <a:gd name="connsiteY48" fmla="*/ 7834 h 10000"/>
              <a:gd name="connsiteX49" fmla="*/ 9967 w 10000"/>
              <a:gd name="connsiteY49" fmla="*/ 7795 h 10000"/>
              <a:gd name="connsiteX50" fmla="*/ 9944 w 10000"/>
              <a:gd name="connsiteY50" fmla="*/ 7755 h 10000"/>
              <a:gd name="connsiteX51" fmla="*/ 9915 w 10000"/>
              <a:gd name="connsiteY51" fmla="*/ 7726 h 10000"/>
              <a:gd name="connsiteX52" fmla="*/ 9885 w 10000"/>
              <a:gd name="connsiteY52" fmla="*/ 7701 h 10000"/>
              <a:gd name="connsiteX53" fmla="*/ 9848 w 10000"/>
              <a:gd name="connsiteY53" fmla="*/ 7687 h 10000"/>
              <a:gd name="connsiteX54" fmla="*/ 9811 w 10000"/>
              <a:gd name="connsiteY54" fmla="*/ 7682 h 10000"/>
              <a:gd name="connsiteX55" fmla="*/ 9563 w 10000"/>
              <a:gd name="connsiteY55" fmla="*/ 7682 h 10000"/>
              <a:gd name="connsiteX56" fmla="*/ 9533 w 10000"/>
              <a:gd name="connsiteY56" fmla="*/ 7677 h 10000"/>
              <a:gd name="connsiteX57" fmla="*/ 9503 w 10000"/>
              <a:gd name="connsiteY57" fmla="*/ 7662 h 10000"/>
              <a:gd name="connsiteX58" fmla="*/ 9481 w 10000"/>
              <a:gd name="connsiteY58" fmla="*/ 7642 h 10000"/>
              <a:gd name="connsiteX59" fmla="*/ 9459 w 10000"/>
              <a:gd name="connsiteY59" fmla="*/ 7613 h 10000"/>
              <a:gd name="connsiteX60" fmla="*/ 9444 w 10000"/>
              <a:gd name="connsiteY60" fmla="*/ 7579 h 10000"/>
              <a:gd name="connsiteX61" fmla="*/ 9429 w 10000"/>
              <a:gd name="connsiteY61" fmla="*/ 7544 h 10000"/>
              <a:gd name="connsiteX62" fmla="*/ 9422 w 10000"/>
              <a:gd name="connsiteY62" fmla="*/ 7500 h 10000"/>
              <a:gd name="connsiteX63" fmla="*/ 9418 w 10000"/>
              <a:gd name="connsiteY63" fmla="*/ 7456 h 10000"/>
              <a:gd name="connsiteX64" fmla="*/ 9422 w 10000"/>
              <a:gd name="connsiteY64" fmla="*/ 221 h 10000"/>
              <a:gd name="connsiteX65" fmla="*/ 9418 w 10000"/>
              <a:gd name="connsiteY65" fmla="*/ 177 h 10000"/>
              <a:gd name="connsiteX66" fmla="*/ 9407 w 10000"/>
              <a:gd name="connsiteY66" fmla="*/ 138 h 10000"/>
              <a:gd name="connsiteX67" fmla="*/ 9392 w 10000"/>
              <a:gd name="connsiteY67" fmla="*/ 98 h 10000"/>
              <a:gd name="connsiteX68" fmla="*/ 9370 w 10000"/>
              <a:gd name="connsiteY68" fmla="*/ 69 h 10000"/>
              <a:gd name="connsiteX69" fmla="*/ 9348 w 10000"/>
              <a:gd name="connsiteY69" fmla="*/ 39 h 10000"/>
              <a:gd name="connsiteX70" fmla="*/ 9318 w 10000"/>
              <a:gd name="connsiteY70" fmla="*/ 20 h 10000"/>
              <a:gd name="connsiteX71" fmla="*/ 9288 w 10000"/>
              <a:gd name="connsiteY71" fmla="*/ 5 h 10000"/>
              <a:gd name="connsiteX72" fmla="*/ 9255 w 10000"/>
              <a:gd name="connsiteY72" fmla="*/ 0 h 10000"/>
              <a:gd name="connsiteX0" fmla="*/ 9255 w 10000"/>
              <a:gd name="connsiteY0" fmla="*/ 0 h 10000"/>
              <a:gd name="connsiteX1" fmla="*/ 163 w 10000"/>
              <a:gd name="connsiteY1" fmla="*/ 0 h 10000"/>
              <a:gd name="connsiteX2" fmla="*/ 130 w 10000"/>
              <a:gd name="connsiteY2" fmla="*/ 5 h 10000"/>
              <a:gd name="connsiteX3" fmla="*/ 100 w 10000"/>
              <a:gd name="connsiteY3" fmla="*/ 20 h 10000"/>
              <a:gd name="connsiteX4" fmla="*/ 70 w 10000"/>
              <a:gd name="connsiteY4" fmla="*/ 39 h 10000"/>
              <a:gd name="connsiteX5" fmla="*/ 48 w 10000"/>
              <a:gd name="connsiteY5" fmla="*/ 69 h 10000"/>
              <a:gd name="connsiteX6" fmla="*/ 26 w 10000"/>
              <a:gd name="connsiteY6" fmla="*/ 98 h 10000"/>
              <a:gd name="connsiteX7" fmla="*/ 11 w 10000"/>
              <a:gd name="connsiteY7" fmla="*/ 138 h 10000"/>
              <a:gd name="connsiteX8" fmla="*/ 0 w 10000"/>
              <a:gd name="connsiteY8" fmla="*/ 177 h 10000"/>
              <a:gd name="connsiteX9" fmla="*/ 0 w 10000"/>
              <a:gd name="connsiteY9" fmla="*/ 221 h 10000"/>
              <a:gd name="connsiteX10" fmla="*/ 0 w 10000"/>
              <a:gd name="connsiteY10" fmla="*/ 7451 h 10000"/>
              <a:gd name="connsiteX11" fmla="*/ 4 w 10000"/>
              <a:gd name="connsiteY11" fmla="*/ 7500 h 10000"/>
              <a:gd name="connsiteX12" fmla="*/ 11 w 10000"/>
              <a:gd name="connsiteY12" fmla="*/ 7539 h 10000"/>
              <a:gd name="connsiteX13" fmla="*/ 30 w 10000"/>
              <a:gd name="connsiteY13" fmla="*/ 7579 h 10000"/>
              <a:gd name="connsiteX14" fmla="*/ 48 w 10000"/>
              <a:gd name="connsiteY14" fmla="*/ 7613 h 10000"/>
              <a:gd name="connsiteX15" fmla="*/ 74 w 10000"/>
              <a:gd name="connsiteY15" fmla="*/ 7642 h 10000"/>
              <a:gd name="connsiteX16" fmla="*/ 104 w 10000"/>
              <a:gd name="connsiteY16" fmla="*/ 7662 h 10000"/>
              <a:gd name="connsiteX17" fmla="*/ 137 w 10000"/>
              <a:gd name="connsiteY17" fmla="*/ 7677 h 10000"/>
              <a:gd name="connsiteX18" fmla="*/ 170 w 10000"/>
              <a:gd name="connsiteY18" fmla="*/ 7682 h 10000"/>
              <a:gd name="connsiteX19" fmla="*/ 6723 w 10000"/>
              <a:gd name="connsiteY19" fmla="*/ 7682 h 10000"/>
              <a:gd name="connsiteX20" fmla="*/ 6761 w 10000"/>
              <a:gd name="connsiteY20" fmla="*/ 7682 h 10000"/>
              <a:gd name="connsiteX21" fmla="*/ 6782 w 10000"/>
              <a:gd name="connsiteY21" fmla="*/ 7692 h 10000"/>
              <a:gd name="connsiteX22" fmla="*/ 6820 w 10000"/>
              <a:gd name="connsiteY22" fmla="*/ 7716 h 10000"/>
              <a:gd name="connsiteX23" fmla="*/ 6837 w 10000"/>
              <a:gd name="connsiteY23" fmla="*/ 7733 h 10000"/>
              <a:gd name="connsiteX24" fmla="*/ 6864 w 10000"/>
              <a:gd name="connsiteY24" fmla="*/ 7770 h 10000"/>
              <a:gd name="connsiteX25" fmla="*/ 6882 w 10000"/>
              <a:gd name="connsiteY25" fmla="*/ 7821 h 10000"/>
              <a:gd name="connsiteX26" fmla="*/ 6890 w 10000"/>
              <a:gd name="connsiteY26" fmla="*/ 7854 h 10000"/>
              <a:gd name="connsiteX27" fmla="*/ 6890 w 10000"/>
              <a:gd name="connsiteY27" fmla="*/ 7898 h 10000"/>
              <a:gd name="connsiteX28" fmla="*/ 6890 w 10000"/>
              <a:gd name="connsiteY28" fmla="*/ 9745 h 10000"/>
              <a:gd name="connsiteX29" fmla="*/ 6894 w 10000"/>
              <a:gd name="connsiteY29" fmla="*/ 9799 h 10000"/>
              <a:gd name="connsiteX30" fmla="*/ 6905 w 10000"/>
              <a:gd name="connsiteY30" fmla="*/ 9848 h 10000"/>
              <a:gd name="connsiteX31" fmla="*/ 6924 w 10000"/>
              <a:gd name="connsiteY31" fmla="*/ 9892 h 10000"/>
              <a:gd name="connsiteX32" fmla="*/ 6950 w 10000"/>
              <a:gd name="connsiteY32" fmla="*/ 9926 h 10000"/>
              <a:gd name="connsiteX33" fmla="*/ 6976 w 10000"/>
              <a:gd name="connsiteY33" fmla="*/ 9961 h 10000"/>
              <a:gd name="connsiteX34" fmla="*/ 7009 w 10000"/>
              <a:gd name="connsiteY34" fmla="*/ 9980 h 10000"/>
              <a:gd name="connsiteX35" fmla="*/ 7046 w 10000"/>
              <a:gd name="connsiteY35" fmla="*/ 9995 h 10000"/>
              <a:gd name="connsiteX36" fmla="*/ 7087 w 10000"/>
              <a:gd name="connsiteY36" fmla="*/ 10000 h 10000"/>
              <a:gd name="connsiteX37" fmla="*/ 9807 w 10000"/>
              <a:gd name="connsiteY37" fmla="*/ 10000 h 10000"/>
              <a:gd name="connsiteX38" fmla="*/ 9844 w 10000"/>
              <a:gd name="connsiteY38" fmla="*/ 9995 h 10000"/>
              <a:gd name="connsiteX39" fmla="*/ 9881 w 10000"/>
              <a:gd name="connsiteY39" fmla="*/ 9980 h 10000"/>
              <a:gd name="connsiteX40" fmla="*/ 9915 w 10000"/>
              <a:gd name="connsiteY40" fmla="*/ 9961 h 10000"/>
              <a:gd name="connsiteX41" fmla="*/ 9944 w 10000"/>
              <a:gd name="connsiteY41" fmla="*/ 9926 h 10000"/>
              <a:gd name="connsiteX42" fmla="*/ 9967 w 10000"/>
              <a:gd name="connsiteY42" fmla="*/ 9892 h 10000"/>
              <a:gd name="connsiteX43" fmla="*/ 9985 w 10000"/>
              <a:gd name="connsiteY43" fmla="*/ 9848 h 10000"/>
              <a:gd name="connsiteX44" fmla="*/ 9996 w 10000"/>
              <a:gd name="connsiteY44" fmla="*/ 9799 h 10000"/>
              <a:gd name="connsiteX45" fmla="*/ 10000 w 10000"/>
              <a:gd name="connsiteY45" fmla="*/ 9745 h 10000"/>
              <a:gd name="connsiteX46" fmla="*/ 10000 w 10000"/>
              <a:gd name="connsiteY46" fmla="*/ 7932 h 10000"/>
              <a:gd name="connsiteX47" fmla="*/ 9996 w 10000"/>
              <a:gd name="connsiteY47" fmla="*/ 7883 h 10000"/>
              <a:gd name="connsiteX48" fmla="*/ 9985 w 10000"/>
              <a:gd name="connsiteY48" fmla="*/ 7834 h 10000"/>
              <a:gd name="connsiteX49" fmla="*/ 9967 w 10000"/>
              <a:gd name="connsiteY49" fmla="*/ 7795 h 10000"/>
              <a:gd name="connsiteX50" fmla="*/ 9944 w 10000"/>
              <a:gd name="connsiteY50" fmla="*/ 7755 h 10000"/>
              <a:gd name="connsiteX51" fmla="*/ 9915 w 10000"/>
              <a:gd name="connsiteY51" fmla="*/ 7726 h 10000"/>
              <a:gd name="connsiteX52" fmla="*/ 9885 w 10000"/>
              <a:gd name="connsiteY52" fmla="*/ 7701 h 10000"/>
              <a:gd name="connsiteX53" fmla="*/ 9848 w 10000"/>
              <a:gd name="connsiteY53" fmla="*/ 7687 h 10000"/>
              <a:gd name="connsiteX54" fmla="*/ 9811 w 10000"/>
              <a:gd name="connsiteY54" fmla="*/ 7682 h 10000"/>
              <a:gd name="connsiteX55" fmla="*/ 9563 w 10000"/>
              <a:gd name="connsiteY55" fmla="*/ 7682 h 10000"/>
              <a:gd name="connsiteX56" fmla="*/ 9533 w 10000"/>
              <a:gd name="connsiteY56" fmla="*/ 7677 h 10000"/>
              <a:gd name="connsiteX57" fmla="*/ 9503 w 10000"/>
              <a:gd name="connsiteY57" fmla="*/ 7662 h 10000"/>
              <a:gd name="connsiteX58" fmla="*/ 9481 w 10000"/>
              <a:gd name="connsiteY58" fmla="*/ 7642 h 10000"/>
              <a:gd name="connsiteX59" fmla="*/ 9459 w 10000"/>
              <a:gd name="connsiteY59" fmla="*/ 7613 h 10000"/>
              <a:gd name="connsiteX60" fmla="*/ 9444 w 10000"/>
              <a:gd name="connsiteY60" fmla="*/ 7579 h 10000"/>
              <a:gd name="connsiteX61" fmla="*/ 9429 w 10000"/>
              <a:gd name="connsiteY61" fmla="*/ 7544 h 10000"/>
              <a:gd name="connsiteX62" fmla="*/ 9422 w 10000"/>
              <a:gd name="connsiteY62" fmla="*/ 7500 h 10000"/>
              <a:gd name="connsiteX63" fmla="*/ 9418 w 10000"/>
              <a:gd name="connsiteY63" fmla="*/ 7456 h 10000"/>
              <a:gd name="connsiteX64" fmla="*/ 9422 w 10000"/>
              <a:gd name="connsiteY64" fmla="*/ 221 h 10000"/>
              <a:gd name="connsiteX65" fmla="*/ 9418 w 10000"/>
              <a:gd name="connsiteY65" fmla="*/ 177 h 10000"/>
              <a:gd name="connsiteX66" fmla="*/ 9407 w 10000"/>
              <a:gd name="connsiteY66" fmla="*/ 138 h 10000"/>
              <a:gd name="connsiteX67" fmla="*/ 9392 w 10000"/>
              <a:gd name="connsiteY67" fmla="*/ 98 h 10000"/>
              <a:gd name="connsiteX68" fmla="*/ 9370 w 10000"/>
              <a:gd name="connsiteY68" fmla="*/ 69 h 10000"/>
              <a:gd name="connsiteX69" fmla="*/ 9348 w 10000"/>
              <a:gd name="connsiteY69" fmla="*/ 39 h 10000"/>
              <a:gd name="connsiteX70" fmla="*/ 9318 w 10000"/>
              <a:gd name="connsiteY70" fmla="*/ 20 h 10000"/>
              <a:gd name="connsiteX71" fmla="*/ 9288 w 10000"/>
              <a:gd name="connsiteY71" fmla="*/ 5 h 10000"/>
              <a:gd name="connsiteX72" fmla="*/ 9255 w 10000"/>
              <a:gd name="connsiteY7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000" h="10000">
                <a:moveTo>
                  <a:pt x="9255" y="0"/>
                </a:moveTo>
                <a:lnTo>
                  <a:pt x="163" y="0"/>
                </a:lnTo>
                <a:cubicBezTo>
                  <a:pt x="152" y="2"/>
                  <a:pt x="141" y="3"/>
                  <a:pt x="130" y="5"/>
                </a:cubicBezTo>
                <a:lnTo>
                  <a:pt x="100" y="20"/>
                </a:lnTo>
                <a:cubicBezTo>
                  <a:pt x="90" y="26"/>
                  <a:pt x="80" y="33"/>
                  <a:pt x="70" y="39"/>
                </a:cubicBezTo>
                <a:cubicBezTo>
                  <a:pt x="63" y="49"/>
                  <a:pt x="55" y="59"/>
                  <a:pt x="48" y="69"/>
                </a:cubicBezTo>
                <a:cubicBezTo>
                  <a:pt x="41" y="79"/>
                  <a:pt x="33" y="88"/>
                  <a:pt x="26" y="98"/>
                </a:cubicBezTo>
                <a:cubicBezTo>
                  <a:pt x="21" y="111"/>
                  <a:pt x="16" y="125"/>
                  <a:pt x="11" y="138"/>
                </a:cubicBezTo>
                <a:cubicBezTo>
                  <a:pt x="7" y="151"/>
                  <a:pt x="4" y="164"/>
                  <a:pt x="0" y="177"/>
                </a:cubicBezTo>
                <a:lnTo>
                  <a:pt x="0" y="221"/>
                </a:lnTo>
                <a:lnTo>
                  <a:pt x="0" y="7451"/>
                </a:lnTo>
                <a:cubicBezTo>
                  <a:pt x="1" y="7467"/>
                  <a:pt x="3" y="7484"/>
                  <a:pt x="4" y="7500"/>
                </a:cubicBezTo>
                <a:cubicBezTo>
                  <a:pt x="6" y="7513"/>
                  <a:pt x="9" y="7526"/>
                  <a:pt x="11" y="7539"/>
                </a:cubicBezTo>
                <a:cubicBezTo>
                  <a:pt x="17" y="7552"/>
                  <a:pt x="24" y="7566"/>
                  <a:pt x="30" y="7579"/>
                </a:cubicBezTo>
                <a:cubicBezTo>
                  <a:pt x="36" y="7590"/>
                  <a:pt x="42" y="7602"/>
                  <a:pt x="48" y="7613"/>
                </a:cubicBezTo>
                <a:lnTo>
                  <a:pt x="74" y="7642"/>
                </a:lnTo>
                <a:cubicBezTo>
                  <a:pt x="84" y="7649"/>
                  <a:pt x="94" y="7655"/>
                  <a:pt x="104" y="7662"/>
                </a:cubicBezTo>
                <a:lnTo>
                  <a:pt x="137" y="7677"/>
                </a:lnTo>
                <a:cubicBezTo>
                  <a:pt x="148" y="7679"/>
                  <a:pt x="159" y="7680"/>
                  <a:pt x="170" y="7682"/>
                </a:cubicBezTo>
                <a:lnTo>
                  <a:pt x="6723" y="7682"/>
                </a:lnTo>
                <a:lnTo>
                  <a:pt x="6761" y="7682"/>
                </a:lnTo>
                <a:cubicBezTo>
                  <a:pt x="6772" y="7687"/>
                  <a:pt x="6771" y="7687"/>
                  <a:pt x="6782" y="7692"/>
                </a:cubicBezTo>
                <a:cubicBezTo>
                  <a:pt x="6795" y="7700"/>
                  <a:pt x="6807" y="7708"/>
                  <a:pt x="6820" y="7716"/>
                </a:cubicBezTo>
                <a:lnTo>
                  <a:pt x="6837" y="7733"/>
                </a:lnTo>
                <a:cubicBezTo>
                  <a:pt x="6846" y="7745"/>
                  <a:pt x="6855" y="7758"/>
                  <a:pt x="6864" y="7770"/>
                </a:cubicBezTo>
                <a:lnTo>
                  <a:pt x="6882" y="7821"/>
                </a:lnTo>
                <a:cubicBezTo>
                  <a:pt x="6886" y="7836"/>
                  <a:pt x="6886" y="7839"/>
                  <a:pt x="6890" y="7854"/>
                </a:cubicBezTo>
                <a:lnTo>
                  <a:pt x="6890" y="7898"/>
                </a:lnTo>
                <a:lnTo>
                  <a:pt x="6890" y="9745"/>
                </a:lnTo>
                <a:cubicBezTo>
                  <a:pt x="6891" y="9763"/>
                  <a:pt x="6893" y="9781"/>
                  <a:pt x="6894" y="9799"/>
                </a:cubicBezTo>
                <a:cubicBezTo>
                  <a:pt x="6898" y="9815"/>
                  <a:pt x="6901" y="9832"/>
                  <a:pt x="6905" y="9848"/>
                </a:cubicBezTo>
                <a:cubicBezTo>
                  <a:pt x="6911" y="9863"/>
                  <a:pt x="6918" y="9877"/>
                  <a:pt x="6924" y="9892"/>
                </a:cubicBezTo>
                <a:cubicBezTo>
                  <a:pt x="6933" y="9903"/>
                  <a:pt x="6941" y="9915"/>
                  <a:pt x="6950" y="9926"/>
                </a:cubicBezTo>
                <a:cubicBezTo>
                  <a:pt x="6959" y="9938"/>
                  <a:pt x="6967" y="9949"/>
                  <a:pt x="6976" y="9961"/>
                </a:cubicBezTo>
                <a:cubicBezTo>
                  <a:pt x="6987" y="9967"/>
                  <a:pt x="6998" y="9974"/>
                  <a:pt x="7009" y="9980"/>
                </a:cubicBezTo>
                <a:cubicBezTo>
                  <a:pt x="7021" y="9985"/>
                  <a:pt x="7034" y="9990"/>
                  <a:pt x="7046" y="9995"/>
                </a:cubicBezTo>
                <a:cubicBezTo>
                  <a:pt x="7060" y="9997"/>
                  <a:pt x="7073" y="9998"/>
                  <a:pt x="7087" y="10000"/>
                </a:cubicBezTo>
                <a:lnTo>
                  <a:pt x="9807" y="10000"/>
                </a:lnTo>
                <a:cubicBezTo>
                  <a:pt x="9819" y="9998"/>
                  <a:pt x="9832" y="9997"/>
                  <a:pt x="9844" y="9995"/>
                </a:cubicBezTo>
                <a:cubicBezTo>
                  <a:pt x="9856" y="9990"/>
                  <a:pt x="9869" y="9985"/>
                  <a:pt x="9881" y="9980"/>
                </a:cubicBezTo>
                <a:cubicBezTo>
                  <a:pt x="9892" y="9974"/>
                  <a:pt x="9904" y="9967"/>
                  <a:pt x="9915" y="9961"/>
                </a:cubicBezTo>
                <a:lnTo>
                  <a:pt x="9944" y="9926"/>
                </a:lnTo>
                <a:cubicBezTo>
                  <a:pt x="9952" y="9915"/>
                  <a:pt x="9959" y="9903"/>
                  <a:pt x="9967" y="9892"/>
                </a:cubicBezTo>
                <a:cubicBezTo>
                  <a:pt x="9973" y="9877"/>
                  <a:pt x="9979" y="9863"/>
                  <a:pt x="9985" y="9848"/>
                </a:cubicBezTo>
                <a:cubicBezTo>
                  <a:pt x="9989" y="9832"/>
                  <a:pt x="9992" y="9815"/>
                  <a:pt x="9996" y="9799"/>
                </a:cubicBezTo>
                <a:cubicBezTo>
                  <a:pt x="9997" y="9781"/>
                  <a:pt x="9999" y="9763"/>
                  <a:pt x="10000" y="9745"/>
                </a:cubicBezTo>
                <a:lnTo>
                  <a:pt x="10000" y="7932"/>
                </a:lnTo>
                <a:cubicBezTo>
                  <a:pt x="9999" y="7916"/>
                  <a:pt x="9997" y="7899"/>
                  <a:pt x="9996" y="7883"/>
                </a:cubicBezTo>
                <a:cubicBezTo>
                  <a:pt x="9992" y="7867"/>
                  <a:pt x="9989" y="7850"/>
                  <a:pt x="9985" y="7834"/>
                </a:cubicBezTo>
                <a:lnTo>
                  <a:pt x="9967" y="7795"/>
                </a:lnTo>
                <a:cubicBezTo>
                  <a:pt x="9959" y="7782"/>
                  <a:pt x="9952" y="7768"/>
                  <a:pt x="9944" y="7755"/>
                </a:cubicBezTo>
                <a:lnTo>
                  <a:pt x="9915" y="7726"/>
                </a:lnTo>
                <a:cubicBezTo>
                  <a:pt x="9905" y="7718"/>
                  <a:pt x="9895" y="7709"/>
                  <a:pt x="9885" y="7701"/>
                </a:cubicBezTo>
                <a:cubicBezTo>
                  <a:pt x="9873" y="7696"/>
                  <a:pt x="9860" y="7692"/>
                  <a:pt x="9848" y="7687"/>
                </a:cubicBezTo>
                <a:cubicBezTo>
                  <a:pt x="9836" y="7685"/>
                  <a:pt x="9823" y="7684"/>
                  <a:pt x="9811" y="7682"/>
                </a:cubicBezTo>
                <a:lnTo>
                  <a:pt x="9563" y="7682"/>
                </a:lnTo>
                <a:cubicBezTo>
                  <a:pt x="9553" y="7680"/>
                  <a:pt x="9543" y="7679"/>
                  <a:pt x="9533" y="7677"/>
                </a:cubicBezTo>
                <a:lnTo>
                  <a:pt x="9503" y="7662"/>
                </a:lnTo>
                <a:cubicBezTo>
                  <a:pt x="9496" y="7655"/>
                  <a:pt x="9488" y="7649"/>
                  <a:pt x="9481" y="7642"/>
                </a:cubicBezTo>
                <a:cubicBezTo>
                  <a:pt x="9474" y="7632"/>
                  <a:pt x="9466" y="7623"/>
                  <a:pt x="9459" y="7613"/>
                </a:cubicBezTo>
                <a:cubicBezTo>
                  <a:pt x="9454" y="7602"/>
                  <a:pt x="9449" y="7590"/>
                  <a:pt x="9444" y="7579"/>
                </a:cubicBezTo>
                <a:cubicBezTo>
                  <a:pt x="9439" y="7567"/>
                  <a:pt x="9434" y="7556"/>
                  <a:pt x="9429" y="7544"/>
                </a:cubicBezTo>
                <a:cubicBezTo>
                  <a:pt x="9427" y="7529"/>
                  <a:pt x="9424" y="7515"/>
                  <a:pt x="9422" y="7500"/>
                </a:cubicBezTo>
                <a:cubicBezTo>
                  <a:pt x="9421" y="7485"/>
                  <a:pt x="9419" y="7471"/>
                  <a:pt x="9418" y="7456"/>
                </a:cubicBezTo>
                <a:cubicBezTo>
                  <a:pt x="9419" y="5044"/>
                  <a:pt x="9421" y="2633"/>
                  <a:pt x="9422" y="221"/>
                </a:cubicBezTo>
                <a:cubicBezTo>
                  <a:pt x="9421" y="206"/>
                  <a:pt x="9419" y="192"/>
                  <a:pt x="9418" y="177"/>
                </a:cubicBezTo>
                <a:cubicBezTo>
                  <a:pt x="9414" y="164"/>
                  <a:pt x="9411" y="151"/>
                  <a:pt x="9407" y="138"/>
                </a:cubicBezTo>
                <a:cubicBezTo>
                  <a:pt x="9402" y="125"/>
                  <a:pt x="9397" y="111"/>
                  <a:pt x="9392" y="98"/>
                </a:cubicBezTo>
                <a:cubicBezTo>
                  <a:pt x="9385" y="88"/>
                  <a:pt x="9377" y="79"/>
                  <a:pt x="9370" y="69"/>
                </a:cubicBezTo>
                <a:cubicBezTo>
                  <a:pt x="9363" y="59"/>
                  <a:pt x="9355" y="49"/>
                  <a:pt x="9348" y="39"/>
                </a:cubicBezTo>
                <a:cubicBezTo>
                  <a:pt x="9338" y="33"/>
                  <a:pt x="9328" y="26"/>
                  <a:pt x="9318" y="20"/>
                </a:cubicBezTo>
                <a:lnTo>
                  <a:pt x="9288" y="5"/>
                </a:lnTo>
                <a:cubicBezTo>
                  <a:pt x="9277" y="3"/>
                  <a:pt x="9266" y="2"/>
                  <a:pt x="9255" y="0"/>
                </a:cubicBezTo>
                <a:close/>
              </a:path>
            </a:pathLst>
          </a:custGeom>
          <a:solidFill>
            <a:srgbClr val="32362C">
              <a:alpha val="89018"/>
            </a:srgbClr>
          </a:solidFill>
          <a:ln w="9525">
            <a:noFill/>
            <a:round/>
            <a:headEnd/>
            <a:tailEnd/>
          </a:ln>
        </p:spPr>
        <p:txBody>
          <a:bodyPr/>
          <a:lstStyle/>
          <a:p>
            <a:endParaRPr lang="en-US" sz="2400"/>
          </a:p>
        </p:txBody>
      </p:sp>
      <p:pic>
        <p:nvPicPr>
          <p:cNvPr id="5" name="Picture 1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10805" y="5118100"/>
            <a:ext cx="1731962" cy="1504950"/>
          </a:xfrm>
          <a:prstGeom prst="rect">
            <a:avLst/>
          </a:prstGeom>
          <a:noFill/>
          <a:ln w="9525">
            <a:noFill/>
            <a:miter lim="800000"/>
            <a:headEnd/>
            <a:tailEnd/>
          </a:ln>
        </p:spPr>
      </p:pic>
      <p:sp>
        <p:nvSpPr>
          <p:cNvPr id="2" name="Title 1"/>
          <p:cNvSpPr>
            <a:spLocks noGrp="1"/>
          </p:cNvSpPr>
          <p:nvPr>
            <p:ph type="title"/>
          </p:nvPr>
        </p:nvSpPr>
        <p:spPr>
          <a:xfrm>
            <a:off x="409575" y="1099136"/>
            <a:ext cx="6858000" cy="1871076"/>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endParaRPr lang="en-US" dirty="0"/>
          </a:p>
        </p:txBody>
      </p:sp>
      <p:sp>
        <p:nvSpPr>
          <p:cNvPr id="8" name="Text Placeholder 7"/>
          <p:cNvSpPr>
            <a:spLocks noGrp="1"/>
          </p:cNvSpPr>
          <p:nvPr>
            <p:ph type="body" sz="quarter" idx="12"/>
          </p:nvPr>
        </p:nvSpPr>
        <p:spPr>
          <a:xfrm>
            <a:off x="409575" y="3275013"/>
            <a:ext cx="6858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dirty="0" smtClean="0"/>
              <a:t>Click to edit Master text styles</a:t>
            </a:r>
          </a:p>
        </p:txBody>
      </p:sp>
      <p:sp>
        <p:nvSpPr>
          <p:cNvPr id="7" name="Slide Number Placeholder 5"/>
          <p:cNvSpPr>
            <a:spLocks noGrp="1"/>
          </p:cNvSpPr>
          <p:nvPr>
            <p:ph type="sldNum" sz="quarter" idx="13"/>
          </p:nvPr>
        </p:nvSpPr>
        <p:spPr/>
        <p:txBody>
          <a:bodyPr/>
          <a:lstStyle>
            <a:lvl1pPr>
              <a:defRPr>
                <a:solidFill>
                  <a:schemeClr val="bg1"/>
                </a:solidFill>
              </a:defRPr>
            </a:lvl1pPr>
          </a:lstStyle>
          <a:p>
            <a:fld id="{4F3B0510-0BA9-4131-8035-0A5C7980A2C3}" type="slidenum">
              <a:rPr lang="en-US"/>
              <a:pPr/>
              <a:t>‹#›</a:t>
            </a:fld>
            <a:endParaRPr lang="en-US"/>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541591" y="5383122"/>
            <a:ext cx="641789" cy="969059"/>
          </a:xfrm>
          <a:prstGeom prst="rect">
            <a:avLst/>
          </a:prstGeom>
        </p:spPr>
      </p:pic>
      <p:sp>
        <p:nvSpPr>
          <p:cNvPr id="3" name="TextBox 2"/>
          <p:cNvSpPr txBox="1"/>
          <p:nvPr userDrawn="1"/>
        </p:nvSpPr>
        <p:spPr>
          <a:xfrm>
            <a:off x="1296988" y="289095"/>
            <a:ext cx="6858000" cy="338554"/>
          </a:xfrm>
          <a:prstGeom prst="rect">
            <a:avLst/>
          </a:prstGeom>
          <a:noFill/>
        </p:spPr>
        <p:txBody>
          <a:bodyPr wrap="square" rtlCol="0">
            <a:spAutoFit/>
          </a:bodyPr>
          <a:lstStyle/>
          <a:p>
            <a:pPr algn="r"/>
            <a:r>
              <a:rPr lang="en-US" sz="1600" u="none" dirty="0" smtClean="0">
                <a:solidFill>
                  <a:srgbClr val="83847A"/>
                </a:solidFill>
              </a:rPr>
              <a:t>U.S.</a:t>
            </a:r>
            <a:r>
              <a:rPr lang="en-US" sz="1600" u="none" baseline="0" dirty="0" smtClean="0">
                <a:solidFill>
                  <a:srgbClr val="83847A"/>
                </a:solidFill>
              </a:rPr>
              <a:t> Army Chaplain Center &amp; School</a:t>
            </a:r>
            <a:endParaRPr lang="en-US" sz="1600" u="none" dirty="0">
              <a:solidFill>
                <a:srgbClr val="83847A"/>
              </a:solidFill>
            </a:endParaRPr>
          </a:p>
        </p:txBody>
      </p:sp>
      <p:sp>
        <p:nvSpPr>
          <p:cNvPr id="12" name="Rounded Rectangle 11" hidden="1"/>
          <p:cNvSpPr/>
          <p:nvPr userDrawn="1"/>
        </p:nvSpPr>
        <p:spPr>
          <a:xfrm>
            <a:off x="2128839" y="6074410"/>
            <a:ext cx="3774122" cy="548640"/>
          </a:xfrm>
          <a:prstGeom prst="roundRect">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1400" u="none" dirty="0" smtClean="0">
                <a:solidFill>
                  <a:schemeClr val="bg1"/>
                </a:solidFill>
              </a:rPr>
              <a:t>U.S.</a:t>
            </a:r>
            <a:r>
              <a:rPr lang="en-US" sz="1400" u="none" baseline="0" dirty="0" smtClean="0">
                <a:solidFill>
                  <a:schemeClr val="bg1"/>
                </a:solidFill>
              </a:rPr>
              <a:t> Army Chaplain Center &amp; School</a:t>
            </a:r>
            <a:endParaRPr lang="en-US" sz="1400" u="none" dirty="0" smtClean="0">
              <a:solidFill>
                <a:schemeClr val="bg1"/>
              </a:solidFill>
            </a:endParaRPr>
          </a:p>
        </p:txBody>
      </p:sp>
      <p:cxnSp>
        <p:nvCxnSpPr>
          <p:cNvPr id="15" name="Straight Connector 14"/>
          <p:cNvCxnSpPr/>
          <p:nvPr userDrawn="1"/>
        </p:nvCxnSpPr>
        <p:spPr>
          <a:xfrm>
            <a:off x="4792664" y="606988"/>
            <a:ext cx="3243263" cy="0"/>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st Page with camo">
    <p:bg>
      <p:bgPr>
        <a:blipFill dpi="0" rotWithShape="0">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198438" y="161925"/>
            <a:ext cx="8566150"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connsiteX0" fmla="*/ 9255 w 10000"/>
              <a:gd name="connsiteY0" fmla="*/ 0 h 10000"/>
              <a:gd name="connsiteX1" fmla="*/ 163 w 10000"/>
              <a:gd name="connsiteY1" fmla="*/ 0 h 10000"/>
              <a:gd name="connsiteX2" fmla="*/ 130 w 10000"/>
              <a:gd name="connsiteY2" fmla="*/ 5 h 10000"/>
              <a:gd name="connsiteX3" fmla="*/ 100 w 10000"/>
              <a:gd name="connsiteY3" fmla="*/ 20 h 10000"/>
              <a:gd name="connsiteX4" fmla="*/ 70 w 10000"/>
              <a:gd name="connsiteY4" fmla="*/ 39 h 10000"/>
              <a:gd name="connsiteX5" fmla="*/ 48 w 10000"/>
              <a:gd name="connsiteY5" fmla="*/ 69 h 10000"/>
              <a:gd name="connsiteX6" fmla="*/ 26 w 10000"/>
              <a:gd name="connsiteY6" fmla="*/ 98 h 10000"/>
              <a:gd name="connsiteX7" fmla="*/ 11 w 10000"/>
              <a:gd name="connsiteY7" fmla="*/ 138 h 10000"/>
              <a:gd name="connsiteX8" fmla="*/ 0 w 10000"/>
              <a:gd name="connsiteY8" fmla="*/ 177 h 10000"/>
              <a:gd name="connsiteX9" fmla="*/ 0 w 10000"/>
              <a:gd name="connsiteY9" fmla="*/ 221 h 10000"/>
              <a:gd name="connsiteX10" fmla="*/ 0 w 10000"/>
              <a:gd name="connsiteY10" fmla="*/ 7451 h 10000"/>
              <a:gd name="connsiteX11" fmla="*/ 4 w 10000"/>
              <a:gd name="connsiteY11" fmla="*/ 7500 h 10000"/>
              <a:gd name="connsiteX12" fmla="*/ 11 w 10000"/>
              <a:gd name="connsiteY12" fmla="*/ 7539 h 10000"/>
              <a:gd name="connsiteX13" fmla="*/ 30 w 10000"/>
              <a:gd name="connsiteY13" fmla="*/ 7579 h 10000"/>
              <a:gd name="connsiteX14" fmla="*/ 48 w 10000"/>
              <a:gd name="connsiteY14" fmla="*/ 7613 h 10000"/>
              <a:gd name="connsiteX15" fmla="*/ 74 w 10000"/>
              <a:gd name="connsiteY15" fmla="*/ 7642 h 10000"/>
              <a:gd name="connsiteX16" fmla="*/ 104 w 10000"/>
              <a:gd name="connsiteY16" fmla="*/ 7662 h 10000"/>
              <a:gd name="connsiteX17" fmla="*/ 137 w 10000"/>
              <a:gd name="connsiteY17" fmla="*/ 7677 h 10000"/>
              <a:gd name="connsiteX18" fmla="*/ 170 w 10000"/>
              <a:gd name="connsiteY18" fmla="*/ 7682 h 10000"/>
              <a:gd name="connsiteX19" fmla="*/ 6723 w 10000"/>
              <a:gd name="connsiteY19" fmla="*/ 7682 h 10000"/>
              <a:gd name="connsiteX20" fmla="*/ 6761 w 10000"/>
              <a:gd name="connsiteY20" fmla="*/ 7682 h 10000"/>
              <a:gd name="connsiteX21" fmla="*/ 6794 w 10000"/>
              <a:gd name="connsiteY21" fmla="*/ 7696 h 10000"/>
              <a:gd name="connsiteX22" fmla="*/ 6820 w 10000"/>
              <a:gd name="connsiteY22" fmla="*/ 7716 h 10000"/>
              <a:gd name="connsiteX23" fmla="*/ 6837 w 10000"/>
              <a:gd name="connsiteY23" fmla="*/ 7733 h 10000"/>
              <a:gd name="connsiteX24" fmla="*/ 6864 w 10000"/>
              <a:gd name="connsiteY24" fmla="*/ 7770 h 10000"/>
              <a:gd name="connsiteX25" fmla="*/ 6879 w 10000"/>
              <a:gd name="connsiteY25" fmla="*/ 7809 h 10000"/>
              <a:gd name="connsiteX26" fmla="*/ 6890 w 10000"/>
              <a:gd name="connsiteY26" fmla="*/ 7854 h 10000"/>
              <a:gd name="connsiteX27" fmla="*/ 6890 w 10000"/>
              <a:gd name="connsiteY27" fmla="*/ 7898 h 10000"/>
              <a:gd name="connsiteX28" fmla="*/ 6890 w 10000"/>
              <a:gd name="connsiteY28" fmla="*/ 9745 h 10000"/>
              <a:gd name="connsiteX29" fmla="*/ 6894 w 10000"/>
              <a:gd name="connsiteY29" fmla="*/ 9799 h 10000"/>
              <a:gd name="connsiteX30" fmla="*/ 6905 w 10000"/>
              <a:gd name="connsiteY30" fmla="*/ 9848 h 10000"/>
              <a:gd name="connsiteX31" fmla="*/ 6924 w 10000"/>
              <a:gd name="connsiteY31" fmla="*/ 9892 h 10000"/>
              <a:gd name="connsiteX32" fmla="*/ 6950 w 10000"/>
              <a:gd name="connsiteY32" fmla="*/ 9926 h 10000"/>
              <a:gd name="connsiteX33" fmla="*/ 6976 w 10000"/>
              <a:gd name="connsiteY33" fmla="*/ 9961 h 10000"/>
              <a:gd name="connsiteX34" fmla="*/ 7009 w 10000"/>
              <a:gd name="connsiteY34" fmla="*/ 9980 h 10000"/>
              <a:gd name="connsiteX35" fmla="*/ 7046 w 10000"/>
              <a:gd name="connsiteY35" fmla="*/ 9995 h 10000"/>
              <a:gd name="connsiteX36" fmla="*/ 7087 w 10000"/>
              <a:gd name="connsiteY36" fmla="*/ 10000 h 10000"/>
              <a:gd name="connsiteX37" fmla="*/ 9807 w 10000"/>
              <a:gd name="connsiteY37" fmla="*/ 10000 h 10000"/>
              <a:gd name="connsiteX38" fmla="*/ 9844 w 10000"/>
              <a:gd name="connsiteY38" fmla="*/ 9995 h 10000"/>
              <a:gd name="connsiteX39" fmla="*/ 9881 w 10000"/>
              <a:gd name="connsiteY39" fmla="*/ 9980 h 10000"/>
              <a:gd name="connsiteX40" fmla="*/ 9915 w 10000"/>
              <a:gd name="connsiteY40" fmla="*/ 9961 h 10000"/>
              <a:gd name="connsiteX41" fmla="*/ 9944 w 10000"/>
              <a:gd name="connsiteY41" fmla="*/ 9926 h 10000"/>
              <a:gd name="connsiteX42" fmla="*/ 9967 w 10000"/>
              <a:gd name="connsiteY42" fmla="*/ 9892 h 10000"/>
              <a:gd name="connsiteX43" fmla="*/ 9985 w 10000"/>
              <a:gd name="connsiteY43" fmla="*/ 9848 h 10000"/>
              <a:gd name="connsiteX44" fmla="*/ 9996 w 10000"/>
              <a:gd name="connsiteY44" fmla="*/ 9799 h 10000"/>
              <a:gd name="connsiteX45" fmla="*/ 10000 w 10000"/>
              <a:gd name="connsiteY45" fmla="*/ 9745 h 10000"/>
              <a:gd name="connsiteX46" fmla="*/ 10000 w 10000"/>
              <a:gd name="connsiteY46" fmla="*/ 7932 h 10000"/>
              <a:gd name="connsiteX47" fmla="*/ 9996 w 10000"/>
              <a:gd name="connsiteY47" fmla="*/ 7883 h 10000"/>
              <a:gd name="connsiteX48" fmla="*/ 9985 w 10000"/>
              <a:gd name="connsiteY48" fmla="*/ 7834 h 10000"/>
              <a:gd name="connsiteX49" fmla="*/ 9967 w 10000"/>
              <a:gd name="connsiteY49" fmla="*/ 7795 h 10000"/>
              <a:gd name="connsiteX50" fmla="*/ 9944 w 10000"/>
              <a:gd name="connsiteY50" fmla="*/ 7755 h 10000"/>
              <a:gd name="connsiteX51" fmla="*/ 9915 w 10000"/>
              <a:gd name="connsiteY51" fmla="*/ 7726 h 10000"/>
              <a:gd name="connsiteX52" fmla="*/ 9885 w 10000"/>
              <a:gd name="connsiteY52" fmla="*/ 7701 h 10000"/>
              <a:gd name="connsiteX53" fmla="*/ 9848 w 10000"/>
              <a:gd name="connsiteY53" fmla="*/ 7687 h 10000"/>
              <a:gd name="connsiteX54" fmla="*/ 9811 w 10000"/>
              <a:gd name="connsiteY54" fmla="*/ 7682 h 10000"/>
              <a:gd name="connsiteX55" fmla="*/ 9563 w 10000"/>
              <a:gd name="connsiteY55" fmla="*/ 7682 h 10000"/>
              <a:gd name="connsiteX56" fmla="*/ 9533 w 10000"/>
              <a:gd name="connsiteY56" fmla="*/ 7677 h 10000"/>
              <a:gd name="connsiteX57" fmla="*/ 9503 w 10000"/>
              <a:gd name="connsiteY57" fmla="*/ 7662 h 10000"/>
              <a:gd name="connsiteX58" fmla="*/ 9481 w 10000"/>
              <a:gd name="connsiteY58" fmla="*/ 7642 h 10000"/>
              <a:gd name="connsiteX59" fmla="*/ 9459 w 10000"/>
              <a:gd name="connsiteY59" fmla="*/ 7613 h 10000"/>
              <a:gd name="connsiteX60" fmla="*/ 9444 w 10000"/>
              <a:gd name="connsiteY60" fmla="*/ 7579 h 10000"/>
              <a:gd name="connsiteX61" fmla="*/ 9429 w 10000"/>
              <a:gd name="connsiteY61" fmla="*/ 7544 h 10000"/>
              <a:gd name="connsiteX62" fmla="*/ 9422 w 10000"/>
              <a:gd name="connsiteY62" fmla="*/ 7500 h 10000"/>
              <a:gd name="connsiteX63" fmla="*/ 9418 w 10000"/>
              <a:gd name="connsiteY63" fmla="*/ 7456 h 10000"/>
              <a:gd name="connsiteX64" fmla="*/ 9422 w 10000"/>
              <a:gd name="connsiteY64" fmla="*/ 221 h 10000"/>
              <a:gd name="connsiteX65" fmla="*/ 9418 w 10000"/>
              <a:gd name="connsiteY65" fmla="*/ 177 h 10000"/>
              <a:gd name="connsiteX66" fmla="*/ 9407 w 10000"/>
              <a:gd name="connsiteY66" fmla="*/ 138 h 10000"/>
              <a:gd name="connsiteX67" fmla="*/ 9392 w 10000"/>
              <a:gd name="connsiteY67" fmla="*/ 98 h 10000"/>
              <a:gd name="connsiteX68" fmla="*/ 9370 w 10000"/>
              <a:gd name="connsiteY68" fmla="*/ 69 h 10000"/>
              <a:gd name="connsiteX69" fmla="*/ 9348 w 10000"/>
              <a:gd name="connsiteY69" fmla="*/ 39 h 10000"/>
              <a:gd name="connsiteX70" fmla="*/ 9318 w 10000"/>
              <a:gd name="connsiteY70" fmla="*/ 20 h 10000"/>
              <a:gd name="connsiteX71" fmla="*/ 9288 w 10000"/>
              <a:gd name="connsiteY71" fmla="*/ 5 h 10000"/>
              <a:gd name="connsiteX72" fmla="*/ 9255 w 10000"/>
              <a:gd name="connsiteY72" fmla="*/ 0 h 10000"/>
              <a:gd name="connsiteX0" fmla="*/ 9255 w 10000"/>
              <a:gd name="connsiteY0" fmla="*/ 0 h 10000"/>
              <a:gd name="connsiteX1" fmla="*/ 163 w 10000"/>
              <a:gd name="connsiteY1" fmla="*/ 0 h 10000"/>
              <a:gd name="connsiteX2" fmla="*/ 130 w 10000"/>
              <a:gd name="connsiteY2" fmla="*/ 5 h 10000"/>
              <a:gd name="connsiteX3" fmla="*/ 100 w 10000"/>
              <a:gd name="connsiteY3" fmla="*/ 20 h 10000"/>
              <a:gd name="connsiteX4" fmla="*/ 70 w 10000"/>
              <a:gd name="connsiteY4" fmla="*/ 39 h 10000"/>
              <a:gd name="connsiteX5" fmla="*/ 48 w 10000"/>
              <a:gd name="connsiteY5" fmla="*/ 69 h 10000"/>
              <a:gd name="connsiteX6" fmla="*/ 26 w 10000"/>
              <a:gd name="connsiteY6" fmla="*/ 98 h 10000"/>
              <a:gd name="connsiteX7" fmla="*/ 11 w 10000"/>
              <a:gd name="connsiteY7" fmla="*/ 138 h 10000"/>
              <a:gd name="connsiteX8" fmla="*/ 0 w 10000"/>
              <a:gd name="connsiteY8" fmla="*/ 177 h 10000"/>
              <a:gd name="connsiteX9" fmla="*/ 0 w 10000"/>
              <a:gd name="connsiteY9" fmla="*/ 221 h 10000"/>
              <a:gd name="connsiteX10" fmla="*/ 0 w 10000"/>
              <a:gd name="connsiteY10" fmla="*/ 7451 h 10000"/>
              <a:gd name="connsiteX11" fmla="*/ 4 w 10000"/>
              <a:gd name="connsiteY11" fmla="*/ 7500 h 10000"/>
              <a:gd name="connsiteX12" fmla="*/ 11 w 10000"/>
              <a:gd name="connsiteY12" fmla="*/ 7539 h 10000"/>
              <a:gd name="connsiteX13" fmla="*/ 30 w 10000"/>
              <a:gd name="connsiteY13" fmla="*/ 7579 h 10000"/>
              <a:gd name="connsiteX14" fmla="*/ 48 w 10000"/>
              <a:gd name="connsiteY14" fmla="*/ 7613 h 10000"/>
              <a:gd name="connsiteX15" fmla="*/ 74 w 10000"/>
              <a:gd name="connsiteY15" fmla="*/ 7642 h 10000"/>
              <a:gd name="connsiteX16" fmla="*/ 104 w 10000"/>
              <a:gd name="connsiteY16" fmla="*/ 7662 h 10000"/>
              <a:gd name="connsiteX17" fmla="*/ 137 w 10000"/>
              <a:gd name="connsiteY17" fmla="*/ 7677 h 10000"/>
              <a:gd name="connsiteX18" fmla="*/ 170 w 10000"/>
              <a:gd name="connsiteY18" fmla="*/ 7682 h 10000"/>
              <a:gd name="connsiteX19" fmla="*/ 6723 w 10000"/>
              <a:gd name="connsiteY19" fmla="*/ 7682 h 10000"/>
              <a:gd name="connsiteX20" fmla="*/ 6761 w 10000"/>
              <a:gd name="connsiteY20" fmla="*/ 7682 h 10000"/>
              <a:gd name="connsiteX21" fmla="*/ 6782 w 10000"/>
              <a:gd name="connsiteY21" fmla="*/ 7692 h 10000"/>
              <a:gd name="connsiteX22" fmla="*/ 6820 w 10000"/>
              <a:gd name="connsiteY22" fmla="*/ 7716 h 10000"/>
              <a:gd name="connsiteX23" fmla="*/ 6837 w 10000"/>
              <a:gd name="connsiteY23" fmla="*/ 7733 h 10000"/>
              <a:gd name="connsiteX24" fmla="*/ 6864 w 10000"/>
              <a:gd name="connsiteY24" fmla="*/ 7770 h 10000"/>
              <a:gd name="connsiteX25" fmla="*/ 6879 w 10000"/>
              <a:gd name="connsiteY25" fmla="*/ 7809 h 10000"/>
              <a:gd name="connsiteX26" fmla="*/ 6890 w 10000"/>
              <a:gd name="connsiteY26" fmla="*/ 7854 h 10000"/>
              <a:gd name="connsiteX27" fmla="*/ 6890 w 10000"/>
              <a:gd name="connsiteY27" fmla="*/ 7898 h 10000"/>
              <a:gd name="connsiteX28" fmla="*/ 6890 w 10000"/>
              <a:gd name="connsiteY28" fmla="*/ 9745 h 10000"/>
              <a:gd name="connsiteX29" fmla="*/ 6894 w 10000"/>
              <a:gd name="connsiteY29" fmla="*/ 9799 h 10000"/>
              <a:gd name="connsiteX30" fmla="*/ 6905 w 10000"/>
              <a:gd name="connsiteY30" fmla="*/ 9848 h 10000"/>
              <a:gd name="connsiteX31" fmla="*/ 6924 w 10000"/>
              <a:gd name="connsiteY31" fmla="*/ 9892 h 10000"/>
              <a:gd name="connsiteX32" fmla="*/ 6950 w 10000"/>
              <a:gd name="connsiteY32" fmla="*/ 9926 h 10000"/>
              <a:gd name="connsiteX33" fmla="*/ 6976 w 10000"/>
              <a:gd name="connsiteY33" fmla="*/ 9961 h 10000"/>
              <a:gd name="connsiteX34" fmla="*/ 7009 w 10000"/>
              <a:gd name="connsiteY34" fmla="*/ 9980 h 10000"/>
              <a:gd name="connsiteX35" fmla="*/ 7046 w 10000"/>
              <a:gd name="connsiteY35" fmla="*/ 9995 h 10000"/>
              <a:gd name="connsiteX36" fmla="*/ 7087 w 10000"/>
              <a:gd name="connsiteY36" fmla="*/ 10000 h 10000"/>
              <a:gd name="connsiteX37" fmla="*/ 9807 w 10000"/>
              <a:gd name="connsiteY37" fmla="*/ 10000 h 10000"/>
              <a:gd name="connsiteX38" fmla="*/ 9844 w 10000"/>
              <a:gd name="connsiteY38" fmla="*/ 9995 h 10000"/>
              <a:gd name="connsiteX39" fmla="*/ 9881 w 10000"/>
              <a:gd name="connsiteY39" fmla="*/ 9980 h 10000"/>
              <a:gd name="connsiteX40" fmla="*/ 9915 w 10000"/>
              <a:gd name="connsiteY40" fmla="*/ 9961 h 10000"/>
              <a:gd name="connsiteX41" fmla="*/ 9944 w 10000"/>
              <a:gd name="connsiteY41" fmla="*/ 9926 h 10000"/>
              <a:gd name="connsiteX42" fmla="*/ 9967 w 10000"/>
              <a:gd name="connsiteY42" fmla="*/ 9892 h 10000"/>
              <a:gd name="connsiteX43" fmla="*/ 9985 w 10000"/>
              <a:gd name="connsiteY43" fmla="*/ 9848 h 10000"/>
              <a:gd name="connsiteX44" fmla="*/ 9996 w 10000"/>
              <a:gd name="connsiteY44" fmla="*/ 9799 h 10000"/>
              <a:gd name="connsiteX45" fmla="*/ 10000 w 10000"/>
              <a:gd name="connsiteY45" fmla="*/ 9745 h 10000"/>
              <a:gd name="connsiteX46" fmla="*/ 10000 w 10000"/>
              <a:gd name="connsiteY46" fmla="*/ 7932 h 10000"/>
              <a:gd name="connsiteX47" fmla="*/ 9996 w 10000"/>
              <a:gd name="connsiteY47" fmla="*/ 7883 h 10000"/>
              <a:gd name="connsiteX48" fmla="*/ 9985 w 10000"/>
              <a:gd name="connsiteY48" fmla="*/ 7834 h 10000"/>
              <a:gd name="connsiteX49" fmla="*/ 9967 w 10000"/>
              <a:gd name="connsiteY49" fmla="*/ 7795 h 10000"/>
              <a:gd name="connsiteX50" fmla="*/ 9944 w 10000"/>
              <a:gd name="connsiteY50" fmla="*/ 7755 h 10000"/>
              <a:gd name="connsiteX51" fmla="*/ 9915 w 10000"/>
              <a:gd name="connsiteY51" fmla="*/ 7726 h 10000"/>
              <a:gd name="connsiteX52" fmla="*/ 9885 w 10000"/>
              <a:gd name="connsiteY52" fmla="*/ 7701 h 10000"/>
              <a:gd name="connsiteX53" fmla="*/ 9848 w 10000"/>
              <a:gd name="connsiteY53" fmla="*/ 7687 h 10000"/>
              <a:gd name="connsiteX54" fmla="*/ 9811 w 10000"/>
              <a:gd name="connsiteY54" fmla="*/ 7682 h 10000"/>
              <a:gd name="connsiteX55" fmla="*/ 9563 w 10000"/>
              <a:gd name="connsiteY55" fmla="*/ 7682 h 10000"/>
              <a:gd name="connsiteX56" fmla="*/ 9533 w 10000"/>
              <a:gd name="connsiteY56" fmla="*/ 7677 h 10000"/>
              <a:gd name="connsiteX57" fmla="*/ 9503 w 10000"/>
              <a:gd name="connsiteY57" fmla="*/ 7662 h 10000"/>
              <a:gd name="connsiteX58" fmla="*/ 9481 w 10000"/>
              <a:gd name="connsiteY58" fmla="*/ 7642 h 10000"/>
              <a:gd name="connsiteX59" fmla="*/ 9459 w 10000"/>
              <a:gd name="connsiteY59" fmla="*/ 7613 h 10000"/>
              <a:gd name="connsiteX60" fmla="*/ 9444 w 10000"/>
              <a:gd name="connsiteY60" fmla="*/ 7579 h 10000"/>
              <a:gd name="connsiteX61" fmla="*/ 9429 w 10000"/>
              <a:gd name="connsiteY61" fmla="*/ 7544 h 10000"/>
              <a:gd name="connsiteX62" fmla="*/ 9422 w 10000"/>
              <a:gd name="connsiteY62" fmla="*/ 7500 h 10000"/>
              <a:gd name="connsiteX63" fmla="*/ 9418 w 10000"/>
              <a:gd name="connsiteY63" fmla="*/ 7456 h 10000"/>
              <a:gd name="connsiteX64" fmla="*/ 9422 w 10000"/>
              <a:gd name="connsiteY64" fmla="*/ 221 h 10000"/>
              <a:gd name="connsiteX65" fmla="*/ 9418 w 10000"/>
              <a:gd name="connsiteY65" fmla="*/ 177 h 10000"/>
              <a:gd name="connsiteX66" fmla="*/ 9407 w 10000"/>
              <a:gd name="connsiteY66" fmla="*/ 138 h 10000"/>
              <a:gd name="connsiteX67" fmla="*/ 9392 w 10000"/>
              <a:gd name="connsiteY67" fmla="*/ 98 h 10000"/>
              <a:gd name="connsiteX68" fmla="*/ 9370 w 10000"/>
              <a:gd name="connsiteY68" fmla="*/ 69 h 10000"/>
              <a:gd name="connsiteX69" fmla="*/ 9348 w 10000"/>
              <a:gd name="connsiteY69" fmla="*/ 39 h 10000"/>
              <a:gd name="connsiteX70" fmla="*/ 9318 w 10000"/>
              <a:gd name="connsiteY70" fmla="*/ 20 h 10000"/>
              <a:gd name="connsiteX71" fmla="*/ 9288 w 10000"/>
              <a:gd name="connsiteY71" fmla="*/ 5 h 10000"/>
              <a:gd name="connsiteX72" fmla="*/ 9255 w 10000"/>
              <a:gd name="connsiteY72" fmla="*/ 0 h 10000"/>
              <a:gd name="connsiteX0" fmla="*/ 9255 w 10000"/>
              <a:gd name="connsiteY0" fmla="*/ 0 h 10000"/>
              <a:gd name="connsiteX1" fmla="*/ 163 w 10000"/>
              <a:gd name="connsiteY1" fmla="*/ 0 h 10000"/>
              <a:gd name="connsiteX2" fmla="*/ 130 w 10000"/>
              <a:gd name="connsiteY2" fmla="*/ 5 h 10000"/>
              <a:gd name="connsiteX3" fmla="*/ 100 w 10000"/>
              <a:gd name="connsiteY3" fmla="*/ 20 h 10000"/>
              <a:gd name="connsiteX4" fmla="*/ 70 w 10000"/>
              <a:gd name="connsiteY4" fmla="*/ 39 h 10000"/>
              <a:gd name="connsiteX5" fmla="*/ 48 w 10000"/>
              <a:gd name="connsiteY5" fmla="*/ 69 h 10000"/>
              <a:gd name="connsiteX6" fmla="*/ 26 w 10000"/>
              <a:gd name="connsiteY6" fmla="*/ 98 h 10000"/>
              <a:gd name="connsiteX7" fmla="*/ 11 w 10000"/>
              <a:gd name="connsiteY7" fmla="*/ 138 h 10000"/>
              <a:gd name="connsiteX8" fmla="*/ 0 w 10000"/>
              <a:gd name="connsiteY8" fmla="*/ 177 h 10000"/>
              <a:gd name="connsiteX9" fmla="*/ 0 w 10000"/>
              <a:gd name="connsiteY9" fmla="*/ 221 h 10000"/>
              <a:gd name="connsiteX10" fmla="*/ 0 w 10000"/>
              <a:gd name="connsiteY10" fmla="*/ 7451 h 10000"/>
              <a:gd name="connsiteX11" fmla="*/ 4 w 10000"/>
              <a:gd name="connsiteY11" fmla="*/ 7500 h 10000"/>
              <a:gd name="connsiteX12" fmla="*/ 11 w 10000"/>
              <a:gd name="connsiteY12" fmla="*/ 7539 h 10000"/>
              <a:gd name="connsiteX13" fmla="*/ 30 w 10000"/>
              <a:gd name="connsiteY13" fmla="*/ 7579 h 10000"/>
              <a:gd name="connsiteX14" fmla="*/ 48 w 10000"/>
              <a:gd name="connsiteY14" fmla="*/ 7613 h 10000"/>
              <a:gd name="connsiteX15" fmla="*/ 74 w 10000"/>
              <a:gd name="connsiteY15" fmla="*/ 7642 h 10000"/>
              <a:gd name="connsiteX16" fmla="*/ 104 w 10000"/>
              <a:gd name="connsiteY16" fmla="*/ 7662 h 10000"/>
              <a:gd name="connsiteX17" fmla="*/ 137 w 10000"/>
              <a:gd name="connsiteY17" fmla="*/ 7677 h 10000"/>
              <a:gd name="connsiteX18" fmla="*/ 170 w 10000"/>
              <a:gd name="connsiteY18" fmla="*/ 7682 h 10000"/>
              <a:gd name="connsiteX19" fmla="*/ 6723 w 10000"/>
              <a:gd name="connsiteY19" fmla="*/ 7682 h 10000"/>
              <a:gd name="connsiteX20" fmla="*/ 6761 w 10000"/>
              <a:gd name="connsiteY20" fmla="*/ 7682 h 10000"/>
              <a:gd name="connsiteX21" fmla="*/ 6782 w 10000"/>
              <a:gd name="connsiteY21" fmla="*/ 7692 h 10000"/>
              <a:gd name="connsiteX22" fmla="*/ 6820 w 10000"/>
              <a:gd name="connsiteY22" fmla="*/ 7716 h 10000"/>
              <a:gd name="connsiteX23" fmla="*/ 6837 w 10000"/>
              <a:gd name="connsiteY23" fmla="*/ 7733 h 10000"/>
              <a:gd name="connsiteX24" fmla="*/ 6864 w 10000"/>
              <a:gd name="connsiteY24" fmla="*/ 7770 h 10000"/>
              <a:gd name="connsiteX25" fmla="*/ 6882 w 10000"/>
              <a:gd name="connsiteY25" fmla="*/ 7821 h 10000"/>
              <a:gd name="connsiteX26" fmla="*/ 6890 w 10000"/>
              <a:gd name="connsiteY26" fmla="*/ 7854 h 10000"/>
              <a:gd name="connsiteX27" fmla="*/ 6890 w 10000"/>
              <a:gd name="connsiteY27" fmla="*/ 7898 h 10000"/>
              <a:gd name="connsiteX28" fmla="*/ 6890 w 10000"/>
              <a:gd name="connsiteY28" fmla="*/ 9745 h 10000"/>
              <a:gd name="connsiteX29" fmla="*/ 6894 w 10000"/>
              <a:gd name="connsiteY29" fmla="*/ 9799 h 10000"/>
              <a:gd name="connsiteX30" fmla="*/ 6905 w 10000"/>
              <a:gd name="connsiteY30" fmla="*/ 9848 h 10000"/>
              <a:gd name="connsiteX31" fmla="*/ 6924 w 10000"/>
              <a:gd name="connsiteY31" fmla="*/ 9892 h 10000"/>
              <a:gd name="connsiteX32" fmla="*/ 6950 w 10000"/>
              <a:gd name="connsiteY32" fmla="*/ 9926 h 10000"/>
              <a:gd name="connsiteX33" fmla="*/ 6976 w 10000"/>
              <a:gd name="connsiteY33" fmla="*/ 9961 h 10000"/>
              <a:gd name="connsiteX34" fmla="*/ 7009 w 10000"/>
              <a:gd name="connsiteY34" fmla="*/ 9980 h 10000"/>
              <a:gd name="connsiteX35" fmla="*/ 7046 w 10000"/>
              <a:gd name="connsiteY35" fmla="*/ 9995 h 10000"/>
              <a:gd name="connsiteX36" fmla="*/ 7087 w 10000"/>
              <a:gd name="connsiteY36" fmla="*/ 10000 h 10000"/>
              <a:gd name="connsiteX37" fmla="*/ 9807 w 10000"/>
              <a:gd name="connsiteY37" fmla="*/ 10000 h 10000"/>
              <a:gd name="connsiteX38" fmla="*/ 9844 w 10000"/>
              <a:gd name="connsiteY38" fmla="*/ 9995 h 10000"/>
              <a:gd name="connsiteX39" fmla="*/ 9881 w 10000"/>
              <a:gd name="connsiteY39" fmla="*/ 9980 h 10000"/>
              <a:gd name="connsiteX40" fmla="*/ 9915 w 10000"/>
              <a:gd name="connsiteY40" fmla="*/ 9961 h 10000"/>
              <a:gd name="connsiteX41" fmla="*/ 9944 w 10000"/>
              <a:gd name="connsiteY41" fmla="*/ 9926 h 10000"/>
              <a:gd name="connsiteX42" fmla="*/ 9967 w 10000"/>
              <a:gd name="connsiteY42" fmla="*/ 9892 h 10000"/>
              <a:gd name="connsiteX43" fmla="*/ 9985 w 10000"/>
              <a:gd name="connsiteY43" fmla="*/ 9848 h 10000"/>
              <a:gd name="connsiteX44" fmla="*/ 9996 w 10000"/>
              <a:gd name="connsiteY44" fmla="*/ 9799 h 10000"/>
              <a:gd name="connsiteX45" fmla="*/ 10000 w 10000"/>
              <a:gd name="connsiteY45" fmla="*/ 9745 h 10000"/>
              <a:gd name="connsiteX46" fmla="*/ 10000 w 10000"/>
              <a:gd name="connsiteY46" fmla="*/ 7932 h 10000"/>
              <a:gd name="connsiteX47" fmla="*/ 9996 w 10000"/>
              <a:gd name="connsiteY47" fmla="*/ 7883 h 10000"/>
              <a:gd name="connsiteX48" fmla="*/ 9985 w 10000"/>
              <a:gd name="connsiteY48" fmla="*/ 7834 h 10000"/>
              <a:gd name="connsiteX49" fmla="*/ 9967 w 10000"/>
              <a:gd name="connsiteY49" fmla="*/ 7795 h 10000"/>
              <a:gd name="connsiteX50" fmla="*/ 9944 w 10000"/>
              <a:gd name="connsiteY50" fmla="*/ 7755 h 10000"/>
              <a:gd name="connsiteX51" fmla="*/ 9915 w 10000"/>
              <a:gd name="connsiteY51" fmla="*/ 7726 h 10000"/>
              <a:gd name="connsiteX52" fmla="*/ 9885 w 10000"/>
              <a:gd name="connsiteY52" fmla="*/ 7701 h 10000"/>
              <a:gd name="connsiteX53" fmla="*/ 9848 w 10000"/>
              <a:gd name="connsiteY53" fmla="*/ 7687 h 10000"/>
              <a:gd name="connsiteX54" fmla="*/ 9811 w 10000"/>
              <a:gd name="connsiteY54" fmla="*/ 7682 h 10000"/>
              <a:gd name="connsiteX55" fmla="*/ 9563 w 10000"/>
              <a:gd name="connsiteY55" fmla="*/ 7682 h 10000"/>
              <a:gd name="connsiteX56" fmla="*/ 9533 w 10000"/>
              <a:gd name="connsiteY56" fmla="*/ 7677 h 10000"/>
              <a:gd name="connsiteX57" fmla="*/ 9503 w 10000"/>
              <a:gd name="connsiteY57" fmla="*/ 7662 h 10000"/>
              <a:gd name="connsiteX58" fmla="*/ 9481 w 10000"/>
              <a:gd name="connsiteY58" fmla="*/ 7642 h 10000"/>
              <a:gd name="connsiteX59" fmla="*/ 9459 w 10000"/>
              <a:gd name="connsiteY59" fmla="*/ 7613 h 10000"/>
              <a:gd name="connsiteX60" fmla="*/ 9444 w 10000"/>
              <a:gd name="connsiteY60" fmla="*/ 7579 h 10000"/>
              <a:gd name="connsiteX61" fmla="*/ 9429 w 10000"/>
              <a:gd name="connsiteY61" fmla="*/ 7544 h 10000"/>
              <a:gd name="connsiteX62" fmla="*/ 9422 w 10000"/>
              <a:gd name="connsiteY62" fmla="*/ 7500 h 10000"/>
              <a:gd name="connsiteX63" fmla="*/ 9418 w 10000"/>
              <a:gd name="connsiteY63" fmla="*/ 7456 h 10000"/>
              <a:gd name="connsiteX64" fmla="*/ 9422 w 10000"/>
              <a:gd name="connsiteY64" fmla="*/ 221 h 10000"/>
              <a:gd name="connsiteX65" fmla="*/ 9418 w 10000"/>
              <a:gd name="connsiteY65" fmla="*/ 177 h 10000"/>
              <a:gd name="connsiteX66" fmla="*/ 9407 w 10000"/>
              <a:gd name="connsiteY66" fmla="*/ 138 h 10000"/>
              <a:gd name="connsiteX67" fmla="*/ 9392 w 10000"/>
              <a:gd name="connsiteY67" fmla="*/ 98 h 10000"/>
              <a:gd name="connsiteX68" fmla="*/ 9370 w 10000"/>
              <a:gd name="connsiteY68" fmla="*/ 69 h 10000"/>
              <a:gd name="connsiteX69" fmla="*/ 9348 w 10000"/>
              <a:gd name="connsiteY69" fmla="*/ 39 h 10000"/>
              <a:gd name="connsiteX70" fmla="*/ 9318 w 10000"/>
              <a:gd name="connsiteY70" fmla="*/ 20 h 10000"/>
              <a:gd name="connsiteX71" fmla="*/ 9288 w 10000"/>
              <a:gd name="connsiteY71" fmla="*/ 5 h 10000"/>
              <a:gd name="connsiteX72" fmla="*/ 9255 w 10000"/>
              <a:gd name="connsiteY7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000" h="10000">
                <a:moveTo>
                  <a:pt x="9255" y="0"/>
                </a:moveTo>
                <a:lnTo>
                  <a:pt x="163" y="0"/>
                </a:lnTo>
                <a:cubicBezTo>
                  <a:pt x="152" y="2"/>
                  <a:pt x="141" y="3"/>
                  <a:pt x="130" y="5"/>
                </a:cubicBezTo>
                <a:lnTo>
                  <a:pt x="100" y="20"/>
                </a:lnTo>
                <a:cubicBezTo>
                  <a:pt x="90" y="26"/>
                  <a:pt x="80" y="33"/>
                  <a:pt x="70" y="39"/>
                </a:cubicBezTo>
                <a:cubicBezTo>
                  <a:pt x="63" y="49"/>
                  <a:pt x="55" y="59"/>
                  <a:pt x="48" y="69"/>
                </a:cubicBezTo>
                <a:cubicBezTo>
                  <a:pt x="41" y="79"/>
                  <a:pt x="33" y="88"/>
                  <a:pt x="26" y="98"/>
                </a:cubicBezTo>
                <a:cubicBezTo>
                  <a:pt x="21" y="111"/>
                  <a:pt x="16" y="125"/>
                  <a:pt x="11" y="138"/>
                </a:cubicBezTo>
                <a:cubicBezTo>
                  <a:pt x="7" y="151"/>
                  <a:pt x="4" y="164"/>
                  <a:pt x="0" y="177"/>
                </a:cubicBezTo>
                <a:lnTo>
                  <a:pt x="0" y="221"/>
                </a:lnTo>
                <a:lnTo>
                  <a:pt x="0" y="7451"/>
                </a:lnTo>
                <a:cubicBezTo>
                  <a:pt x="1" y="7467"/>
                  <a:pt x="3" y="7484"/>
                  <a:pt x="4" y="7500"/>
                </a:cubicBezTo>
                <a:cubicBezTo>
                  <a:pt x="6" y="7513"/>
                  <a:pt x="9" y="7526"/>
                  <a:pt x="11" y="7539"/>
                </a:cubicBezTo>
                <a:cubicBezTo>
                  <a:pt x="17" y="7552"/>
                  <a:pt x="24" y="7566"/>
                  <a:pt x="30" y="7579"/>
                </a:cubicBezTo>
                <a:cubicBezTo>
                  <a:pt x="36" y="7590"/>
                  <a:pt x="42" y="7602"/>
                  <a:pt x="48" y="7613"/>
                </a:cubicBezTo>
                <a:lnTo>
                  <a:pt x="74" y="7642"/>
                </a:lnTo>
                <a:cubicBezTo>
                  <a:pt x="84" y="7649"/>
                  <a:pt x="94" y="7655"/>
                  <a:pt x="104" y="7662"/>
                </a:cubicBezTo>
                <a:lnTo>
                  <a:pt x="137" y="7677"/>
                </a:lnTo>
                <a:cubicBezTo>
                  <a:pt x="148" y="7679"/>
                  <a:pt x="159" y="7680"/>
                  <a:pt x="170" y="7682"/>
                </a:cubicBezTo>
                <a:lnTo>
                  <a:pt x="6723" y="7682"/>
                </a:lnTo>
                <a:lnTo>
                  <a:pt x="6761" y="7682"/>
                </a:lnTo>
                <a:cubicBezTo>
                  <a:pt x="6772" y="7687"/>
                  <a:pt x="6771" y="7687"/>
                  <a:pt x="6782" y="7692"/>
                </a:cubicBezTo>
                <a:cubicBezTo>
                  <a:pt x="6795" y="7700"/>
                  <a:pt x="6807" y="7708"/>
                  <a:pt x="6820" y="7716"/>
                </a:cubicBezTo>
                <a:lnTo>
                  <a:pt x="6837" y="7733"/>
                </a:lnTo>
                <a:cubicBezTo>
                  <a:pt x="6846" y="7745"/>
                  <a:pt x="6855" y="7758"/>
                  <a:pt x="6864" y="7770"/>
                </a:cubicBezTo>
                <a:lnTo>
                  <a:pt x="6882" y="7821"/>
                </a:lnTo>
                <a:cubicBezTo>
                  <a:pt x="6886" y="7836"/>
                  <a:pt x="6886" y="7839"/>
                  <a:pt x="6890" y="7854"/>
                </a:cubicBezTo>
                <a:lnTo>
                  <a:pt x="6890" y="7898"/>
                </a:lnTo>
                <a:lnTo>
                  <a:pt x="6890" y="9745"/>
                </a:lnTo>
                <a:cubicBezTo>
                  <a:pt x="6891" y="9763"/>
                  <a:pt x="6893" y="9781"/>
                  <a:pt x="6894" y="9799"/>
                </a:cubicBezTo>
                <a:cubicBezTo>
                  <a:pt x="6898" y="9815"/>
                  <a:pt x="6901" y="9832"/>
                  <a:pt x="6905" y="9848"/>
                </a:cubicBezTo>
                <a:cubicBezTo>
                  <a:pt x="6911" y="9863"/>
                  <a:pt x="6918" y="9877"/>
                  <a:pt x="6924" y="9892"/>
                </a:cubicBezTo>
                <a:cubicBezTo>
                  <a:pt x="6933" y="9903"/>
                  <a:pt x="6941" y="9915"/>
                  <a:pt x="6950" y="9926"/>
                </a:cubicBezTo>
                <a:cubicBezTo>
                  <a:pt x="6959" y="9938"/>
                  <a:pt x="6967" y="9949"/>
                  <a:pt x="6976" y="9961"/>
                </a:cubicBezTo>
                <a:cubicBezTo>
                  <a:pt x="6987" y="9967"/>
                  <a:pt x="6998" y="9974"/>
                  <a:pt x="7009" y="9980"/>
                </a:cubicBezTo>
                <a:cubicBezTo>
                  <a:pt x="7021" y="9985"/>
                  <a:pt x="7034" y="9990"/>
                  <a:pt x="7046" y="9995"/>
                </a:cubicBezTo>
                <a:cubicBezTo>
                  <a:pt x="7060" y="9997"/>
                  <a:pt x="7073" y="9998"/>
                  <a:pt x="7087" y="10000"/>
                </a:cubicBezTo>
                <a:lnTo>
                  <a:pt x="9807" y="10000"/>
                </a:lnTo>
                <a:cubicBezTo>
                  <a:pt x="9819" y="9998"/>
                  <a:pt x="9832" y="9997"/>
                  <a:pt x="9844" y="9995"/>
                </a:cubicBezTo>
                <a:cubicBezTo>
                  <a:pt x="9856" y="9990"/>
                  <a:pt x="9869" y="9985"/>
                  <a:pt x="9881" y="9980"/>
                </a:cubicBezTo>
                <a:cubicBezTo>
                  <a:pt x="9892" y="9974"/>
                  <a:pt x="9904" y="9967"/>
                  <a:pt x="9915" y="9961"/>
                </a:cubicBezTo>
                <a:lnTo>
                  <a:pt x="9944" y="9926"/>
                </a:lnTo>
                <a:cubicBezTo>
                  <a:pt x="9952" y="9915"/>
                  <a:pt x="9959" y="9903"/>
                  <a:pt x="9967" y="9892"/>
                </a:cubicBezTo>
                <a:cubicBezTo>
                  <a:pt x="9973" y="9877"/>
                  <a:pt x="9979" y="9863"/>
                  <a:pt x="9985" y="9848"/>
                </a:cubicBezTo>
                <a:cubicBezTo>
                  <a:pt x="9989" y="9832"/>
                  <a:pt x="9992" y="9815"/>
                  <a:pt x="9996" y="9799"/>
                </a:cubicBezTo>
                <a:cubicBezTo>
                  <a:pt x="9997" y="9781"/>
                  <a:pt x="9999" y="9763"/>
                  <a:pt x="10000" y="9745"/>
                </a:cubicBezTo>
                <a:lnTo>
                  <a:pt x="10000" y="7932"/>
                </a:lnTo>
                <a:cubicBezTo>
                  <a:pt x="9999" y="7916"/>
                  <a:pt x="9997" y="7899"/>
                  <a:pt x="9996" y="7883"/>
                </a:cubicBezTo>
                <a:cubicBezTo>
                  <a:pt x="9992" y="7867"/>
                  <a:pt x="9989" y="7850"/>
                  <a:pt x="9985" y="7834"/>
                </a:cubicBezTo>
                <a:lnTo>
                  <a:pt x="9967" y="7795"/>
                </a:lnTo>
                <a:cubicBezTo>
                  <a:pt x="9959" y="7782"/>
                  <a:pt x="9952" y="7768"/>
                  <a:pt x="9944" y="7755"/>
                </a:cubicBezTo>
                <a:lnTo>
                  <a:pt x="9915" y="7726"/>
                </a:lnTo>
                <a:cubicBezTo>
                  <a:pt x="9905" y="7718"/>
                  <a:pt x="9895" y="7709"/>
                  <a:pt x="9885" y="7701"/>
                </a:cubicBezTo>
                <a:cubicBezTo>
                  <a:pt x="9873" y="7696"/>
                  <a:pt x="9860" y="7692"/>
                  <a:pt x="9848" y="7687"/>
                </a:cubicBezTo>
                <a:cubicBezTo>
                  <a:pt x="9836" y="7685"/>
                  <a:pt x="9823" y="7684"/>
                  <a:pt x="9811" y="7682"/>
                </a:cubicBezTo>
                <a:lnTo>
                  <a:pt x="9563" y="7682"/>
                </a:lnTo>
                <a:cubicBezTo>
                  <a:pt x="9553" y="7680"/>
                  <a:pt x="9543" y="7679"/>
                  <a:pt x="9533" y="7677"/>
                </a:cubicBezTo>
                <a:lnTo>
                  <a:pt x="9503" y="7662"/>
                </a:lnTo>
                <a:cubicBezTo>
                  <a:pt x="9496" y="7655"/>
                  <a:pt x="9488" y="7649"/>
                  <a:pt x="9481" y="7642"/>
                </a:cubicBezTo>
                <a:cubicBezTo>
                  <a:pt x="9474" y="7632"/>
                  <a:pt x="9466" y="7623"/>
                  <a:pt x="9459" y="7613"/>
                </a:cubicBezTo>
                <a:cubicBezTo>
                  <a:pt x="9454" y="7602"/>
                  <a:pt x="9449" y="7590"/>
                  <a:pt x="9444" y="7579"/>
                </a:cubicBezTo>
                <a:cubicBezTo>
                  <a:pt x="9439" y="7567"/>
                  <a:pt x="9434" y="7556"/>
                  <a:pt x="9429" y="7544"/>
                </a:cubicBezTo>
                <a:cubicBezTo>
                  <a:pt x="9427" y="7529"/>
                  <a:pt x="9424" y="7515"/>
                  <a:pt x="9422" y="7500"/>
                </a:cubicBezTo>
                <a:cubicBezTo>
                  <a:pt x="9421" y="7485"/>
                  <a:pt x="9419" y="7471"/>
                  <a:pt x="9418" y="7456"/>
                </a:cubicBezTo>
                <a:cubicBezTo>
                  <a:pt x="9419" y="5044"/>
                  <a:pt x="9421" y="2633"/>
                  <a:pt x="9422" y="221"/>
                </a:cubicBezTo>
                <a:cubicBezTo>
                  <a:pt x="9421" y="206"/>
                  <a:pt x="9419" y="192"/>
                  <a:pt x="9418" y="177"/>
                </a:cubicBezTo>
                <a:cubicBezTo>
                  <a:pt x="9414" y="164"/>
                  <a:pt x="9411" y="151"/>
                  <a:pt x="9407" y="138"/>
                </a:cubicBezTo>
                <a:cubicBezTo>
                  <a:pt x="9402" y="125"/>
                  <a:pt x="9397" y="111"/>
                  <a:pt x="9392" y="98"/>
                </a:cubicBezTo>
                <a:cubicBezTo>
                  <a:pt x="9385" y="88"/>
                  <a:pt x="9377" y="79"/>
                  <a:pt x="9370" y="69"/>
                </a:cubicBezTo>
                <a:cubicBezTo>
                  <a:pt x="9363" y="59"/>
                  <a:pt x="9355" y="49"/>
                  <a:pt x="9348" y="39"/>
                </a:cubicBezTo>
                <a:cubicBezTo>
                  <a:pt x="9338" y="33"/>
                  <a:pt x="9328" y="26"/>
                  <a:pt x="9318" y="20"/>
                </a:cubicBezTo>
                <a:lnTo>
                  <a:pt x="9288" y="5"/>
                </a:lnTo>
                <a:cubicBezTo>
                  <a:pt x="9277" y="3"/>
                  <a:pt x="9266" y="2"/>
                  <a:pt x="9255" y="0"/>
                </a:cubicBezTo>
                <a:close/>
              </a:path>
            </a:pathLst>
          </a:custGeom>
          <a:solidFill>
            <a:srgbClr val="32362C">
              <a:alpha val="89018"/>
            </a:srgbClr>
          </a:solidFill>
          <a:ln w="9525">
            <a:noFill/>
            <a:round/>
            <a:headEnd/>
            <a:tailEnd/>
          </a:ln>
        </p:spPr>
        <p:txBody>
          <a:bodyPr/>
          <a:lstStyle/>
          <a:p>
            <a:endParaRPr lang="en-US">
              <a:solidFill>
                <a:srgbClr val="000000"/>
              </a:solidFill>
            </a:endParaRPr>
          </a:p>
        </p:txBody>
      </p:sp>
      <p:pic>
        <p:nvPicPr>
          <p:cNvPr id="5" name="Picture 18"/>
          <p:cNvPicPr>
            <a:picLocks noChangeAspect="1"/>
          </p:cNvPicPr>
          <p:nvPr/>
        </p:nvPicPr>
        <p:blipFill>
          <a:blip r:embed="rId3"/>
          <a:srcRect/>
          <a:stretch>
            <a:fillRect/>
          </a:stretch>
        </p:blipFill>
        <p:spPr bwMode="auto">
          <a:xfrm>
            <a:off x="7110805" y="5118100"/>
            <a:ext cx="1731962" cy="1504950"/>
          </a:xfrm>
          <a:prstGeom prst="rect">
            <a:avLst/>
          </a:prstGeom>
          <a:noFill/>
          <a:ln w="9525">
            <a:noFill/>
            <a:miter lim="800000"/>
            <a:headEnd/>
            <a:tailEnd/>
          </a:ln>
        </p:spPr>
      </p:pic>
      <p:sp>
        <p:nvSpPr>
          <p:cNvPr id="2" name="Title 1"/>
          <p:cNvSpPr>
            <a:spLocks noGrp="1"/>
          </p:cNvSpPr>
          <p:nvPr>
            <p:ph type="title"/>
          </p:nvPr>
        </p:nvSpPr>
        <p:spPr>
          <a:xfrm>
            <a:off x="409575" y="1099136"/>
            <a:ext cx="6858000" cy="1871076"/>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endParaRPr lang="en-US" dirty="0"/>
          </a:p>
        </p:txBody>
      </p:sp>
      <p:sp>
        <p:nvSpPr>
          <p:cNvPr id="8" name="Text Placeholder 7"/>
          <p:cNvSpPr>
            <a:spLocks noGrp="1"/>
          </p:cNvSpPr>
          <p:nvPr>
            <p:ph type="body" sz="quarter" idx="12"/>
          </p:nvPr>
        </p:nvSpPr>
        <p:spPr>
          <a:xfrm>
            <a:off x="409575" y="3275013"/>
            <a:ext cx="6858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dirty="0" smtClean="0"/>
              <a:t>Click to edit Master text styles</a:t>
            </a:r>
          </a:p>
        </p:txBody>
      </p:sp>
      <p:sp>
        <p:nvSpPr>
          <p:cNvPr id="7" name="Slide Number Placeholder 5"/>
          <p:cNvSpPr>
            <a:spLocks noGrp="1"/>
          </p:cNvSpPr>
          <p:nvPr>
            <p:ph type="sldNum" sz="quarter" idx="13"/>
          </p:nvPr>
        </p:nvSpPr>
        <p:spPr/>
        <p:txBody>
          <a:bodyPr/>
          <a:lstStyle>
            <a:lvl1pPr>
              <a:defRPr>
                <a:solidFill>
                  <a:schemeClr val="bg1"/>
                </a:solidFill>
              </a:defRPr>
            </a:lvl1pPr>
          </a:lstStyle>
          <a:p>
            <a:fld id="{4F3B0510-0BA9-4131-8035-0A5C7980A2C3}" type="slidenum">
              <a:rPr lang="en-US">
                <a:solidFill>
                  <a:srgbClr val="FFFFFF"/>
                </a:solidFill>
              </a:rPr>
              <a:pPr/>
              <a:t>‹#›</a:t>
            </a:fld>
            <a:endParaRPr lang="en-US">
              <a:solidFill>
                <a:srgbClr val="FFFFFF"/>
              </a:solidFill>
            </a:endParaRP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41591" y="5383122"/>
            <a:ext cx="641789" cy="969059"/>
          </a:xfrm>
          <a:prstGeom prst="rect">
            <a:avLst/>
          </a:prstGeom>
        </p:spPr>
      </p:pic>
      <p:sp>
        <p:nvSpPr>
          <p:cNvPr id="3" name="TextBox 2"/>
          <p:cNvSpPr txBox="1"/>
          <p:nvPr userDrawn="1"/>
        </p:nvSpPr>
        <p:spPr>
          <a:xfrm>
            <a:off x="1296988" y="289095"/>
            <a:ext cx="6858000" cy="338554"/>
          </a:xfrm>
          <a:prstGeom prst="rect">
            <a:avLst/>
          </a:prstGeom>
          <a:noFill/>
        </p:spPr>
        <p:txBody>
          <a:bodyPr wrap="square" rtlCol="0">
            <a:spAutoFit/>
          </a:bodyPr>
          <a:lstStyle/>
          <a:p>
            <a:pPr algn="r"/>
            <a:r>
              <a:rPr lang="en-US" sz="1600" dirty="0" smtClean="0">
                <a:solidFill>
                  <a:srgbClr val="83847A"/>
                </a:solidFill>
              </a:rPr>
              <a:t>U.S. Army Chaplain Center &amp; School</a:t>
            </a:r>
            <a:endParaRPr lang="en-US" sz="1600" dirty="0">
              <a:solidFill>
                <a:srgbClr val="83847A"/>
              </a:solidFill>
            </a:endParaRPr>
          </a:p>
        </p:txBody>
      </p:sp>
      <p:sp>
        <p:nvSpPr>
          <p:cNvPr id="12" name="Rounded Rectangle 11" hidden="1"/>
          <p:cNvSpPr/>
          <p:nvPr userDrawn="1"/>
        </p:nvSpPr>
        <p:spPr>
          <a:xfrm>
            <a:off x="2128839" y="6074410"/>
            <a:ext cx="3774122" cy="548640"/>
          </a:xfrm>
          <a:prstGeom prst="roundRect">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dirty="0" smtClean="0">
                <a:solidFill>
                  <a:srgbClr val="FFFFFF"/>
                </a:solidFill>
              </a:rPr>
              <a:t>U.S. Army Chaplain Center &amp; School</a:t>
            </a:r>
          </a:p>
        </p:txBody>
      </p:sp>
      <p:cxnSp>
        <p:nvCxnSpPr>
          <p:cNvPr id="15" name="Straight Connector 14"/>
          <p:cNvCxnSpPr/>
          <p:nvPr userDrawn="1"/>
        </p:nvCxnSpPr>
        <p:spPr>
          <a:xfrm>
            <a:off x="4792664" y="606988"/>
            <a:ext cx="3243263"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89120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st Page dark">
    <p:bg>
      <p:bgPr>
        <a:solidFill>
          <a:srgbClr val="82786F"/>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198438" y="161925"/>
            <a:ext cx="8566150"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3628" y="3128"/>
                </a:lnTo>
                <a:lnTo>
                  <a:pt x="3648" y="3128"/>
                </a:lnTo>
                <a:lnTo>
                  <a:pt x="3666" y="3134"/>
                </a:lnTo>
                <a:lnTo>
                  <a:pt x="3680" y="3142"/>
                </a:lnTo>
                <a:lnTo>
                  <a:pt x="3694" y="3152"/>
                </a:lnTo>
                <a:lnTo>
                  <a:pt x="3704" y="3164"/>
                </a:lnTo>
                <a:lnTo>
                  <a:pt x="3712" y="3180"/>
                </a:lnTo>
                <a:lnTo>
                  <a:pt x="3718" y="3198"/>
                </a:lnTo>
                <a:lnTo>
                  <a:pt x="3718" y="3216"/>
                </a:lnTo>
                <a:lnTo>
                  <a:pt x="3718" y="3968"/>
                </a:lnTo>
                <a:lnTo>
                  <a:pt x="3720" y="3990"/>
                </a:lnTo>
                <a:lnTo>
                  <a:pt x="3726" y="4010"/>
                </a:lnTo>
                <a:lnTo>
                  <a:pt x="3736" y="4028"/>
                </a:lnTo>
                <a:lnTo>
                  <a:pt x="3750" y="4042"/>
                </a:lnTo>
                <a:lnTo>
                  <a:pt x="3764" y="4056"/>
                </a:lnTo>
                <a:lnTo>
                  <a:pt x="3782" y="4064"/>
                </a:lnTo>
                <a:lnTo>
                  <a:pt x="3802" y="4070"/>
                </a:lnTo>
                <a:lnTo>
                  <a:pt x="3824"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rgbClr val="3B4324"/>
          </a:solidFill>
          <a:ln w="9525">
            <a:noFill/>
            <a:round/>
            <a:headEnd/>
            <a:tailEnd/>
          </a:ln>
        </p:spPr>
        <p:txBody>
          <a:bodyPr/>
          <a:lstStyle/>
          <a:p>
            <a:endParaRPr lang="en-US">
              <a:solidFill>
                <a:srgbClr val="000000"/>
              </a:solidFill>
            </a:endParaRPr>
          </a:p>
        </p:txBody>
      </p:sp>
      <p:pic>
        <p:nvPicPr>
          <p:cNvPr id="5" name="Picture 18"/>
          <p:cNvPicPr>
            <a:picLocks noChangeAspect="1"/>
          </p:cNvPicPr>
          <p:nvPr/>
        </p:nvPicPr>
        <p:blipFill>
          <a:blip r:embed="rId2"/>
          <a:srcRect/>
          <a:stretch>
            <a:fillRect/>
          </a:stretch>
        </p:blipFill>
        <p:spPr bwMode="auto">
          <a:xfrm>
            <a:off x="7148514" y="5118100"/>
            <a:ext cx="1731962" cy="1504950"/>
          </a:xfrm>
          <a:prstGeom prst="rect">
            <a:avLst/>
          </a:prstGeom>
          <a:noFill/>
          <a:ln w="9525">
            <a:noFill/>
            <a:miter lim="800000"/>
            <a:headEnd/>
            <a:tailEnd/>
          </a:ln>
        </p:spPr>
      </p:pic>
      <p:sp>
        <p:nvSpPr>
          <p:cNvPr id="7" name="TextBox 11"/>
          <p:cNvSpPr txBox="1">
            <a:spLocks noChangeArrowheads="1"/>
          </p:cNvSpPr>
          <p:nvPr/>
        </p:nvSpPr>
        <p:spPr bwMode="auto">
          <a:xfrm>
            <a:off x="-538163" y="4987925"/>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solidFill>
                <a:srgbClr val="000000"/>
              </a:solidFill>
            </a:endParaRPr>
          </a:p>
        </p:txBody>
      </p:sp>
      <p:sp>
        <p:nvSpPr>
          <p:cNvPr id="8" name="Text Placeholder 7"/>
          <p:cNvSpPr>
            <a:spLocks noGrp="1"/>
          </p:cNvSpPr>
          <p:nvPr>
            <p:ph type="body" sz="quarter" idx="12"/>
          </p:nvPr>
        </p:nvSpPr>
        <p:spPr>
          <a:xfrm>
            <a:off x="409575" y="3275013"/>
            <a:ext cx="6858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9" name="Slide Number Placeholder 3"/>
          <p:cNvSpPr>
            <a:spLocks noGrp="1"/>
          </p:cNvSpPr>
          <p:nvPr>
            <p:ph type="sldNum" sz="quarter" idx="13"/>
          </p:nvPr>
        </p:nvSpPr>
        <p:spPr/>
        <p:txBody>
          <a:bodyPr/>
          <a:lstStyle>
            <a:lvl1pPr>
              <a:defRPr>
                <a:solidFill>
                  <a:schemeClr val="bg1"/>
                </a:solidFill>
              </a:defRPr>
            </a:lvl1pPr>
          </a:lstStyle>
          <a:p>
            <a:fld id="{B28B0282-66B5-4F96-A160-1346FF2A91B6}" type="slidenum">
              <a:rPr lang="en-US">
                <a:solidFill>
                  <a:srgbClr val="FFFFFF"/>
                </a:solidFill>
              </a:rPr>
              <a:pPr/>
              <a:t>‹#›</a:t>
            </a:fld>
            <a:endParaRPr lang="en-US">
              <a:solidFill>
                <a:srgbClr val="FFFFFF"/>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9299" y="5383122"/>
            <a:ext cx="641789" cy="969059"/>
          </a:xfrm>
          <a:prstGeom prst="rect">
            <a:avLst/>
          </a:prstGeom>
        </p:spPr>
      </p:pic>
      <p:sp>
        <p:nvSpPr>
          <p:cNvPr id="10" name="Title 1"/>
          <p:cNvSpPr>
            <a:spLocks noGrp="1"/>
          </p:cNvSpPr>
          <p:nvPr>
            <p:ph type="title"/>
          </p:nvPr>
        </p:nvSpPr>
        <p:spPr>
          <a:xfrm>
            <a:off x="409575" y="1099136"/>
            <a:ext cx="6858000" cy="1871076"/>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endParaRPr lang="en-US" dirty="0"/>
          </a:p>
        </p:txBody>
      </p:sp>
      <p:sp>
        <p:nvSpPr>
          <p:cNvPr id="11" name="TextBox 10"/>
          <p:cNvSpPr txBox="1"/>
          <p:nvPr userDrawn="1"/>
        </p:nvSpPr>
        <p:spPr>
          <a:xfrm>
            <a:off x="1296988" y="289095"/>
            <a:ext cx="6858000" cy="338554"/>
          </a:xfrm>
          <a:prstGeom prst="rect">
            <a:avLst/>
          </a:prstGeom>
          <a:noFill/>
        </p:spPr>
        <p:txBody>
          <a:bodyPr wrap="square" rtlCol="0">
            <a:spAutoFit/>
          </a:bodyPr>
          <a:lstStyle/>
          <a:p>
            <a:pPr algn="r"/>
            <a:r>
              <a:rPr lang="en-US" sz="1600" dirty="0" smtClean="0">
                <a:solidFill>
                  <a:srgbClr val="83847A"/>
                </a:solidFill>
              </a:rPr>
              <a:t>U.S. Army Chaplain Center &amp; School</a:t>
            </a:r>
            <a:endParaRPr lang="en-US" sz="1600" dirty="0">
              <a:solidFill>
                <a:srgbClr val="83847A"/>
              </a:solidFill>
            </a:endParaRPr>
          </a:p>
        </p:txBody>
      </p:sp>
      <p:cxnSp>
        <p:nvCxnSpPr>
          <p:cNvPr id="13" name="Straight Connector 12"/>
          <p:cNvCxnSpPr/>
          <p:nvPr userDrawn="1"/>
        </p:nvCxnSpPr>
        <p:spPr>
          <a:xfrm>
            <a:off x="4792664" y="606988"/>
            <a:ext cx="3243263"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429528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st Page light">
    <p:spTree>
      <p:nvGrpSpPr>
        <p:cNvPr id="1" name=""/>
        <p:cNvGrpSpPr/>
        <p:nvPr/>
      </p:nvGrpSpPr>
      <p:grpSpPr>
        <a:xfrm>
          <a:off x="0" y="0"/>
          <a:ext cx="0" cy="0"/>
          <a:chOff x="0" y="0"/>
          <a:chExt cx="0" cy="0"/>
        </a:xfrm>
      </p:grpSpPr>
      <p:sp>
        <p:nvSpPr>
          <p:cNvPr id="4" name="Freeform 5"/>
          <p:cNvSpPr>
            <a:spLocks/>
          </p:cNvSpPr>
          <p:nvPr userDrawn="1"/>
        </p:nvSpPr>
        <p:spPr bwMode="auto">
          <a:xfrm>
            <a:off x="198438" y="161925"/>
            <a:ext cx="8566150"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3628" y="3128"/>
                </a:lnTo>
                <a:lnTo>
                  <a:pt x="3648" y="3128"/>
                </a:lnTo>
                <a:lnTo>
                  <a:pt x="3666" y="3134"/>
                </a:lnTo>
                <a:lnTo>
                  <a:pt x="3680" y="3142"/>
                </a:lnTo>
                <a:lnTo>
                  <a:pt x="3694" y="3152"/>
                </a:lnTo>
                <a:lnTo>
                  <a:pt x="3704" y="3164"/>
                </a:lnTo>
                <a:lnTo>
                  <a:pt x="3712" y="3180"/>
                </a:lnTo>
                <a:lnTo>
                  <a:pt x="3718" y="3198"/>
                </a:lnTo>
                <a:lnTo>
                  <a:pt x="3718" y="3216"/>
                </a:lnTo>
                <a:lnTo>
                  <a:pt x="3718" y="3968"/>
                </a:lnTo>
                <a:lnTo>
                  <a:pt x="3720" y="3990"/>
                </a:lnTo>
                <a:lnTo>
                  <a:pt x="3726" y="4010"/>
                </a:lnTo>
                <a:lnTo>
                  <a:pt x="3736" y="4028"/>
                </a:lnTo>
                <a:lnTo>
                  <a:pt x="3750" y="4042"/>
                </a:lnTo>
                <a:lnTo>
                  <a:pt x="3764" y="4056"/>
                </a:lnTo>
                <a:lnTo>
                  <a:pt x="3782" y="4064"/>
                </a:lnTo>
                <a:lnTo>
                  <a:pt x="3802" y="4070"/>
                </a:lnTo>
                <a:lnTo>
                  <a:pt x="3824"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rgbClr val="32362C"/>
          </a:solidFill>
          <a:ln w="9525">
            <a:noFill/>
            <a:round/>
            <a:headEnd/>
            <a:tailEnd/>
          </a:ln>
        </p:spPr>
        <p:txBody>
          <a:bodyPr/>
          <a:lstStyle/>
          <a:p>
            <a:endParaRPr lang="en-US">
              <a:solidFill>
                <a:srgbClr val="000000"/>
              </a:solidFill>
            </a:endParaRPr>
          </a:p>
        </p:txBody>
      </p:sp>
      <p:pic>
        <p:nvPicPr>
          <p:cNvPr id="5" name="Picture 18"/>
          <p:cNvPicPr>
            <a:picLocks noChangeAspect="1"/>
          </p:cNvPicPr>
          <p:nvPr/>
        </p:nvPicPr>
        <p:blipFill>
          <a:blip r:embed="rId2"/>
          <a:srcRect/>
          <a:stretch>
            <a:fillRect/>
          </a:stretch>
        </p:blipFill>
        <p:spPr bwMode="auto">
          <a:xfrm>
            <a:off x="7148514" y="5118100"/>
            <a:ext cx="1731962" cy="1504950"/>
          </a:xfrm>
          <a:prstGeom prst="rect">
            <a:avLst/>
          </a:prstGeom>
          <a:noFill/>
          <a:ln w="9525">
            <a:noFill/>
            <a:miter lim="800000"/>
            <a:headEnd/>
            <a:tailEnd/>
          </a:ln>
        </p:spPr>
      </p:pic>
      <p:sp>
        <p:nvSpPr>
          <p:cNvPr id="8" name="Text Placeholder 7"/>
          <p:cNvSpPr>
            <a:spLocks noGrp="1"/>
          </p:cNvSpPr>
          <p:nvPr>
            <p:ph type="body" sz="quarter" idx="12"/>
          </p:nvPr>
        </p:nvSpPr>
        <p:spPr>
          <a:xfrm>
            <a:off x="409575" y="3275013"/>
            <a:ext cx="6858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a:lvl1pPr>
          </a:lstStyle>
          <a:p>
            <a:fld id="{AB3C49B2-806A-4B33-B50A-90763CB1A5AF}" type="slidenum">
              <a:rPr lang="en-US"/>
              <a:pPr/>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9299" y="5383122"/>
            <a:ext cx="641789" cy="969059"/>
          </a:xfrm>
          <a:prstGeom prst="rect">
            <a:avLst/>
          </a:prstGeom>
        </p:spPr>
      </p:pic>
      <p:sp>
        <p:nvSpPr>
          <p:cNvPr id="9" name="Title 1"/>
          <p:cNvSpPr>
            <a:spLocks noGrp="1"/>
          </p:cNvSpPr>
          <p:nvPr>
            <p:ph type="title"/>
          </p:nvPr>
        </p:nvSpPr>
        <p:spPr>
          <a:xfrm>
            <a:off x="409575" y="1099136"/>
            <a:ext cx="6858000" cy="1871076"/>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endParaRPr lang="en-US" dirty="0"/>
          </a:p>
        </p:txBody>
      </p:sp>
      <p:sp>
        <p:nvSpPr>
          <p:cNvPr id="11" name="TextBox 10"/>
          <p:cNvSpPr txBox="1"/>
          <p:nvPr userDrawn="1"/>
        </p:nvSpPr>
        <p:spPr>
          <a:xfrm>
            <a:off x="1296988" y="289095"/>
            <a:ext cx="6858000" cy="338554"/>
          </a:xfrm>
          <a:prstGeom prst="rect">
            <a:avLst/>
          </a:prstGeom>
          <a:noFill/>
        </p:spPr>
        <p:txBody>
          <a:bodyPr wrap="square" rtlCol="0">
            <a:spAutoFit/>
          </a:bodyPr>
          <a:lstStyle/>
          <a:p>
            <a:pPr algn="r"/>
            <a:r>
              <a:rPr lang="en-US" sz="1600" dirty="0" smtClean="0">
                <a:solidFill>
                  <a:srgbClr val="83847A"/>
                </a:solidFill>
              </a:rPr>
              <a:t>U.S. Army Chaplain Center &amp; School</a:t>
            </a:r>
            <a:endParaRPr lang="en-US" sz="1600" dirty="0">
              <a:solidFill>
                <a:srgbClr val="83847A"/>
              </a:solidFill>
            </a:endParaRPr>
          </a:p>
        </p:txBody>
      </p:sp>
      <p:cxnSp>
        <p:nvCxnSpPr>
          <p:cNvPr id="12" name="Straight Connector 11"/>
          <p:cNvCxnSpPr/>
          <p:nvPr userDrawn="1"/>
        </p:nvCxnSpPr>
        <p:spPr>
          <a:xfrm>
            <a:off x="4792664" y="606988"/>
            <a:ext cx="3243263"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085811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1" y="2286001"/>
            <a:ext cx="7800374" cy="1285874"/>
          </a:xfrm>
          <a:prstGeom prst="rect">
            <a:avLst/>
          </a:prstGeom>
          <a:noFill/>
          <a:ln w="9525">
            <a:noFill/>
            <a:miter lim="800000"/>
            <a:headEnd/>
            <a:tailEnd/>
          </a:ln>
        </p:spPr>
        <p:txBody>
          <a:bodyPr anchor="b"/>
          <a:lstStyle>
            <a:lvl1pPr>
              <a:defRPr sz="3600" baseline="0">
                <a:solidFill>
                  <a:schemeClr val="tx2"/>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1" y="3687764"/>
            <a:ext cx="7827145" cy="854075"/>
          </a:xfrm>
        </p:spPr>
        <p:txBody>
          <a:bodyPr/>
          <a:lstStyle/>
          <a:p>
            <a:pPr lvl="0"/>
            <a:r>
              <a:rPr lang="en-US" smtClean="0"/>
              <a:t>Click to edit Master text styles</a:t>
            </a:r>
          </a:p>
        </p:txBody>
      </p:sp>
      <p:sp>
        <p:nvSpPr>
          <p:cNvPr id="4" name="Slide Number Placeholder 5"/>
          <p:cNvSpPr>
            <a:spLocks noGrp="1"/>
          </p:cNvSpPr>
          <p:nvPr>
            <p:ph type="sldNum" sz="quarter" idx="13"/>
          </p:nvPr>
        </p:nvSpPr>
        <p:spPr/>
        <p:txBody>
          <a:bodyPr/>
          <a:lstStyle>
            <a:lvl1pPr>
              <a:defRPr/>
            </a:lvl1pPr>
          </a:lstStyle>
          <a:p>
            <a:fld id="{7FBA3073-A0C2-402E-B8E3-A5421E8467E8}" type="slidenum">
              <a:rPr lang="en-US"/>
              <a:pPr/>
              <a:t>‹#›</a:t>
            </a:fld>
            <a:endParaRPr lang="en-US"/>
          </a:p>
        </p:txBody>
      </p:sp>
    </p:spTree>
    <p:extLst>
      <p:ext uri="{BB962C8B-B14F-4D97-AF65-F5344CB8AC3E}">
        <p14:creationId xmlns:p14="http://schemas.microsoft.com/office/powerpoint/2010/main" val="14630917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1" y="274639"/>
            <a:ext cx="7400925" cy="801687"/>
          </a:xfrm>
          <a:prstGeom prst="rect">
            <a:avLst/>
          </a:prstGeom>
          <a:noFill/>
          <a:ln w="9525">
            <a:noFill/>
            <a:miter lim="800000"/>
            <a:headEnd/>
            <a:tailEnd/>
          </a:ln>
        </p:spPr>
        <p:txBody>
          <a:bodyPr/>
          <a:lstStyle>
            <a:lvl1pPr>
              <a:defRPr baseline="0"/>
            </a:lvl1pPr>
          </a:lstStyle>
          <a:p>
            <a:pPr lvl="0"/>
            <a:r>
              <a:rPr lang="en-US" smtClean="0"/>
              <a:t>Click to edit Master title style</a:t>
            </a:r>
            <a:endParaRPr lang="en-US" dirty="0" smtClean="0"/>
          </a:p>
        </p:txBody>
      </p:sp>
      <p:sp>
        <p:nvSpPr>
          <p:cNvPr id="21" name="Text Placeholder 2"/>
          <p:cNvSpPr>
            <a:spLocks noGrp="1"/>
          </p:cNvSpPr>
          <p:nvPr>
            <p:ph idx="1" hasCustomPrompt="1"/>
          </p:nvPr>
        </p:nvSpPr>
        <p:spPr bwMode="auto">
          <a:xfrm>
            <a:off x="345142" y="1215278"/>
            <a:ext cx="7400925" cy="4714874"/>
          </a:xfrm>
          <a:prstGeom prst="rect">
            <a:avLst/>
          </a:prstGeom>
          <a:noFill/>
          <a:ln w="9525">
            <a:noFill/>
            <a:miter lim="800000"/>
            <a:headEnd/>
            <a:tailEnd/>
          </a:ln>
        </p:spPr>
        <p:txBody>
          <a:bodyPr/>
          <a:lstStyle>
            <a:lvl1pPr marL="0" indent="0">
              <a:buNone/>
              <a:defRPr sz="2400">
                <a:solidFill>
                  <a:schemeClr val="tx2"/>
                </a:solidFill>
              </a:defRPr>
            </a:lvl1pPr>
            <a:lvl2pPr>
              <a:defRPr sz="24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r>
              <a:rPr lang="en-US" dirty="0" smtClean="0"/>
              <a:t>This is a standard page featuring content. </a:t>
            </a:r>
          </a:p>
          <a:p>
            <a:endParaRPr lang="en-US" dirty="0" smtClean="0"/>
          </a:p>
          <a:p>
            <a:r>
              <a:rPr lang="en-US" dirty="0" smtClean="0"/>
              <a:t>This template features theme colors to use for objects, shapes and text to keep the look consistent.</a:t>
            </a:r>
          </a:p>
          <a:p>
            <a:endParaRPr lang="en-US" dirty="0" smtClean="0"/>
          </a:p>
          <a:p>
            <a:r>
              <a:rPr lang="en-US" dirty="0" smtClean="0"/>
              <a:t>For assistance in customizing and/or designing your presentation, contact the USACHCS Simulation Center.</a:t>
            </a:r>
            <a:endParaRPr lang="en-US" dirty="0"/>
          </a:p>
        </p:txBody>
      </p:sp>
      <p:sp>
        <p:nvSpPr>
          <p:cNvPr id="4" name="Slide Number Placeholder 5"/>
          <p:cNvSpPr>
            <a:spLocks noGrp="1"/>
          </p:cNvSpPr>
          <p:nvPr>
            <p:ph type="sldNum" sz="quarter" idx="10"/>
          </p:nvPr>
        </p:nvSpPr>
        <p:spPr/>
        <p:txBody>
          <a:bodyPr/>
          <a:lstStyle>
            <a:lvl1pPr>
              <a:defRPr/>
            </a:lvl1pPr>
          </a:lstStyle>
          <a:p>
            <a:fld id="{0720D076-B867-4310-B849-9D67C90AB3E4}" type="slidenum">
              <a:rPr lang="en-US"/>
              <a:pPr/>
              <a:t>‹#›</a:t>
            </a:fld>
            <a:endParaRPr lang="en-US"/>
          </a:p>
        </p:txBody>
      </p:sp>
    </p:spTree>
    <p:extLst>
      <p:ext uri="{BB962C8B-B14F-4D97-AF65-F5344CB8AC3E}">
        <p14:creationId xmlns:p14="http://schemas.microsoft.com/office/powerpoint/2010/main" val="41266033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al_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1" y="274639"/>
            <a:ext cx="7400925" cy="801687"/>
          </a:xfrm>
          <a:prstGeom prst="rect">
            <a:avLst/>
          </a:prstGeom>
          <a:noFill/>
          <a:ln w="9525">
            <a:noFill/>
            <a:miter lim="800000"/>
            <a:headEnd/>
            <a:tailEnd/>
          </a:ln>
        </p:spPr>
        <p:txBody>
          <a:bodyPr/>
          <a:lstStyle>
            <a:lvl1pPr>
              <a:defRPr baseline="0"/>
            </a:lvl1pPr>
          </a:lstStyle>
          <a:p>
            <a:pPr lvl="0"/>
            <a:r>
              <a:rPr lang="en-US" dirty="0" smtClean="0"/>
              <a:t>Click to edit Master title style</a:t>
            </a:r>
          </a:p>
        </p:txBody>
      </p:sp>
      <p:sp>
        <p:nvSpPr>
          <p:cNvPr id="6" name="Text Placeholder 3"/>
          <p:cNvSpPr>
            <a:spLocks noGrp="1"/>
          </p:cNvSpPr>
          <p:nvPr>
            <p:ph type="body" sz="quarter" idx="3"/>
          </p:nvPr>
        </p:nvSpPr>
        <p:spPr>
          <a:xfrm>
            <a:off x="4089180" y="1230511"/>
            <a:ext cx="3619168" cy="663266"/>
          </a:xfrm>
        </p:spPr>
        <p:txBody>
          <a:bodyPr/>
          <a:lstStyle>
            <a:lvl1pPr>
              <a:defRPr sz="1800"/>
            </a:lvl1pPr>
          </a:lstStyle>
          <a:p>
            <a:pPr lvl="0"/>
            <a:r>
              <a:rPr lang="en-US" smtClean="0"/>
              <a:t>Click to edit Master text styles</a:t>
            </a:r>
          </a:p>
        </p:txBody>
      </p:sp>
      <p:sp>
        <p:nvSpPr>
          <p:cNvPr id="9" name="Text Placeholder 3"/>
          <p:cNvSpPr>
            <a:spLocks noGrp="1"/>
          </p:cNvSpPr>
          <p:nvPr>
            <p:ph type="body" sz="quarter" idx="13"/>
          </p:nvPr>
        </p:nvSpPr>
        <p:spPr>
          <a:xfrm>
            <a:off x="294486" y="1233486"/>
            <a:ext cx="3619168" cy="663266"/>
          </a:xfrm>
        </p:spPr>
        <p:txBody>
          <a:bodyPr/>
          <a:lstStyle>
            <a:lvl1pPr>
              <a:defRPr sz="1800"/>
            </a:lvl1pPr>
          </a:lstStyle>
          <a:p>
            <a:pPr lvl="0"/>
            <a:r>
              <a:rPr lang="en-US" smtClean="0"/>
              <a:t>Click to edit Master text styles</a:t>
            </a:r>
          </a:p>
        </p:txBody>
      </p:sp>
      <p:sp>
        <p:nvSpPr>
          <p:cNvPr id="3" name="Content Placeholder 2"/>
          <p:cNvSpPr>
            <a:spLocks noGrp="1"/>
          </p:cNvSpPr>
          <p:nvPr>
            <p:ph sz="quarter" idx="15"/>
          </p:nvPr>
        </p:nvSpPr>
        <p:spPr>
          <a:xfrm>
            <a:off x="292101" y="1981200"/>
            <a:ext cx="3606800" cy="39624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089400" y="1981200"/>
            <a:ext cx="3619500" cy="39624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53CBD23D-AC1C-4AAF-81A2-05A66E8F355A}" type="slidenum">
              <a:rPr lang="en-US"/>
              <a:pPr/>
              <a:t>‹#›</a:t>
            </a:fld>
            <a:endParaRPr lang="en-US"/>
          </a:p>
        </p:txBody>
      </p:sp>
    </p:spTree>
    <p:extLst>
      <p:ext uri="{BB962C8B-B14F-4D97-AF65-F5344CB8AC3E}">
        <p14:creationId xmlns:p14="http://schemas.microsoft.com/office/powerpoint/2010/main" val="4790433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 top">
    <p:bg>
      <p:bgPr>
        <a:solidFill>
          <a:srgbClr val="D8D8D8"/>
        </a:solidFill>
        <a:effectLst/>
      </p:bgPr>
    </p:bg>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1" y="274639"/>
            <a:ext cx="7400925" cy="801687"/>
          </a:xfrm>
          <a:prstGeom prst="rect">
            <a:avLst/>
          </a:prstGeom>
          <a:noFill/>
          <a:ln w="9525">
            <a:noFill/>
            <a:miter lim="800000"/>
            <a:headEnd/>
            <a:tailEnd/>
          </a:ln>
        </p:spPr>
        <p:txBody>
          <a:bodyPr/>
          <a:lstStyle>
            <a:lvl1pPr>
              <a:defRPr baseline="0"/>
            </a:lvl1pPr>
          </a:lstStyle>
          <a:p>
            <a:pPr lvl="0"/>
            <a:r>
              <a:rPr lang="en-US" dirty="0" smtClean="0"/>
              <a:t>Click to edit Master title style</a:t>
            </a:r>
          </a:p>
        </p:txBody>
      </p:sp>
      <p:sp>
        <p:nvSpPr>
          <p:cNvPr id="3" name="Slide Number Placeholder 5"/>
          <p:cNvSpPr>
            <a:spLocks noGrp="1"/>
          </p:cNvSpPr>
          <p:nvPr>
            <p:ph type="sldNum" sz="quarter" idx="10"/>
          </p:nvPr>
        </p:nvSpPr>
        <p:spPr/>
        <p:txBody>
          <a:bodyPr/>
          <a:lstStyle>
            <a:lvl1pPr>
              <a:defRPr/>
            </a:lvl1pPr>
          </a:lstStyle>
          <a:p>
            <a:fld id="{0B6DA71F-409A-4956-AEA8-B97C467337BE}" type="slidenum">
              <a:rPr lang="en-US"/>
              <a:pPr/>
              <a:t>‹#›</a:t>
            </a:fld>
            <a:endParaRPr lang="en-US"/>
          </a:p>
        </p:txBody>
      </p:sp>
    </p:spTree>
    <p:extLst>
      <p:ext uri="{BB962C8B-B14F-4D97-AF65-F5344CB8AC3E}">
        <p14:creationId xmlns:p14="http://schemas.microsoft.com/office/powerpoint/2010/main" val="7902583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with graphics">
    <p:bg>
      <p:bgPr>
        <a:solidFill>
          <a:srgbClr val="D8D8D8"/>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DBE14293-2786-4AEF-9343-6C558EDBDCD6}" type="slidenum">
              <a:rPr lang="en-US"/>
              <a:pPr/>
              <a:t>‹#›</a:t>
            </a:fld>
            <a:endParaRPr lang="en-US"/>
          </a:p>
        </p:txBody>
      </p:sp>
    </p:spTree>
    <p:extLst>
      <p:ext uri="{BB962C8B-B14F-4D97-AF65-F5344CB8AC3E}">
        <p14:creationId xmlns:p14="http://schemas.microsoft.com/office/powerpoint/2010/main" val="28186129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 no graphic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4"/>
          <p:cNvSpPr/>
          <p:nvPr userDrawn="1"/>
        </p:nvSpPr>
        <p:spPr>
          <a:xfrm>
            <a:off x="6915705" y="5379868"/>
            <a:ext cx="2104008" cy="138491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2920836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a:solidFill>
                <a:prstClr val="black"/>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B13B722-4B5A-4954-8F3C-B0CA2BB8ED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18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st Page dark">
    <p:bg>
      <p:bgPr>
        <a:solidFill>
          <a:srgbClr val="82786F"/>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198438" y="161925"/>
            <a:ext cx="8566150"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3628" y="3128"/>
                </a:lnTo>
                <a:lnTo>
                  <a:pt x="3648" y="3128"/>
                </a:lnTo>
                <a:lnTo>
                  <a:pt x="3666" y="3134"/>
                </a:lnTo>
                <a:lnTo>
                  <a:pt x="3680" y="3142"/>
                </a:lnTo>
                <a:lnTo>
                  <a:pt x="3694" y="3152"/>
                </a:lnTo>
                <a:lnTo>
                  <a:pt x="3704" y="3164"/>
                </a:lnTo>
                <a:lnTo>
                  <a:pt x="3712" y="3180"/>
                </a:lnTo>
                <a:lnTo>
                  <a:pt x="3718" y="3198"/>
                </a:lnTo>
                <a:lnTo>
                  <a:pt x="3718" y="3216"/>
                </a:lnTo>
                <a:lnTo>
                  <a:pt x="3718" y="3968"/>
                </a:lnTo>
                <a:lnTo>
                  <a:pt x="3720" y="3990"/>
                </a:lnTo>
                <a:lnTo>
                  <a:pt x="3726" y="4010"/>
                </a:lnTo>
                <a:lnTo>
                  <a:pt x="3736" y="4028"/>
                </a:lnTo>
                <a:lnTo>
                  <a:pt x="3750" y="4042"/>
                </a:lnTo>
                <a:lnTo>
                  <a:pt x="3764" y="4056"/>
                </a:lnTo>
                <a:lnTo>
                  <a:pt x="3782" y="4064"/>
                </a:lnTo>
                <a:lnTo>
                  <a:pt x="3802" y="4070"/>
                </a:lnTo>
                <a:lnTo>
                  <a:pt x="3824"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rgbClr val="3B4324"/>
          </a:solidFill>
          <a:ln w="9525">
            <a:noFill/>
            <a:round/>
            <a:headEnd/>
            <a:tailEnd/>
          </a:ln>
        </p:spPr>
        <p:txBody>
          <a:bodyPr/>
          <a:lstStyle/>
          <a:p>
            <a:endParaRPr lang="en-US" sz="2400"/>
          </a:p>
        </p:txBody>
      </p:sp>
      <p:pic>
        <p:nvPicPr>
          <p:cNvPr id="5" name="Picture 1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8514" y="5118100"/>
            <a:ext cx="1731962" cy="1504950"/>
          </a:xfrm>
          <a:prstGeom prst="rect">
            <a:avLst/>
          </a:prstGeom>
          <a:noFill/>
          <a:ln w="9525">
            <a:noFill/>
            <a:miter lim="800000"/>
            <a:headEnd/>
            <a:tailEnd/>
          </a:ln>
        </p:spPr>
      </p:pic>
      <p:sp>
        <p:nvSpPr>
          <p:cNvPr id="7" name="TextBox 11"/>
          <p:cNvSpPr txBox="1">
            <a:spLocks noChangeArrowheads="1"/>
          </p:cNvSpPr>
          <p:nvPr/>
        </p:nvSpPr>
        <p:spPr bwMode="auto">
          <a:xfrm>
            <a:off x="-538163" y="498792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p>
        </p:txBody>
      </p:sp>
      <p:sp>
        <p:nvSpPr>
          <p:cNvPr id="8" name="Text Placeholder 7"/>
          <p:cNvSpPr>
            <a:spLocks noGrp="1"/>
          </p:cNvSpPr>
          <p:nvPr>
            <p:ph type="body" sz="quarter" idx="12"/>
          </p:nvPr>
        </p:nvSpPr>
        <p:spPr>
          <a:xfrm>
            <a:off x="409575" y="3275013"/>
            <a:ext cx="6858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9" name="Slide Number Placeholder 3"/>
          <p:cNvSpPr>
            <a:spLocks noGrp="1"/>
          </p:cNvSpPr>
          <p:nvPr>
            <p:ph type="sldNum" sz="quarter" idx="13"/>
          </p:nvPr>
        </p:nvSpPr>
        <p:spPr/>
        <p:txBody>
          <a:bodyPr/>
          <a:lstStyle>
            <a:lvl1pPr>
              <a:defRPr>
                <a:solidFill>
                  <a:schemeClr val="bg1"/>
                </a:solidFill>
              </a:defRPr>
            </a:lvl1pPr>
          </a:lstStyle>
          <a:p>
            <a:fld id="{B28B0282-66B5-4F96-A160-1346FF2A91B6}" type="slidenum">
              <a:rPr lang="en-US"/>
              <a:pPr/>
              <a:t>‹#›</a:t>
            </a:fld>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79299" y="5383122"/>
            <a:ext cx="641789" cy="969059"/>
          </a:xfrm>
          <a:prstGeom prst="rect">
            <a:avLst/>
          </a:prstGeom>
        </p:spPr>
      </p:pic>
      <p:sp>
        <p:nvSpPr>
          <p:cNvPr id="10" name="Title 1"/>
          <p:cNvSpPr>
            <a:spLocks noGrp="1"/>
          </p:cNvSpPr>
          <p:nvPr>
            <p:ph type="title"/>
          </p:nvPr>
        </p:nvSpPr>
        <p:spPr>
          <a:xfrm>
            <a:off x="409575" y="1099136"/>
            <a:ext cx="6858000" cy="1871076"/>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endParaRPr lang="en-US" dirty="0"/>
          </a:p>
        </p:txBody>
      </p:sp>
      <p:sp>
        <p:nvSpPr>
          <p:cNvPr id="11" name="TextBox 10"/>
          <p:cNvSpPr txBox="1"/>
          <p:nvPr userDrawn="1"/>
        </p:nvSpPr>
        <p:spPr>
          <a:xfrm>
            <a:off x="1296988" y="289095"/>
            <a:ext cx="6858000" cy="338554"/>
          </a:xfrm>
          <a:prstGeom prst="rect">
            <a:avLst/>
          </a:prstGeom>
          <a:noFill/>
        </p:spPr>
        <p:txBody>
          <a:bodyPr wrap="square" rtlCol="0">
            <a:spAutoFit/>
          </a:bodyPr>
          <a:lstStyle/>
          <a:p>
            <a:pPr algn="r"/>
            <a:r>
              <a:rPr lang="en-US" sz="1600" u="none" dirty="0" smtClean="0">
                <a:solidFill>
                  <a:srgbClr val="83847A"/>
                </a:solidFill>
              </a:rPr>
              <a:t>U.S.</a:t>
            </a:r>
            <a:r>
              <a:rPr lang="en-US" sz="1600" u="none" baseline="0" dirty="0" smtClean="0">
                <a:solidFill>
                  <a:srgbClr val="83847A"/>
                </a:solidFill>
              </a:rPr>
              <a:t> Army Chaplain Center &amp; School</a:t>
            </a:r>
            <a:endParaRPr lang="en-US" sz="1600" u="none" dirty="0">
              <a:solidFill>
                <a:srgbClr val="83847A"/>
              </a:solidFill>
            </a:endParaRPr>
          </a:p>
        </p:txBody>
      </p:sp>
      <p:cxnSp>
        <p:nvCxnSpPr>
          <p:cNvPr id="13" name="Straight Connector 12"/>
          <p:cNvCxnSpPr/>
          <p:nvPr userDrawn="1"/>
        </p:nvCxnSpPr>
        <p:spPr>
          <a:xfrm>
            <a:off x="4792664" y="606988"/>
            <a:ext cx="3243263" cy="0"/>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a:solidFill>
                <a:prstClr val="black"/>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13B722-4B5A-4954-8F3C-B0CA2BB8ED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075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a:solidFill>
                <a:prstClr val="black"/>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13B722-4B5A-4954-8F3C-B0CA2BB8ED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139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a:solidFill>
                <a:prstClr val="black"/>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13B722-4B5A-4954-8F3C-B0CA2BB8ED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59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a:solidFill>
                <a:prstClr val="black"/>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13B722-4B5A-4954-8F3C-B0CA2BB8ED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748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a:solidFill>
                <a:prstClr val="black"/>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13B722-4B5A-4954-8F3C-B0CA2BB8ED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559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a:solidFill>
                <a:prstClr val="black"/>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13B722-4B5A-4954-8F3C-B0CA2BB8ED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256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a:solidFill>
                <a:prstClr val="black"/>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13B722-4B5A-4954-8F3C-B0CA2BB8ED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19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a:solidFill>
                <a:prstClr val="black"/>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13B722-4B5A-4954-8F3C-B0CA2BB8ED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814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a:solidFill>
                <a:prstClr val="black"/>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13B722-4B5A-4954-8F3C-B0CA2BB8ED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967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a:solidFill>
                <a:prstClr val="black"/>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13B722-4B5A-4954-8F3C-B0CA2BB8ED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47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st Page light">
    <p:spTree>
      <p:nvGrpSpPr>
        <p:cNvPr id="1" name=""/>
        <p:cNvGrpSpPr/>
        <p:nvPr/>
      </p:nvGrpSpPr>
      <p:grpSpPr>
        <a:xfrm>
          <a:off x="0" y="0"/>
          <a:ext cx="0" cy="0"/>
          <a:chOff x="0" y="0"/>
          <a:chExt cx="0" cy="0"/>
        </a:xfrm>
      </p:grpSpPr>
      <p:sp>
        <p:nvSpPr>
          <p:cNvPr id="4" name="Freeform 5"/>
          <p:cNvSpPr>
            <a:spLocks/>
          </p:cNvSpPr>
          <p:nvPr userDrawn="1"/>
        </p:nvSpPr>
        <p:spPr bwMode="auto">
          <a:xfrm>
            <a:off x="198438" y="161925"/>
            <a:ext cx="8566150"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3628" y="3128"/>
                </a:lnTo>
                <a:lnTo>
                  <a:pt x="3648" y="3128"/>
                </a:lnTo>
                <a:lnTo>
                  <a:pt x="3666" y="3134"/>
                </a:lnTo>
                <a:lnTo>
                  <a:pt x="3680" y="3142"/>
                </a:lnTo>
                <a:lnTo>
                  <a:pt x="3694" y="3152"/>
                </a:lnTo>
                <a:lnTo>
                  <a:pt x="3704" y="3164"/>
                </a:lnTo>
                <a:lnTo>
                  <a:pt x="3712" y="3180"/>
                </a:lnTo>
                <a:lnTo>
                  <a:pt x="3718" y="3198"/>
                </a:lnTo>
                <a:lnTo>
                  <a:pt x="3718" y="3216"/>
                </a:lnTo>
                <a:lnTo>
                  <a:pt x="3718" y="3968"/>
                </a:lnTo>
                <a:lnTo>
                  <a:pt x="3720" y="3990"/>
                </a:lnTo>
                <a:lnTo>
                  <a:pt x="3726" y="4010"/>
                </a:lnTo>
                <a:lnTo>
                  <a:pt x="3736" y="4028"/>
                </a:lnTo>
                <a:lnTo>
                  <a:pt x="3750" y="4042"/>
                </a:lnTo>
                <a:lnTo>
                  <a:pt x="3764" y="4056"/>
                </a:lnTo>
                <a:lnTo>
                  <a:pt x="3782" y="4064"/>
                </a:lnTo>
                <a:lnTo>
                  <a:pt x="3802" y="4070"/>
                </a:lnTo>
                <a:lnTo>
                  <a:pt x="3824"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rgbClr val="32362C"/>
          </a:solidFill>
          <a:ln w="9525">
            <a:noFill/>
            <a:round/>
            <a:headEnd/>
            <a:tailEnd/>
          </a:ln>
        </p:spPr>
        <p:txBody>
          <a:bodyPr/>
          <a:lstStyle/>
          <a:p>
            <a:endParaRPr lang="en-US" sz="2400"/>
          </a:p>
        </p:txBody>
      </p:sp>
      <p:pic>
        <p:nvPicPr>
          <p:cNvPr id="5" name="Picture 1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8514" y="5118100"/>
            <a:ext cx="1731962" cy="1504950"/>
          </a:xfrm>
          <a:prstGeom prst="rect">
            <a:avLst/>
          </a:prstGeom>
          <a:noFill/>
          <a:ln w="9525">
            <a:noFill/>
            <a:miter lim="800000"/>
            <a:headEnd/>
            <a:tailEnd/>
          </a:ln>
        </p:spPr>
      </p:pic>
      <p:sp>
        <p:nvSpPr>
          <p:cNvPr id="8" name="Text Placeholder 7"/>
          <p:cNvSpPr>
            <a:spLocks noGrp="1"/>
          </p:cNvSpPr>
          <p:nvPr>
            <p:ph type="body" sz="quarter" idx="12"/>
          </p:nvPr>
        </p:nvSpPr>
        <p:spPr>
          <a:xfrm>
            <a:off x="409575" y="3275013"/>
            <a:ext cx="6858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a:lvl1pPr>
          </a:lstStyle>
          <a:p>
            <a:fld id="{AB3C49B2-806A-4B33-B50A-90763CB1A5AF}" type="slidenum">
              <a:rPr lang="en-US"/>
              <a:pPr/>
              <a:t>‹#›</a:t>
            </a:fld>
            <a:endParaRPr lang="en-US"/>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79299" y="5383122"/>
            <a:ext cx="641789" cy="969059"/>
          </a:xfrm>
          <a:prstGeom prst="rect">
            <a:avLst/>
          </a:prstGeom>
        </p:spPr>
      </p:pic>
      <p:sp>
        <p:nvSpPr>
          <p:cNvPr id="9" name="Title 1"/>
          <p:cNvSpPr>
            <a:spLocks noGrp="1"/>
          </p:cNvSpPr>
          <p:nvPr>
            <p:ph type="title"/>
          </p:nvPr>
        </p:nvSpPr>
        <p:spPr>
          <a:xfrm>
            <a:off x="409575" y="1099136"/>
            <a:ext cx="6858000" cy="1871076"/>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endParaRPr lang="en-US" dirty="0"/>
          </a:p>
        </p:txBody>
      </p:sp>
      <p:sp>
        <p:nvSpPr>
          <p:cNvPr id="11" name="TextBox 10"/>
          <p:cNvSpPr txBox="1"/>
          <p:nvPr userDrawn="1"/>
        </p:nvSpPr>
        <p:spPr>
          <a:xfrm>
            <a:off x="1296988" y="289095"/>
            <a:ext cx="6858000" cy="338554"/>
          </a:xfrm>
          <a:prstGeom prst="rect">
            <a:avLst/>
          </a:prstGeom>
          <a:noFill/>
        </p:spPr>
        <p:txBody>
          <a:bodyPr wrap="square" rtlCol="0">
            <a:spAutoFit/>
          </a:bodyPr>
          <a:lstStyle/>
          <a:p>
            <a:pPr algn="r"/>
            <a:r>
              <a:rPr lang="en-US" sz="1600" u="none" dirty="0" smtClean="0">
                <a:solidFill>
                  <a:srgbClr val="83847A"/>
                </a:solidFill>
              </a:rPr>
              <a:t>U.S.</a:t>
            </a:r>
            <a:r>
              <a:rPr lang="en-US" sz="1600" u="none" baseline="0" dirty="0" smtClean="0">
                <a:solidFill>
                  <a:srgbClr val="83847A"/>
                </a:solidFill>
              </a:rPr>
              <a:t> Army Chaplain Center &amp; School</a:t>
            </a:r>
            <a:endParaRPr lang="en-US" sz="1600" u="none" dirty="0">
              <a:solidFill>
                <a:srgbClr val="83847A"/>
              </a:solidFill>
            </a:endParaRPr>
          </a:p>
        </p:txBody>
      </p:sp>
      <p:cxnSp>
        <p:nvCxnSpPr>
          <p:cNvPr id="12" name="Straight Connector 11"/>
          <p:cNvCxnSpPr/>
          <p:nvPr userDrawn="1"/>
        </p:nvCxnSpPr>
        <p:spPr>
          <a:xfrm>
            <a:off x="4792664" y="606988"/>
            <a:ext cx="3243263" cy="0"/>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1" y="2286001"/>
            <a:ext cx="7800374" cy="1285874"/>
          </a:xfrm>
          <a:prstGeom prst="rect">
            <a:avLst/>
          </a:prstGeom>
          <a:noFill/>
          <a:ln w="9525">
            <a:noFill/>
            <a:miter lim="800000"/>
            <a:headEnd/>
            <a:tailEnd/>
          </a:ln>
        </p:spPr>
        <p:txBody>
          <a:bodyPr anchor="b"/>
          <a:lstStyle>
            <a:lvl1pPr>
              <a:defRPr sz="3600" baseline="0">
                <a:solidFill>
                  <a:schemeClr val="tx2"/>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1" y="3687764"/>
            <a:ext cx="7827145" cy="854075"/>
          </a:xfrm>
        </p:spPr>
        <p:txBody>
          <a:bodyPr/>
          <a:lstStyle/>
          <a:p>
            <a:pPr lvl="0"/>
            <a:r>
              <a:rPr lang="en-US" smtClean="0"/>
              <a:t>Click to edit Master text styles</a:t>
            </a:r>
          </a:p>
        </p:txBody>
      </p:sp>
      <p:sp>
        <p:nvSpPr>
          <p:cNvPr id="4" name="Slide Number Placeholder 5"/>
          <p:cNvSpPr>
            <a:spLocks noGrp="1"/>
          </p:cNvSpPr>
          <p:nvPr>
            <p:ph type="sldNum" sz="quarter" idx="13"/>
          </p:nvPr>
        </p:nvSpPr>
        <p:spPr/>
        <p:txBody>
          <a:bodyPr/>
          <a:lstStyle>
            <a:lvl1pPr>
              <a:defRPr/>
            </a:lvl1pPr>
          </a:lstStyle>
          <a:p>
            <a:fld id="{7FBA3073-A0C2-402E-B8E3-A5421E8467E8}"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1" y="274639"/>
            <a:ext cx="7400925" cy="801687"/>
          </a:xfrm>
          <a:prstGeom prst="rect">
            <a:avLst/>
          </a:prstGeom>
          <a:noFill/>
          <a:ln w="9525">
            <a:noFill/>
            <a:miter lim="800000"/>
            <a:headEnd/>
            <a:tailEnd/>
          </a:ln>
        </p:spPr>
        <p:txBody>
          <a:bodyPr/>
          <a:lstStyle>
            <a:lvl1pPr>
              <a:defRPr baseline="0"/>
            </a:lvl1pPr>
          </a:lstStyle>
          <a:p>
            <a:pPr lvl="0"/>
            <a:r>
              <a:rPr lang="en-US" smtClean="0"/>
              <a:t>Click to edit Master title style</a:t>
            </a:r>
            <a:endParaRPr lang="en-US" dirty="0" smtClean="0"/>
          </a:p>
        </p:txBody>
      </p:sp>
      <p:sp>
        <p:nvSpPr>
          <p:cNvPr id="21" name="Text Placeholder 2"/>
          <p:cNvSpPr>
            <a:spLocks noGrp="1"/>
          </p:cNvSpPr>
          <p:nvPr>
            <p:ph idx="1" hasCustomPrompt="1"/>
          </p:nvPr>
        </p:nvSpPr>
        <p:spPr bwMode="auto">
          <a:xfrm>
            <a:off x="345142" y="1215278"/>
            <a:ext cx="7400925" cy="4714874"/>
          </a:xfrm>
          <a:prstGeom prst="rect">
            <a:avLst/>
          </a:prstGeom>
          <a:noFill/>
          <a:ln w="9525">
            <a:noFill/>
            <a:miter lim="800000"/>
            <a:headEnd/>
            <a:tailEnd/>
          </a:ln>
        </p:spPr>
        <p:txBody>
          <a:bodyPr/>
          <a:lstStyle>
            <a:lvl1pPr marL="0" indent="0">
              <a:buNone/>
              <a:defRPr sz="2400">
                <a:solidFill>
                  <a:schemeClr val="tx2"/>
                </a:solidFill>
              </a:defRPr>
            </a:lvl1pPr>
            <a:lvl2pPr>
              <a:defRPr sz="24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r>
              <a:rPr lang="en-US" dirty="0" smtClean="0"/>
              <a:t>This is a standard page featuring content. </a:t>
            </a:r>
          </a:p>
          <a:p>
            <a:endParaRPr lang="en-US" dirty="0" smtClean="0"/>
          </a:p>
          <a:p>
            <a:r>
              <a:rPr lang="en-US" dirty="0" smtClean="0"/>
              <a:t>This template features theme colors to use for objects, shapes and text to keep the look consistent.</a:t>
            </a:r>
          </a:p>
          <a:p>
            <a:endParaRPr lang="en-US" dirty="0" smtClean="0"/>
          </a:p>
          <a:p>
            <a:r>
              <a:rPr lang="en-US" dirty="0" smtClean="0"/>
              <a:t>For assistance in customizing and/or designing your presentation, contact the USACHCS Simulation Center.</a:t>
            </a:r>
            <a:endParaRPr lang="en-US" dirty="0"/>
          </a:p>
        </p:txBody>
      </p:sp>
      <p:sp>
        <p:nvSpPr>
          <p:cNvPr id="4" name="Slide Number Placeholder 5"/>
          <p:cNvSpPr>
            <a:spLocks noGrp="1"/>
          </p:cNvSpPr>
          <p:nvPr>
            <p:ph type="sldNum" sz="quarter" idx="10"/>
          </p:nvPr>
        </p:nvSpPr>
        <p:spPr/>
        <p:txBody>
          <a:bodyPr/>
          <a:lstStyle>
            <a:lvl1pPr>
              <a:defRPr/>
            </a:lvl1pPr>
          </a:lstStyle>
          <a:p>
            <a:fld id="{0720D076-B867-4310-B849-9D67C90AB3E4}"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ual_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1" y="274639"/>
            <a:ext cx="7400925" cy="801687"/>
          </a:xfrm>
          <a:prstGeom prst="rect">
            <a:avLst/>
          </a:prstGeom>
          <a:noFill/>
          <a:ln w="9525">
            <a:noFill/>
            <a:miter lim="800000"/>
            <a:headEnd/>
            <a:tailEnd/>
          </a:ln>
        </p:spPr>
        <p:txBody>
          <a:bodyPr/>
          <a:lstStyle>
            <a:lvl1pPr>
              <a:defRPr baseline="0"/>
            </a:lvl1pPr>
          </a:lstStyle>
          <a:p>
            <a:pPr lvl="0"/>
            <a:r>
              <a:rPr lang="en-US" dirty="0" smtClean="0"/>
              <a:t>Click to edit Master title style</a:t>
            </a:r>
          </a:p>
        </p:txBody>
      </p:sp>
      <p:sp>
        <p:nvSpPr>
          <p:cNvPr id="6" name="Text Placeholder 3"/>
          <p:cNvSpPr>
            <a:spLocks noGrp="1"/>
          </p:cNvSpPr>
          <p:nvPr>
            <p:ph type="body" sz="quarter" idx="3"/>
          </p:nvPr>
        </p:nvSpPr>
        <p:spPr>
          <a:xfrm>
            <a:off x="4089180" y="1230511"/>
            <a:ext cx="3619168" cy="663266"/>
          </a:xfrm>
        </p:spPr>
        <p:txBody>
          <a:bodyPr/>
          <a:lstStyle>
            <a:lvl1pPr>
              <a:defRPr sz="1800"/>
            </a:lvl1pPr>
          </a:lstStyle>
          <a:p>
            <a:pPr lvl="0"/>
            <a:r>
              <a:rPr lang="en-US" smtClean="0"/>
              <a:t>Click to edit Master text styles</a:t>
            </a:r>
          </a:p>
        </p:txBody>
      </p:sp>
      <p:sp>
        <p:nvSpPr>
          <p:cNvPr id="9" name="Text Placeholder 3"/>
          <p:cNvSpPr>
            <a:spLocks noGrp="1"/>
          </p:cNvSpPr>
          <p:nvPr>
            <p:ph type="body" sz="quarter" idx="13"/>
          </p:nvPr>
        </p:nvSpPr>
        <p:spPr>
          <a:xfrm>
            <a:off x="294486" y="1233486"/>
            <a:ext cx="3619168" cy="663266"/>
          </a:xfrm>
        </p:spPr>
        <p:txBody>
          <a:bodyPr/>
          <a:lstStyle>
            <a:lvl1pPr>
              <a:defRPr sz="1800"/>
            </a:lvl1pPr>
          </a:lstStyle>
          <a:p>
            <a:pPr lvl="0"/>
            <a:r>
              <a:rPr lang="en-US" smtClean="0"/>
              <a:t>Click to edit Master text styles</a:t>
            </a:r>
          </a:p>
        </p:txBody>
      </p:sp>
      <p:sp>
        <p:nvSpPr>
          <p:cNvPr id="3" name="Content Placeholder 2"/>
          <p:cNvSpPr>
            <a:spLocks noGrp="1"/>
          </p:cNvSpPr>
          <p:nvPr>
            <p:ph sz="quarter" idx="15"/>
          </p:nvPr>
        </p:nvSpPr>
        <p:spPr>
          <a:xfrm>
            <a:off x="292101" y="1981200"/>
            <a:ext cx="3606800" cy="39624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089400" y="1981200"/>
            <a:ext cx="3619500" cy="39624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53CBD23D-AC1C-4AAF-81A2-05A66E8F355A}"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 top">
    <p:bg>
      <p:bgPr>
        <a:solidFill>
          <a:srgbClr val="D8D8D8"/>
        </a:solidFill>
        <a:effectLst/>
      </p:bgPr>
    </p:bg>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1" y="274639"/>
            <a:ext cx="7400925" cy="801687"/>
          </a:xfrm>
          <a:prstGeom prst="rect">
            <a:avLst/>
          </a:prstGeom>
          <a:noFill/>
          <a:ln w="9525">
            <a:noFill/>
            <a:miter lim="800000"/>
            <a:headEnd/>
            <a:tailEnd/>
          </a:ln>
        </p:spPr>
        <p:txBody>
          <a:bodyPr/>
          <a:lstStyle>
            <a:lvl1pPr>
              <a:defRPr baseline="0"/>
            </a:lvl1pPr>
          </a:lstStyle>
          <a:p>
            <a:pPr lvl="0"/>
            <a:r>
              <a:rPr lang="en-US" dirty="0" smtClean="0"/>
              <a:t>Click to edit Master title style</a:t>
            </a:r>
          </a:p>
        </p:txBody>
      </p:sp>
      <p:sp>
        <p:nvSpPr>
          <p:cNvPr id="3" name="Slide Number Placeholder 5"/>
          <p:cNvSpPr>
            <a:spLocks noGrp="1"/>
          </p:cNvSpPr>
          <p:nvPr>
            <p:ph type="sldNum" sz="quarter" idx="10"/>
          </p:nvPr>
        </p:nvSpPr>
        <p:spPr/>
        <p:txBody>
          <a:bodyPr/>
          <a:lstStyle>
            <a:lvl1pPr>
              <a:defRPr/>
            </a:lvl1pPr>
          </a:lstStyle>
          <a:p>
            <a:fld id="{0B6DA71F-409A-4956-AEA8-B97C467337BE}"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with graphics">
    <p:bg>
      <p:bgPr>
        <a:solidFill>
          <a:srgbClr val="D8D8D8"/>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DBE14293-2786-4AEF-9343-6C558EDBDCD6}" type="slidenum">
              <a:rPr lang="en-US"/>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 no graphic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4"/>
          <p:cNvSpPr/>
          <p:nvPr userDrawn="1"/>
        </p:nvSpPr>
        <p:spPr>
          <a:xfrm>
            <a:off x="6915705" y="5379868"/>
            <a:ext cx="2104008" cy="138491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91463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8.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
        <p:cNvGrpSpPr/>
        <p:nvPr/>
      </p:nvGrpSpPr>
      <p:grpSpPr>
        <a:xfrm>
          <a:off x="0" y="0"/>
          <a:ext cx="0" cy="0"/>
          <a:chOff x="0" y="0"/>
          <a:chExt cx="0" cy="0"/>
        </a:xfrm>
      </p:grpSpPr>
      <p:grpSp>
        <p:nvGrpSpPr>
          <p:cNvPr id="16" name="Group 15"/>
          <p:cNvGrpSpPr/>
          <p:nvPr/>
        </p:nvGrpSpPr>
        <p:grpSpPr>
          <a:xfrm>
            <a:off x="184152" y="167422"/>
            <a:ext cx="8787251" cy="6516053"/>
            <a:chOff x="184151" y="167420"/>
            <a:chExt cx="8787251" cy="6516053"/>
          </a:xfrm>
          <a:solidFill>
            <a:schemeClr val="bg1"/>
          </a:solidFill>
        </p:grpSpPr>
        <p:sp>
          <p:nvSpPr>
            <p:cNvPr id="17" name="Round Same Side Corner Rectangle 23"/>
            <p:cNvSpPr/>
            <p:nvPr/>
          </p:nvSpPr>
          <p:spPr>
            <a:xfrm rot="10800000" flipH="1" flipV="1">
              <a:off x="6787401" y="6038162"/>
              <a:ext cx="717644" cy="444659"/>
            </a:xfrm>
            <a:custGeom>
              <a:avLst/>
              <a:gdLst>
                <a:gd name="connsiteX0" fmla="*/ 148807 w 892825"/>
                <a:gd name="connsiteY0" fmla="*/ 0 h 907730"/>
                <a:gd name="connsiteX1" fmla="*/ 744018 w 892825"/>
                <a:gd name="connsiteY1" fmla="*/ 0 h 907730"/>
                <a:gd name="connsiteX2" fmla="*/ 892825 w 892825"/>
                <a:gd name="connsiteY2" fmla="*/ 148807 h 907730"/>
                <a:gd name="connsiteX3" fmla="*/ 892825 w 892825"/>
                <a:gd name="connsiteY3" fmla="*/ 907730 h 907730"/>
                <a:gd name="connsiteX4" fmla="*/ 892825 w 892825"/>
                <a:gd name="connsiteY4" fmla="*/ 907730 h 907730"/>
                <a:gd name="connsiteX5" fmla="*/ 0 w 892825"/>
                <a:gd name="connsiteY5" fmla="*/ 907730 h 907730"/>
                <a:gd name="connsiteX6" fmla="*/ 0 w 892825"/>
                <a:gd name="connsiteY6" fmla="*/ 907730 h 907730"/>
                <a:gd name="connsiteX7" fmla="*/ 0 w 892825"/>
                <a:gd name="connsiteY7" fmla="*/ 148807 h 907730"/>
                <a:gd name="connsiteX8" fmla="*/ 148807 w 892825"/>
                <a:gd name="connsiteY8" fmla="*/ 0 h 907730"/>
                <a:gd name="connsiteX0" fmla="*/ 148807 w 1454299"/>
                <a:gd name="connsiteY0" fmla="*/ 0 h 907730"/>
                <a:gd name="connsiteX1" fmla="*/ 744018 w 1454299"/>
                <a:gd name="connsiteY1" fmla="*/ 0 h 907730"/>
                <a:gd name="connsiteX2" fmla="*/ 892825 w 1454299"/>
                <a:gd name="connsiteY2" fmla="*/ 148807 h 907730"/>
                <a:gd name="connsiteX3" fmla="*/ 892825 w 1454299"/>
                <a:gd name="connsiteY3" fmla="*/ 907730 h 907730"/>
                <a:gd name="connsiteX4" fmla="*/ 1454299 w 1454299"/>
                <a:gd name="connsiteY4" fmla="*/ 12045 h 907730"/>
                <a:gd name="connsiteX5" fmla="*/ 0 w 1454299"/>
                <a:gd name="connsiteY5" fmla="*/ 907730 h 907730"/>
                <a:gd name="connsiteX6" fmla="*/ 0 w 1454299"/>
                <a:gd name="connsiteY6" fmla="*/ 907730 h 907730"/>
                <a:gd name="connsiteX7" fmla="*/ 0 w 1454299"/>
                <a:gd name="connsiteY7" fmla="*/ 148807 h 907730"/>
                <a:gd name="connsiteX8" fmla="*/ 148807 w 1454299"/>
                <a:gd name="connsiteY8" fmla="*/ 0 h 907730"/>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0 w 1454299"/>
                <a:gd name="connsiteY7" fmla="*/ 851972 h 1610895"/>
                <a:gd name="connsiteX8" fmla="*/ 148807 w 1454299"/>
                <a:gd name="connsiteY8" fmla="*/ 703165 h 1610895"/>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628316 w 1454299"/>
                <a:gd name="connsiteY7" fmla="*/ 83288 h 1610895"/>
                <a:gd name="connsiteX8" fmla="*/ 148807 w 1454299"/>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3090 w 1313705"/>
                <a:gd name="connsiteY5" fmla="*/ 514684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89827 w 1313705"/>
                <a:gd name="connsiteY5" fmla="*/ 461210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487722 w 1269774"/>
                <a:gd name="connsiteY6" fmla="*/ 83288 h 1610895"/>
                <a:gd name="connsiteX7" fmla="*/ 8213 w 1269774"/>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1129406 w 1269774"/>
                <a:gd name="connsiteY6" fmla="*/ 205933 h 1610895"/>
                <a:gd name="connsiteX7" fmla="*/ 487722 w 1269774"/>
                <a:gd name="connsiteY7" fmla="*/ 83288 h 1610895"/>
                <a:gd name="connsiteX8" fmla="*/ 8213 w 1269774"/>
                <a:gd name="connsiteY8" fmla="*/ 703165 h 1610895"/>
                <a:gd name="connsiteX0" fmla="*/ 8213 w 1129406"/>
                <a:gd name="connsiteY0" fmla="*/ 626568 h 1534298"/>
                <a:gd name="connsiteX1" fmla="*/ 603424 w 1129406"/>
                <a:gd name="connsiteY1" fmla="*/ 626568 h 1534298"/>
                <a:gd name="connsiteX2" fmla="*/ 752231 w 1129406"/>
                <a:gd name="connsiteY2" fmla="*/ 775375 h 1534298"/>
                <a:gd name="connsiteX3" fmla="*/ 752231 w 1129406"/>
                <a:gd name="connsiteY3" fmla="*/ 1534298 h 1534298"/>
                <a:gd name="connsiteX4" fmla="*/ 966126 w 1129406"/>
                <a:gd name="connsiteY4" fmla="*/ 1527613 h 1534298"/>
                <a:gd name="connsiteX5" fmla="*/ 1129406 w 1129406"/>
                <a:gd name="connsiteY5" fmla="*/ 129336 h 1534298"/>
                <a:gd name="connsiteX6" fmla="*/ 487722 w 1129406"/>
                <a:gd name="connsiteY6" fmla="*/ 6691 h 1534298"/>
                <a:gd name="connsiteX7" fmla="*/ 8213 w 1129406"/>
                <a:gd name="connsiteY7" fmla="*/ 626568 h 1534298"/>
                <a:gd name="connsiteX0" fmla="*/ 8213 w 1009090"/>
                <a:gd name="connsiteY0" fmla="*/ 626568 h 1534298"/>
                <a:gd name="connsiteX1" fmla="*/ 603424 w 1009090"/>
                <a:gd name="connsiteY1" fmla="*/ 626568 h 1534298"/>
                <a:gd name="connsiteX2" fmla="*/ 752231 w 1009090"/>
                <a:gd name="connsiteY2" fmla="*/ 775375 h 1534298"/>
                <a:gd name="connsiteX3" fmla="*/ 752231 w 1009090"/>
                <a:gd name="connsiteY3" fmla="*/ 1534298 h 1534298"/>
                <a:gd name="connsiteX4" fmla="*/ 966126 w 1009090"/>
                <a:gd name="connsiteY4" fmla="*/ 1527613 h 1534298"/>
                <a:gd name="connsiteX5" fmla="*/ 1009090 w 1009090"/>
                <a:gd name="connsiteY5" fmla="*/ 9020 h 1534298"/>
                <a:gd name="connsiteX6" fmla="*/ 487722 w 1009090"/>
                <a:gd name="connsiteY6" fmla="*/ 6691 h 1534298"/>
                <a:gd name="connsiteX7" fmla="*/ 8213 w 1009090"/>
                <a:gd name="connsiteY7" fmla="*/ 626568 h 1534298"/>
                <a:gd name="connsiteX0" fmla="*/ 8213 w 975669"/>
                <a:gd name="connsiteY0" fmla="*/ 626568 h 1534298"/>
                <a:gd name="connsiteX1" fmla="*/ 603424 w 975669"/>
                <a:gd name="connsiteY1" fmla="*/ 626568 h 1534298"/>
                <a:gd name="connsiteX2" fmla="*/ 752231 w 975669"/>
                <a:gd name="connsiteY2" fmla="*/ 775375 h 1534298"/>
                <a:gd name="connsiteX3" fmla="*/ 752231 w 975669"/>
                <a:gd name="connsiteY3" fmla="*/ 1534298 h 1534298"/>
                <a:gd name="connsiteX4" fmla="*/ 966126 w 975669"/>
                <a:gd name="connsiteY4" fmla="*/ 1527613 h 1534298"/>
                <a:gd name="connsiteX5" fmla="*/ 975669 w 975669"/>
                <a:gd name="connsiteY5" fmla="*/ 9020 h 1534298"/>
                <a:gd name="connsiteX6" fmla="*/ 487722 w 975669"/>
                <a:gd name="connsiteY6" fmla="*/ 6691 h 1534298"/>
                <a:gd name="connsiteX7" fmla="*/ 8213 w 975669"/>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55616 w 966126"/>
                <a:gd name="connsiteY5" fmla="*/ 2336 h 1534298"/>
                <a:gd name="connsiteX6" fmla="*/ 487722 w 966126"/>
                <a:gd name="connsiteY6" fmla="*/ 6691 h 1534298"/>
                <a:gd name="connsiteX7" fmla="*/ 8213 w 966126"/>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62300 w 966126"/>
                <a:gd name="connsiteY5" fmla="*/ 2336 h 1534298"/>
                <a:gd name="connsiteX6" fmla="*/ 487722 w 966126"/>
                <a:gd name="connsiteY6" fmla="*/ 6691 h 1534298"/>
                <a:gd name="connsiteX7" fmla="*/ 8213 w 966126"/>
                <a:gd name="connsiteY7" fmla="*/ 626568 h 1534298"/>
                <a:gd name="connsiteX0" fmla="*/ 0 w 957913"/>
                <a:gd name="connsiteY0" fmla="*/ 630949 h 1538679"/>
                <a:gd name="connsiteX1" fmla="*/ 595211 w 957913"/>
                <a:gd name="connsiteY1" fmla="*/ 630949 h 1538679"/>
                <a:gd name="connsiteX2" fmla="*/ 744018 w 957913"/>
                <a:gd name="connsiteY2" fmla="*/ 779756 h 1538679"/>
                <a:gd name="connsiteX3" fmla="*/ 744018 w 957913"/>
                <a:gd name="connsiteY3" fmla="*/ 1538679 h 1538679"/>
                <a:gd name="connsiteX4" fmla="*/ 957913 w 957913"/>
                <a:gd name="connsiteY4" fmla="*/ 1531994 h 1538679"/>
                <a:gd name="connsiteX5" fmla="*/ 954087 w 957913"/>
                <a:gd name="connsiteY5" fmla="*/ 6717 h 1538679"/>
                <a:gd name="connsiteX6" fmla="*/ 479509 w 957913"/>
                <a:gd name="connsiteY6" fmla="*/ 11072 h 1538679"/>
                <a:gd name="connsiteX7" fmla="*/ 0 w 957913"/>
                <a:gd name="connsiteY7" fmla="*/ 630949 h 1538679"/>
                <a:gd name="connsiteX0" fmla="*/ 0 w 957913"/>
                <a:gd name="connsiteY0" fmla="*/ 637478 h 1545208"/>
                <a:gd name="connsiteX1" fmla="*/ 595211 w 957913"/>
                <a:gd name="connsiteY1" fmla="*/ 637478 h 1545208"/>
                <a:gd name="connsiteX2" fmla="*/ 744018 w 957913"/>
                <a:gd name="connsiteY2" fmla="*/ 786285 h 1545208"/>
                <a:gd name="connsiteX3" fmla="*/ 744018 w 957913"/>
                <a:gd name="connsiteY3" fmla="*/ 1545208 h 1545208"/>
                <a:gd name="connsiteX4" fmla="*/ 957913 w 957913"/>
                <a:gd name="connsiteY4" fmla="*/ 1538523 h 1545208"/>
                <a:gd name="connsiteX5" fmla="*/ 954087 w 957913"/>
                <a:gd name="connsiteY5" fmla="*/ 13246 h 1545208"/>
                <a:gd name="connsiteX6" fmla="*/ 91824 w 957913"/>
                <a:gd name="connsiteY6" fmla="*/ 10917 h 1545208"/>
                <a:gd name="connsiteX7" fmla="*/ 0 w 957913"/>
                <a:gd name="connsiteY7" fmla="*/ 637478 h 1545208"/>
                <a:gd name="connsiteX0" fmla="*/ 0 w 957913"/>
                <a:gd name="connsiteY0" fmla="*/ 626561 h 1534291"/>
                <a:gd name="connsiteX1" fmla="*/ 595211 w 957913"/>
                <a:gd name="connsiteY1" fmla="*/ 626561 h 1534291"/>
                <a:gd name="connsiteX2" fmla="*/ 744018 w 957913"/>
                <a:gd name="connsiteY2" fmla="*/ 775368 h 1534291"/>
                <a:gd name="connsiteX3" fmla="*/ 744018 w 957913"/>
                <a:gd name="connsiteY3" fmla="*/ 1534291 h 1534291"/>
                <a:gd name="connsiteX4" fmla="*/ 957913 w 957913"/>
                <a:gd name="connsiteY4" fmla="*/ 1527606 h 1534291"/>
                <a:gd name="connsiteX5" fmla="*/ 954087 w 957913"/>
                <a:gd name="connsiteY5" fmla="*/ 2329 h 1534291"/>
                <a:gd name="connsiteX6" fmla="*/ 91824 w 957913"/>
                <a:gd name="connsiteY6" fmla="*/ 0 h 1534291"/>
                <a:gd name="connsiteX7" fmla="*/ 0 w 957913"/>
                <a:gd name="connsiteY7" fmla="*/ 626561 h 1534291"/>
                <a:gd name="connsiteX0" fmla="*/ 12 w 957925"/>
                <a:gd name="connsiteY0" fmla="*/ 626561 h 1534291"/>
                <a:gd name="connsiteX1" fmla="*/ 595223 w 957925"/>
                <a:gd name="connsiteY1" fmla="*/ 626561 h 1534291"/>
                <a:gd name="connsiteX2" fmla="*/ 744030 w 957925"/>
                <a:gd name="connsiteY2" fmla="*/ 775368 h 1534291"/>
                <a:gd name="connsiteX3" fmla="*/ 744030 w 957925"/>
                <a:gd name="connsiteY3" fmla="*/ 1534291 h 1534291"/>
                <a:gd name="connsiteX4" fmla="*/ 957925 w 957925"/>
                <a:gd name="connsiteY4" fmla="*/ 1527606 h 1534291"/>
                <a:gd name="connsiteX5" fmla="*/ 954099 w 957925"/>
                <a:gd name="connsiteY5" fmla="*/ 2329 h 1534291"/>
                <a:gd name="connsiteX6" fmla="*/ 91836 w 957925"/>
                <a:gd name="connsiteY6" fmla="*/ 0 h 1534291"/>
                <a:gd name="connsiteX7" fmla="*/ 12 w 957925"/>
                <a:gd name="connsiteY7" fmla="*/ 626561 h 1534291"/>
                <a:gd name="connsiteX0" fmla="*/ 5105 w 963018"/>
                <a:gd name="connsiteY0" fmla="*/ 633246 h 1540976"/>
                <a:gd name="connsiteX1" fmla="*/ 600316 w 963018"/>
                <a:gd name="connsiteY1" fmla="*/ 633246 h 1540976"/>
                <a:gd name="connsiteX2" fmla="*/ 749123 w 963018"/>
                <a:gd name="connsiteY2" fmla="*/ 782053 h 1540976"/>
                <a:gd name="connsiteX3" fmla="*/ 749123 w 963018"/>
                <a:gd name="connsiteY3" fmla="*/ 1540976 h 1540976"/>
                <a:gd name="connsiteX4" fmla="*/ 963018 w 963018"/>
                <a:gd name="connsiteY4" fmla="*/ 1534291 h 1540976"/>
                <a:gd name="connsiteX5" fmla="*/ 959192 w 963018"/>
                <a:gd name="connsiteY5" fmla="*/ 9014 h 1540976"/>
                <a:gd name="connsiteX6" fmla="*/ 30087 w 963018"/>
                <a:gd name="connsiteY6" fmla="*/ 0 h 1540976"/>
                <a:gd name="connsiteX7" fmla="*/ 5105 w 963018"/>
                <a:gd name="connsiteY7" fmla="*/ 633246 h 1540976"/>
                <a:gd name="connsiteX0" fmla="*/ 15 w 957928"/>
                <a:gd name="connsiteY0" fmla="*/ 633246 h 1540976"/>
                <a:gd name="connsiteX1" fmla="*/ 595226 w 957928"/>
                <a:gd name="connsiteY1" fmla="*/ 633246 h 1540976"/>
                <a:gd name="connsiteX2" fmla="*/ 744033 w 957928"/>
                <a:gd name="connsiteY2" fmla="*/ 782053 h 1540976"/>
                <a:gd name="connsiteX3" fmla="*/ 744033 w 957928"/>
                <a:gd name="connsiteY3" fmla="*/ 1540976 h 1540976"/>
                <a:gd name="connsiteX4" fmla="*/ 957928 w 957928"/>
                <a:gd name="connsiteY4" fmla="*/ 1534291 h 1540976"/>
                <a:gd name="connsiteX5" fmla="*/ 954102 w 957928"/>
                <a:gd name="connsiteY5" fmla="*/ 9014 h 1540976"/>
                <a:gd name="connsiteX6" fmla="*/ 24997 w 957928"/>
                <a:gd name="connsiteY6" fmla="*/ 0 h 1540976"/>
                <a:gd name="connsiteX7" fmla="*/ 15 w 957928"/>
                <a:gd name="connsiteY7" fmla="*/ 633246 h 1540976"/>
                <a:gd name="connsiteX0" fmla="*/ 40 w 957953"/>
                <a:gd name="connsiteY0" fmla="*/ 633246 h 1540976"/>
                <a:gd name="connsiteX1" fmla="*/ 595251 w 957953"/>
                <a:gd name="connsiteY1" fmla="*/ 633246 h 1540976"/>
                <a:gd name="connsiteX2" fmla="*/ 744058 w 957953"/>
                <a:gd name="connsiteY2" fmla="*/ 782053 h 1540976"/>
                <a:gd name="connsiteX3" fmla="*/ 744058 w 957953"/>
                <a:gd name="connsiteY3" fmla="*/ 1540976 h 1540976"/>
                <a:gd name="connsiteX4" fmla="*/ 957953 w 957953"/>
                <a:gd name="connsiteY4" fmla="*/ 1534291 h 1540976"/>
                <a:gd name="connsiteX5" fmla="*/ 954127 w 957953"/>
                <a:gd name="connsiteY5" fmla="*/ 9014 h 1540976"/>
                <a:gd name="connsiteX6" fmla="*/ 25022 w 957953"/>
                <a:gd name="connsiteY6" fmla="*/ 0 h 1540976"/>
                <a:gd name="connsiteX7" fmla="*/ 40 w 957953"/>
                <a:gd name="connsiteY7" fmla="*/ 633246 h 1540976"/>
                <a:gd name="connsiteX0" fmla="*/ 249505 w 933366"/>
                <a:gd name="connsiteY0" fmla="*/ 633246 h 1540976"/>
                <a:gd name="connsiteX1" fmla="*/ 570664 w 933366"/>
                <a:gd name="connsiteY1" fmla="*/ 633246 h 1540976"/>
                <a:gd name="connsiteX2" fmla="*/ 719471 w 933366"/>
                <a:gd name="connsiteY2" fmla="*/ 782053 h 1540976"/>
                <a:gd name="connsiteX3" fmla="*/ 719471 w 933366"/>
                <a:gd name="connsiteY3" fmla="*/ 1540976 h 1540976"/>
                <a:gd name="connsiteX4" fmla="*/ 933366 w 933366"/>
                <a:gd name="connsiteY4" fmla="*/ 1534291 h 1540976"/>
                <a:gd name="connsiteX5" fmla="*/ 929540 w 933366"/>
                <a:gd name="connsiteY5" fmla="*/ 9014 h 1540976"/>
                <a:gd name="connsiteX6" fmla="*/ 435 w 933366"/>
                <a:gd name="connsiteY6" fmla="*/ 0 h 1540976"/>
                <a:gd name="connsiteX7" fmla="*/ 249505 w 933366"/>
                <a:gd name="connsiteY7" fmla="*/ 633246 h 1540976"/>
                <a:gd name="connsiteX0" fmla="*/ 2569 w 686430"/>
                <a:gd name="connsiteY0" fmla="*/ 624232 h 1531962"/>
                <a:gd name="connsiteX1" fmla="*/ 323728 w 686430"/>
                <a:gd name="connsiteY1" fmla="*/ 624232 h 1531962"/>
                <a:gd name="connsiteX2" fmla="*/ 472535 w 686430"/>
                <a:gd name="connsiteY2" fmla="*/ 773039 h 1531962"/>
                <a:gd name="connsiteX3" fmla="*/ 472535 w 686430"/>
                <a:gd name="connsiteY3" fmla="*/ 1531962 h 1531962"/>
                <a:gd name="connsiteX4" fmla="*/ 686430 w 686430"/>
                <a:gd name="connsiteY4" fmla="*/ 1525277 h 1531962"/>
                <a:gd name="connsiteX5" fmla="*/ 682604 w 686430"/>
                <a:gd name="connsiteY5" fmla="*/ 0 h 1531962"/>
                <a:gd name="connsiteX6" fmla="*/ 7499 w 686430"/>
                <a:gd name="connsiteY6" fmla="*/ 4354 h 1531962"/>
                <a:gd name="connsiteX7" fmla="*/ 2569 w 686430"/>
                <a:gd name="connsiteY7" fmla="*/ 624232 h 1531962"/>
                <a:gd name="connsiteX0" fmla="*/ 2569 w 686871"/>
                <a:gd name="connsiteY0" fmla="*/ 619878 h 1527608"/>
                <a:gd name="connsiteX1" fmla="*/ 323728 w 686871"/>
                <a:gd name="connsiteY1" fmla="*/ 619878 h 1527608"/>
                <a:gd name="connsiteX2" fmla="*/ 472535 w 686871"/>
                <a:gd name="connsiteY2" fmla="*/ 768685 h 1527608"/>
                <a:gd name="connsiteX3" fmla="*/ 472535 w 686871"/>
                <a:gd name="connsiteY3" fmla="*/ 1527608 h 1527608"/>
                <a:gd name="connsiteX4" fmla="*/ 686430 w 686871"/>
                <a:gd name="connsiteY4" fmla="*/ 1520923 h 1527608"/>
                <a:gd name="connsiteX5" fmla="*/ 685779 w 686871"/>
                <a:gd name="connsiteY5" fmla="*/ 465546 h 1527608"/>
                <a:gd name="connsiteX6" fmla="*/ 7499 w 686871"/>
                <a:gd name="connsiteY6" fmla="*/ 0 h 1527608"/>
                <a:gd name="connsiteX7" fmla="*/ 2569 w 686871"/>
                <a:gd name="connsiteY7" fmla="*/ 619878 h 1527608"/>
                <a:gd name="connsiteX0" fmla="*/ 6804 w 691106"/>
                <a:gd name="connsiteY0" fmla="*/ 159503 h 1067233"/>
                <a:gd name="connsiteX1" fmla="*/ 327963 w 691106"/>
                <a:gd name="connsiteY1" fmla="*/ 159503 h 1067233"/>
                <a:gd name="connsiteX2" fmla="*/ 476770 w 691106"/>
                <a:gd name="connsiteY2" fmla="*/ 308310 h 1067233"/>
                <a:gd name="connsiteX3" fmla="*/ 476770 w 691106"/>
                <a:gd name="connsiteY3" fmla="*/ 1067233 h 1067233"/>
                <a:gd name="connsiteX4" fmla="*/ 690665 w 691106"/>
                <a:gd name="connsiteY4" fmla="*/ 1060548 h 1067233"/>
                <a:gd name="connsiteX5" fmla="*/ 690014 w 691106"/>
                <a:gd name="connsiteY5" fmla="*/ 5171 h 1067233"/>
                <a:gd name="connsiteX6" fmla="*/ 5384 w 691106"/>
                <a:gd name="connsiteY6" fmla="*/ 0 h 1067233"/>
                <a:gd name="connsiteX7" fmla="*/ 6804 w 691106"/>
                <a:gd name="connsiteY7" fmla="*/ 159503 h 1067233"/>
                <a:gd name="connsiteX0" fmla="*/ 2589 w 686891"/>
                <a:gd name="connsiteY0" fmla="*/ 180945 h 1088675"/>
                <a:gd name="connsiteX1" fmla="*/ 323748 w 686891"/>
                <a:gd name="connsiteY1" fmla="*/ 180945 h 1088675"/>
                <a:gd name="connsiteX2" fmla="*/ 472555 w 686891"/>
                <a:gd name="connsiteY2" fmla="*/ 329752 h 1088675"/>
                <a:gd name="connsiteX3" fmla="*/ 472555 w 686891"/>
                <a:gd name="connsiteY3" fmla="*/ 1088675 h 1088675"/>
                <a:gd name="connsiteX4" fmla="*/ 686450 w 686891"/>
                <a:gd name="connsiteY4" fmla="*/ 1081990 h 1088675"/>
                <a:gd name="connsiteX5" fmla="*/ 685799 w 686891"/>
                <a:gd name="connsiteY5" fmla="*/ 26613 h 1088675"/>
                <a:gd name="connsiteX6" fmla="*/ 1169 w 686891"/>
                <a:gd name="connsiteY6" fmla="*/ 21442 h 1088675"/>
                <a:gd name="connsiteX7" fmla="*/ 2589 w 686891"/>
                <a:gd name="connsiteY7" fmla="*/ 180945 h 1088675"/>
                <a:gd name="connsiteX0" fmla="*/ 19 w 684321"/>
                <a:gd name="connsiteY0" fmla="*/ 178638 h 1086368"/>
                <a:gd name="connsiteX1" fmla="*/ 321178 w 684321"/>
                <a:gd name="connsiteY1" fmla="*/ 178638 h 1086368"/>
                <a:gd name="connsiteX2" fmla="*/ 469985 w 684321"/>
                <a:gd name="connsiteY2" fmla="*/ 327445 h 1086368"/>
                <a:gd name="connsiteX3" fmla="*/ 469985 w 684321"/>
                <a:gd name="connsiteY3" fmla="*/ 1086368 h 1086368"/>
                <a:gd name="connsiteX4" fmla="*/ 683880 w 684321"/>
                <a:gd name="connsiteY4" fmla="*/ 1079683 h 1086368"/>
                <a:gd name="connsiteX5" fmla="*/ 683229 w 684321"/>
                <a:gd name="connsiteY5" fmla="*/ 24306 h 1086368"/>
                <a:gd name="connsiteX6" fmla="*/ 33524 w 684321"/>
                <a:gd name="connsiteY6" fmla="*/ 25485 h 1086368"/>
                <a:gd name="connsiteX7" fmla="*/ 19 w 684321"/>
                <a:gd name="connsiteY7" fmla="*/ 178638 h 1086368"/>
                <a:gd name="connsiteX0" fmla="*/ 19 w 684321"/>
                <a:gd name="connsiteY0" fmla="*/ 154332 h 1062062"/>
                <a:gd name="connsiteX1" fmla="*/ 321178 w 684321"/>
                <a:gd name="connsiteY1" fmla="*/ 154332 h 1062062"/>
                <a:gd name="connsiteX2" fmla="*/ 469985 w 684321"/>
                <a:gd name="connsiteY2" fmla="*/ 303139 h 1062062"/>
                <a:gd name="connsiteX3" fmla="*/ 469985 w 684321"/>
                <a:gd name="connsiteY3" fmla="*/ 1062062 h 1062062"/>
                <a:gd name="connsiteX4" fmla="*/ 683880 w 684321"/>
                <a:gd name="connsiteY4" fmla="*/ 1055377 h 1062062"/>
                <a:gd name="connsiteX5" fmla="*/ 683229 w 684321"/>
                <a:gd name="connsiteY5" fmla="*/ 0 h 1062062"/>
                <a:gd name="connsiteX6" fmla="*/ 33524 w 684321"/>
                <a:gd name="connsiteY6" fmla="*/ 1179 h 1062062"/>
                <a:gd name="connsiteX7" fmla="*/ 19 w 684321"/>
                <a:gd name="connsiteY7" fmla="*/ 154332 h 1062062"/>
                <a:gd name="connsiteX0" fmla="*/ 615 w 684917"/>
                <a:gd name="connsiteY0" fmla="*/ 154332 h 1062062"/>
                <a:gd name="connsiteX1" fmla="*/ 321774 w 684917"/>
                <a:gd name="connsiteY1" fmla="*/ 154332 h 1062062"/>
                <a:gd name="connsiteX2" fmla="*/ 470581 w 684917"/>
                <a:gd name="connsiteY2" fmla="*/ 303139 h 1062062"/>
                <a:gd name="connsiteX3" fmla="*/ 470581 w 684917"/>
                <a:gd name="connsiteY3" fmla="*/ 1062062 h 1062062"/>
                <a:gd name="connsiteX4" fmla="*/ 684476 w 684917"/>
                <a:gd name="connsiteY4" fmla="*/ 1055377 h 1062062"/>
                <a:gd name="connsiteX5" fmla="*/ 683825 w 684917"/>
                <a:gd name="connsiteY5" fmla="*/ 0 h 1062062"/>
                <a:gd name="connsiteX6" fmla="*/ 2370 w 684917"/>
                <a:gd name="connsiteY6" fmla="*/ 1179 h 1062062"/>
                <a:gd name="connsiteX7" fmla="*/ 615 w 684917"/>
                <a:gd name="connsiteY7" fmla="*/ 154332 h 1062062"/>
                <a:gd name="connsiteX0" fmla="*/ 615 w 684917"/>
                <a:gd name="connsiteY0" fmla="*/ 154332 h 1055377"/>
                <a:gd name="connsiteX1" fmla="*/ 321774 w 684917"/>
                <a:gd name="connsiteY1" fmla="*/ 154332 h 1055377"/>
                <a:gd name="connsiteX2" fmla="*/ 470581 w 684917"/>
                <a:gd name="connsiteY2" fmla="*/ 303139 h 1055377"/>
                <a:gd name="connsiteX3" fmla="*/ 461056 w 684917"/>
                <a:gd name="connsiteY3" fmla="*/ 427062 h 1055377"/>
                <a:gd name="connsiteX4" fmla="*/ 684476 w 684917"/>
                <a:gd name="connsiteY4" fmla="*/ 1055377 h 1055377"/>
                <a:gd name="connsiteX5" fmla="*/ 683825 w 684917"/>
                <a:gd name="connsiteY5" fmla="*/ 0 h 1055377"/>
                <a:gd name="connsiteX6" fmla="*/ 2370 w 684917"/>
                <a:gd name="connsiteY6" fmla="*/ 1179 h 1055377"/>
                <a:gd name="connsiteX7" fmla="*/ 615 w 684917"/>
                <a:gd name="connsiteY7" fmla="*/ 154332 h 1055377"/>
                <a:gd name="connsiteX0" fmla="*/ 615 w 684442"/>
                <a:gd name="connsiteY0" fmla="*/ 154332 h 429902"/>
                <a:gd name="connsiteX1" fmla="*/ 321774 w 684442"/>
                <a:gd name="connsiteY1" fmla="*/ 154332 h 429902"/>
                <a:gd name="connsiteX2" fmla="*/ 470581 w 684442"/>
                <a:gd name="connsiteY2" fmla="*/ 303139 h 429902"/>
                <a:gd name="connsiteX3" fmla="*/ 461056 w 684442"/>
                <a:gd name="connsiteY3" fmla="*/ 427062 h 429902"/>
                <a:gd name="connsiteX4" fmla="*/ 678126 w 684442"/>
                <a:gd name="connsiteY4" fmla="*/ 429902 h 429902"/>
                <a:gd name="connsiteX5" fmla="*/ 683825 w 684442"/>
                <a:gd name="connsiteY5" fmla="*/ 0 h 429902"/>
                <a:gd name="connsiteX6" fmla="*/ 2370 w 684442"/>
                <a:gd name="connsiteY6" fmla="*/ 1179 h 429902"/>
                <a:gd name="connsiteX7" fmla="*/ 615 w 684442"/>
                <a:gd name="connsiteY7" fmla="*/ 154332 h 429902"/>
                <a:gd name="connsiteX0" fmla="*/ 615 w 684260"/>
                <a:gd name="connsiteY0" fmla="*/ 154332 h 429902"/>
                <a:gd name="connsiteX1" fmla="*/ 321774 w 684260"/>
                <a:gd name="connsiteY1" fmla="*/ 154332 h 429902"/>
                <a:gd name="connsiteX2" fmla="*/ 470581 w 684260"/>
                <a:gd name="connsiteY2" fmla="*/ 303139 h 429902"/>
                <a:gd name="connsiteX3" fmla="*/ 461056 w 684260"/>
                <a:gd name="connsiteY3" fmla="*/ 427062 h 429902"/>
                <a:gd name="connsiteX4" fmla="*/ 678126 w 684260"/>
                <a:gd name="connsiteY4" fmla="*/ 429902 h 429902"/>
                <a:gd name="connsiteX5" fmla="*/ 683825 w 684260"/>
                <a:gd name="connsiteY5" fmla="*/ 0 h 429902"/>
                <a:gd name="connsiteX6" fmla="*/ 2370 w 684260"/>
                <a:gd name="connsiteY6" fmla="*/ 1179 h 429902"/>
                <a:gd name="connsiteX7" fmla="*/ 615 w 684260"/>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14027 h 427062"/>
                <a:gd name="connsiteX5" fmla="*/ 683825 w 687651"/>
                <a:gd name="connsiteY5" fmla="*/ 0 h 427062"/>
                <a:gd name="connsiteX6" fmla="*/ 2370 w 687651"/>
                <a:gd name="connsiteY6" fmla="*/ 1179 h 427062"/>
                <a:gd name="connsiteX7" fmla="*/ 615 w 687651"/>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20377 h 427062"/>
                <a:gd name="connsiteX5" fmla="*/ 683825 w 690826"/>
                <a:gd name="connsiteY5" fmla="*/ 0 h 427062"/>
                <a:gd name="connsiteX6" fmla="*/ 2370 w 690826"/>
                <a:gd name="connsiteY6" fmla="*/ 1179 h 427062"/>
                <a:gd name="connsiteX7" fmla="*/ 615 w 690826"/>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14027 h 427062"/>
                <a:gd name="connsiteX5" fmla="*/ 683825 w 690826"/>
                <a:gd name="connsiteY5" fmla="*/ 0 h 427062"/>
                <a:gd name="connsiteX6" fmla="*/ 2370 w 690826"/>
                <a:gd name="connsiteY6" fmla="*/ 1179 h 427062"/>
                <a:gd name="connsiteX7" fmla="*/ 615 w 69082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17202 h 427062"/>
                <a:gd name="connsiteX5" fmla="*/ 683825 w 684476"/>
                <a:gd name="connsiteY5" fmla="*/ 0 h 427062"/>
                <a:gd name="connsiteX6" fmla="*/ 2370 w 684476"/>
                <a:gd name="connsiteY6" fmla="*/ 1179 h 427062"/>
                <a:gd name="connsiteX7" fmla="*/ 615 w 68447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20377 h 427062"/>
                <a:gd name="connsiteX5" fmla="*/ 683825 w 684476"/>
                <a:gd name="connsiteY5" fmla="*/ 0 h 427062"/>
                <a:gd name="connsiteX6" fmla="*/ 2370 w 684476"/>
                <a:gd name="connsiteY6" fmla="*/ 1179 h 427062"/>
                <a:gd name="connsiteX7" fmla="*/ 615 w 684476"/>
                <a:gd name="connsiteY7" fmla="*/ 154332 h 427062"/>
                <a:gd name="connsiteX0" fmla="*/ 615 w 687651"/>
                <a:gd name="connsiteY0" fmla="*/ 154332 h 429902"/>
                <a:gd name="connsiteX1" fmla="*/ 321774 w 687651"/>
                <a:gd name="connsiteY1" fmla="*/ 154332 h 429902"/>
                <a:gd name="connsiteX2" fmla="*/ 470581 w 687651"/>
                <a:gd name="connsiteY2" fmla="*/ 303139 h 429902"/>
                <a:gd name="connsiteX3" fmla="*/ 461056 w 687651"/>
                <a:gd name="connsiteY3" fmla="*/ 427062 h 429902"/>
                <a:gd name="connsiteX4" fmla="*/ 687651 w 687651"/>
                <a:gd name="connsiteY4" fmla="*/ 429902 h 429902"/>
                <a:gd name="connsiteX5" fmla="*/ 683825 w 687651"/>
                <a:gd name="connsiteY5" fmla="*/ 0 h 429902"/>
                <a:gd name="connsiteX6" fmla="*/ 2370 w 687651"/>
                <a:gd name="connsiteY6" fmla="*/ 1179 h 429902"/>
                <a:gd name="connsiteX7" fmla="*/ 615 w 687651"/>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7062"/>
                <a:gd name="connsiteX1" fmla="*/ 321774 w 687651"/>
                <a:gd name="connsiteY1" fmla="*/ 154332 h 427062"/>
                <a:gd name="connsiteX2" fmla="*/ 470581 w 687651"/>
                <a:gd name="connsiteY2" fmla="*/ 303139 h 427062"/>
                <a:gd name="connsiteX3" fmla="*/ 4737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6727"/>
                <a:gd name="connsiteX1" fmla="*/ 321774 w 687651"/>
                <a:gd name="connsiteY1" fmla="*/ 154332 h 426727"/>
                <a:gd name="connsiteX2" fmla="*/ 470581 w 687651"/>
                <a:gd name="connsiteY2" fmla="*/ 303139 h 426727"/>
                <a:gd name="connsiteX3" fmla="*/ 470581 w 687651"/>
                <a:gd name="connsiteY3" fmla="*/ 423887 h 426727"/>
                <a:gd name="connsiteX4" fmla="*/ 687651 w 687651"/>
                <a:gd name="connsiteY4" fmla="*/ 426727 h 426727"/>
                <a:gd name="connsiteX5" fmla="*/ 683825 w 687651"/>
                <a:gd name="connsiteY5" fmla="*/ 0 h 426727"/>
                <a:gd name="connsiteX6" fmla="*/ 2370 w 687651"/>
                <a:gd name="connsiteY6" fmla="*/ 1179 h 426727"/>
                <a:gd name="connsiteX7" fmla="*/ 615 w 687651"/>
                <a:gd name="connsiteY7" fmla="*/ 154332 h 426727"/>
                <a:gd name="connsiteX0" fmla="*/ 615 w 683913"/>
                <a:gd name="connsiteY0" fmla="*/ 154332 h 423887"/>
                <a:gd name="connsiteX1" fmla="*/ 321774 w 683913"/>
                <a:gd name="connsiteY1" fmla="*/ 154332 h 423887"/>
                <a:gd name="connsiteX2" fmla="*/ 470581 w 683913"/>
                <a:gd name="connsiteY2" fmla="*/ 303139 h 423887"/>
                <a:gd name="connsiteX3" fmla="*/ 470581 w 683913"/>
                <a:gd name="connsiteY3" fmla="*/ 423887 h 423887"/>
                <a:gd name="connsiteX4" fmla="*/ 595576 w 683913"/>
                <a:gd name="connsiteY4" fmla="*/ 407677 h 423887"/>
                <a:gd name="connsiteX5" fmla="*/ 683825 w 683913"/>
                <a:gd name="connsiteY5" fmla="*/ 0 h 423887"/>
                <a:gd name="connsiteX6" fmla="*/ 2370 w 683913"/>
                <a:gd name="connsiteY6" fmla="*/ 1179 h 423887"/>
                <a:gd name="connsiteX7" fmla="*/ 615 w 683913"/>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767032"/>
                <a:gd name="connsiteY0" fmla="*/ 154332 h 423887"/>
                <a:gd name="connsiteX1" fmla="*/ 321774 w 767032"/>
                <a:gd name="connsiteY1" fmla="*/ 154332 h 423887"/>
                <a:gd name="connsiteX2" fmla="*/ 470581 w 767032"/>
                <a:gd name="connsiteY2" fmla="*/ 303139 h 423887"/>
                <a:gd name="connsiteX3" fmla="*/ 470581 w 767032"/>
                <a:gd name="connsiteY3" fmla="*/ 423887 h 423887"/>
                <a:gd name="connsiteX4" fmla="*/ 767026 w 767032"/>
                <a:gd name="connsiteY4" fmla="*/ 423552 h 423887"/>
                <a:gd name="connsiteX5" fmla="*/ 683825 w 767032"/>
                <a:gd name="connsiteY5" fmla="*/ 0 h 423887"/>
                <a:gd name="connsiteX6" fmla="*/ 2370 w 767032"/>
                <a:gd name="connsiteY6" fmla="*/ 1179 h 423887"/>
                <a:gd name="connsiteX7" fmla="*/ 615 w 767032"/>
                <a:gd name="connsiteY7" fmla="*/ 154332 h 423887"/>
                <a:gd name="connsiteX0" fmla="*/ 615 w 684661"/>
                <a:gd name="connsiteY0" fmla="*/ 154332 h 423887"/>
                <a:gd name="connsiteX1" fmla="*/ 321774 w 684661"/>
                <a:gd name="connsiteY1" fmla="*/ 154332 h 423887"/>
                <a:gd name="connsiteX2" fmla="*/ 470581 w 684661"/>
                <a:gd name="connsiteY2" fmla="*/ 303139 h 423887"/>
                <a:gd name="connsiteX3" fmla="*/ 470581 w 684661"/>
                <a:gd name="connsiteY3" fmla="*/ 423887 h 423887"/>
                <a:gd name="connsiteX4" fmla="*/ 684476 w 684661"/>
                <a:gd name="connsiteY4" fmla="*/ 420377 h 423887"/>
                <a:gd name="connsiteX5" fmla="*/ 683825 w 684661"/>
                <a:gd name="connsiteY5" fmla="*/ 0 h 423887"/>
                <a:gd name="connsiteX6" fmla="*/ 2370 w 684661"/>
                <a:gd name="connsiteY6" fmla="*/ 1179 h 423887"/>
                <a:gd name="connsiteX7" fmla="*/ 615 w 684661"/>
                <a:gd name="connsiteY7" fmla="*/ 154332 h 423887"/>
                <a:gd name="connsiteX0" fmla="*/ 615 w 684661"/>
                <a:gd name="connsiteY0" fmla="*/ 154332 h 464852"/>
                <a:gd name="connsiteX1" fmla="*/ 321774 w 684661"/>
                <a:gd name="connsiteY1" fmla="*/ 154332 h 464852"/>
                <a:gd name="connsiteX2" fmla="*/ 470581 w 684661"/>
                <a:gd name="connsiteY2" fmla="*/ 303139 h 464852"/>
                <a:gd name="connsiteX3" fmla="*/ 470581 w 684661"/>
                <a:gd name="connsiteY3" fmla="*/ 423887 h 464852"/>
                <a:gd name="connsiteX4" fmla="*/ 684476 w 684661"/>
                <a:gd name="connsiteY4" fmla="*/ 464829 h 464852"/>
                <a:gd name="connsiteX5" fmla="*/ 683825 w 684661"/>
                <a:gd name="connsiteY5" fmla="*/ 0 h 464852"/>
                <a:gd name="connsiteX6" fmla="*/ 2370 w 684661"/>
                <a:gd name="connsiteY6" fmla="*/ 1179 h 464852"/>
                <a:gd name="connsiteX7" fmla="*/ 615 w 684661"/>
                <a:gd name="connsiteY7" fmla="*/ 154332 h 464852"/>
                <a:gd name="connsiteX0" fmla="*/ 615 w 684661"/>
                <a:gd name="connsiteY0" fmla="*/ 154332 h 426900"/>
                <a:gd name="connsiteX1" fmla="*/ 321774 w 684661"/>
                <a:gd name="connsiteY1" fmla="*/ 154332 h 426900"/>
                <a:gd name="connsiteX2" fmla="*/ 470581 w 684661"/>
                <a:gd name="connsiteY2" fmla="*/ 303139 h 426900"/>
                <a:gd name="connsiteX3" fmla="*/ 470581 w 684661"/>
                <a:gd name="connsiteY3" fmla="*/ 423887 h 426900"/>
                <a:gd name="connsiteX4" fmla="*/ 684476 w 684661"/>
                <a:gd name="connsiteY4" fmla="*/ 426727 h 426900"/>
                <a:gd name="connsiteX5" fmla="*/ 683825 w 684661"/>
                <a:gd name="connsiteY5" fmla="*/ 0 h 426900"/>
                <a:gd name="connsiteX6" fmla="*/ 2370 w 684661"/>
                <a:gd name="connsiteY6" fmla="*/ 1179 h 426900"/>
                <a:gd name="connsiteX7" fmla="*/ 615 w 684661"/>
                <a:gd name="connsiteY7" fmla="*/ 154332 h 426900"/>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2855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98442"/>
                <a:gd name="connsiteY0" fmla="*/ 154332 h 423933"/>
                <a:gd name="connsiteX1" fmla="*/ 321774 w 698442"/>
                <a:gd name="connsiteY1" fmla="*/ 154332 h 423933"/>
                <a:gd name="connsiteX2" fmla="*/ 470581 w 698442"/>
                <a:gd name="connsiteY2" fmla="*/ 303139 h 423933"/>
                <a:gd name="connsiteX3" fmla="*/ 470581 w 698442"/>
                <a:gd name="connsiteY3" fmla="*/ 423887 h 423933"/>
                <a:gd name="connsiteX4" fmla="*/ 698411 w 698442"/>
                <a:gd name="connsiteY4" fmla="*/ 423552 h 423933"/>
                <a:gd name="connsiteX5" fmla="*/ 683825 w 698442"/>
                <a:gd name="connsiteY5" fmla="*/ 0 h 423933"/>
                <a:gd name="connsiteX6" fmla="*/ 2370 w 698442"/>
                <a:gd name="connsiteY6" fmla="*/ 1179 h 423933"/>
                <a:gd name="connsiteX7" fmla="*/ 615 w 698442"/>
                <a:gd name="connsiteY7" fmla="*/ 154332 h 423933"/>
                <a:gd name="connsiteX0" fmla="*/ 615 w 683825"/>
                <a:gd name="connsiteY0" fmla="*/ 154332 h 425346"/>
                <a:gd name="connsiteX1" fmla="*/ 321774 w 683825"/>
                <a:gd name="connsiteY1" fmla="*/ 154332 h 425346"/>
                <a:gd name="connsiteX2" fmla="*/ 470581 w 683825"/>
                <a:gd name="connsiteY2" fmla="*/ 303139 h 425346"/>
                <a:gd name="connsiteX3" fmla="*/ 470581 w 683825"/>
                <a:gd name="connsiteY3" fmla="*/ 423887 h 425346"/>
                <a:gd name="connsiteX4" fmla="*/ 682855 w 683825"/>
                <a:gd name="connsiteY4" fmla="*/ 425107 h 425346"/>
                <a:gd name="connsiteX5" fmla="*/ 683825 w 683825"/>
                <a:gd name="connsiteY5" fmla="*/ 0 h 425346"/>
                <a:gd name="connsiteX6" fmla="*/ 2370 w 683825"/>
                <a:gd name="connsiteY6" fmla="*/ 1179 h 425346"/>
                <a:gd name="connsiteX7" fmla="*/ 615 w 683825"/>
                <a:gd name="connsiteY7" fmla="*/ 154332 h 425346"/>
                <a:gd name="connsiteX0" fmla="*/ 615 w 684601"/>
                <a:gd name="connsiteY0" fmla="*/ 154332 h 423933"/>
                <a:gd name="connsiteX1" fmla="*/ 321774 w 684601"/>
                <a:gd name="connsiteY1" fmla="*/ 154332 h 423933"/>
                <a:gd name="connsiteX2" fmla="*/ 470581 w 684601"/>
                <a:gd name="connsiteY2" fmla="*/ 303139 h 423933"/>
                <a:gd name="connsiteX3" fmla="*/ 470581 w 684601"/>
                <a:gd name="connsiteY3" fmla="*/ 423887 h 423933"/>
                <a:gd name="connsiteX4" fmla="*/ 684411 w 684601"/>
                <a:gd name="connsiteY4" fmla="*/ 423552 h 423933"/>
                <a:gd name="connsiteX5" fmla="*/ 683825 w 684601"/>
                <a:gd name="connsiteY5" fmla="*/ 0 h 423933"/>
                <a:gd name="connsiteX6" fmla="*/ 2370 w 684601"/>
                <a:gd name="connsiteY6" fmla="*/ 1179 h 423933"/>
                <a:gd name="connsiteX7" fmla="*/ 615 w 684601"/>
                <a:gd name="connsiteY7" fmla="*/ 154332 h 42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601" h="423933">
                  <a:moveTo>
                    <a:pt x="615" y="154332"/>
                  </a:moveTo>
                  <a:lnTo>
                    <a:pt x="321774" y="154332"/>
                  </a:lnTo>
                  <a:cubicBezTo>
                    <a:pt x="403958" y="154332"/>
                    <a:pt x="470581" y="220955"/>
                    <a:pt x="470581" y="303139"/>
                  </a:cubicBezTo>
                  <a:cubicBezTo>
                    <a:pt x="471639" y="344447"/>
                    <a:pt x="469523" y="382579"/>
                    <a:pt x="470581" y="423887"/>
                  </a:cubicBezTo>
                  <a:cubicBezTo>
                    <a:pt x="541879" y="422717"/>
                    <a:pt x="613113" y="424722"/>
                    <a:pt x="684411" y="423552"/>
                  </a:cubicBezTo>
                  <a:cubicBezTo>
                    <a:pt x="685252" y="283426"/>
                    <a:pt x="682984" y="140126"/>
                    <a:pt x="683825" y="0"/>
                  </a:cubicBezTo>
                  <a:lnTo>
                    <a:pt x="2370" y="1179"/>
                  </a:lnTo>
                  <a:cubicBezTo>
                    <a:pt x="-596" y="93211"/>
                    <a:pt x="-262" y="55113"/>
                    <a:pt x="615" y="15433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8" name="Round Same Side Corner Rectangle 23"/>
            <p:cNvSpPr/>
            <p:nvPr/>
          </p:nvSpPr>
          <p:spPr>
            <a:xfrm rot="16200000" flipH="1">
              <a:off x="7950622" y="5340842"/>
              <a:ext cx="717644" cy="444659"/>
            </a:xfrm>
            <a:custGeom>
              <a:avLst/>
              <a:gdLst>
                <a:gd name="connsiteX0" fmla="*/ 148807 w 892825"/>
                <a:gd name="connsiteY0" fmla="*/ 0 h 907730"/>
                <a:gd name="connsiteX1" fmla="*/ 744018 w 892825"/>
                <a:gd name="connsiteY1" fmla="*/ 0 h 907730"/>
                <a:gd name="connsiteX2" fmla="*/ 892825 w 892825"/>
                <a:gd name="connsiteY2" fmla="*/ 148807 h 907730"/>
                <a:gd name="connsiteX3" fmla="*/ 892825 w 892825"/>
                <a:gd name="connsiteY3" fmla="*/ 907730 h 907730"/>
                <a:gd name="connsiteX4" fmla="*/ 892825 w 892825"/>
                <a:gd name="connsiteY4" fmla="*/ 907730 h 907730"/>
                <a:gd name="connsiteX5" fmla="*/ 0 w 892825"/>
                <a:gd name="connsiteY5" fmla="*/ 907730 h 907730"/>
                <a:gd name="connsiteX6" fmla="*/ 0 w 892825"/>
                <a:gd name="connsiteY6" fmla="*/ 907730 h 907730"/>
                <a:gd name="connsiteX7" fmla="*/ 0 w 892825"/>
                <a:gd name="connsiteY7" fmla="*/ 148807 h 907730"/>
                <a:gd name="connsiteX8" fmla="*/ 148807 w 892825"/>
                <a:gd name="connsiteY8" fmla="*/ 0 h 907730"/>
                <a:gd name="connsiteX0" fmla="*/ 148807 w 1454299"/>
                <a:gd name="connsiteY0" fmla="*/ 0 h 907730"/>
                <a:gd name="connsiteX1" fmla="*/ 744018 w 1454299"/>
                <a:gd name="connsiteY1" fmla="*/ 0 h 907730"/>
                <a:gd name="connsiteX2" fmla="*/ 892825 w 1454299"/>
                <a:gd name="connsiteY2" fmla="*/ 148807 h 907730"/>
                <a:gd name="connsiteX3" fmla="*/ 892825 w 1454299"/>
                <a:gd name="connsiteY3" fmla="*/ 907730 h 907730"/>
                <a:gd name="connsiteX4" fmla="*/ 1454299 w 1454299"/>
                <a:gd name="connsiteY4" fmla="*/ 12045 h 907730"/>
                <a:gd name="connsiteX5" fmla="*/ 0 w 1454299"/>
                <a:gd name="connsiteY5" fmla="*/ 907730 h 907730"/>
                <a:gd name="connsiteX6" fmla="*/ 0 w 1454299"/>
                <a:gd name="connsiteY6" fmla="*/ 907730 h 907730"/>
                <a:gd name="connsiteX7" fmla="*/ 0 w 1454299"/>
                <a:gd name="connsiteY7" fmla="*/ 148807 h 907730"/>
                <a:gd name="connsiteX8" fmla="*/ 148807 w 1454299"/>
                <a:gd name="connsiteY8" fmla="*/ 0 h 907730"/>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0 w 1454299"/>
                <a:gd name="connsiteY7" fmla="*/ 851972 h 1610895"/>
                <a:gd name="connsiteX8" fmla="*/ 148807 w 1454299"/>
                <a:gd name="connsiteY8" fmla="*/ 703165 h 1610895"/>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628316 w 1454299"/>
                <a:gd name="connsiteY7" fmla="*/ 83288 h 1610895"/>
                <a:gd name="connsiteX8" fmla="*/ 148807 w 1454299"/>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3090 w 1313705"/>
                <a:gd name="connsiteY5" fmla="*/ 514684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89827 w 1313705"/>
                <a:gd name="connsiteY5" fmla="*/ 461210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487722 w 1269774"/>
                <a:gd name="connsiteY6" fmla="*/ 83288 h 1610895"/>
                <a:gd name="connsiteX7" fmla="*/ 8213 w 1269774"/>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1129406 w 1269774"/>
                <a:gd name="connsiteY6" fmla="*/ 205933 h 1610895"/>
                <a:gd name="connsiteX7" fmla="*/ 487722 w 1269774"/>
                <a:gd name="connsiteY7" fmla="*/ 83288 h 1610895"/>
                <a:gd name="connsiteX8" fmla="*/ 8213 w 1269774"/>
                <a:gd name="connsiteY8" fmla="*/ 703165 h 1610895"/>
                <a:gd name="connsiteX0" fmla="*/ 8213 w 1129406"/>
                <a:gd name="connsiteY0" fmla="*/ 626568 h 1534298"/>
                <a:gd name="connsiteX1" fmla="*/ 603424 w 1129406"/>
                <a:gd name="connsiteY1" fmla="*/ 626568 h 1534298"/>
                <a:gd name="connsiteX2" fmla="*/ 752231 w 1129406"/>
                <a:gd name="connsiteY2" fmla="*/ 775375 h 1534298"/>
                <a:gd name="connsiteX3" fmla="*/ 752231 w 1129406"/>
                <a:gd name="connsiteY3" fmla="*/ 1534298 h 1534298"/>
                <a:gd name="connsiteX4" fmla="*/ 966126 w 1129406"/>
                <a:gd name="connsiteY4" fmla="*/ 1527613 h 1534298"/>
                <a:gd name="connsiteX5" fmla="*/ 1129406 w 1129406"/>
                <a:gd name="connsiteY5" fmla="*/ 129336 h 1534298"/>
                <a:gd name="connsiteX6" fmla="*/ 487722 w 1129406"/>
                <a:gd name="connsiteY6" fmla="*/ 6691 h 1534298"/>
                <a:gd name="connsiteX7" fmla="*/ 8213 w 1129406"/>
                <a:gd name="connsiteY7" fmla="*/ 626568 h 1534298"/>
                <a:gd name="connsiteX0" fmla="*/ 8213 w 1009090"/>
                <a:gd name="connsiteY0" fmla="*/ 626568 h 1534298"/>
                <a:gd name="connsiteX1" fmla="*/ 603424 w 1009090"/>
                <a:gd name="connsiteY1" fmla="*/ 626568 h 1534298"/>
                <a:gd name="connsiteX2" fmla="*/ 752231 w 1009090"/>
                <a:gd name="connsiteY2" fmla="*/ 775375 h 1534298"/>
                <a:gd name="connsiteX3" fmla="*/ 752231 w 1009090"/>
                <a:gd name="connsiteY3" fmla="*/ 1534298 h 1534298"/>
                <a:gd name="connsiteX4" fmla="*/ 966126 w 1009090"/>
                <a:gd name="connsiteY4" fmla="*/ 1527613 h 1534298"/>
                <a:gd name="connsiteX5" fmla="*/ 1009090 w 1009090"/>
                <a:gd name="connsiteY5" fmla="*/ 9020 h 1534298"/>
                <a:gd name="connsiteX6" fmla="*/ 487722 w 1009090"/>
                <a:gd name="connsiteY6" fmla="*/ 6691 h 1534298"/>
                <a:gd name="connsiteX7" fmla="*/ 8213 w 1009090"/>
                <a:gd name="connsiteY7" fmla="*/ 626568 h 1534298"/>
                <a:gd name="connsiteX0" fmla="*/ 8213 w 975669"/>
                <a:gd name="connsiteY0" fmla="*/ 626568 h 1534298"/>
                <a:gd name="connsiteX1" fmla="*/ 603424 w 975669"/>
                <a:gd name="connsiteY1" fmla="*/ 626568 h 1534298"/>
                <a:gd name="connsiteX2" fmla="*/ 752231 w 975669"/>
                <a:gd name="connsiteY2" fmla="*/ 775375 h 1534298"/>
                <a:gd name="connsiteX3" fmla="*/ 752231 w 975669"/>
                <a:gd name="connsiteY3" fmla="*/ 1534298 h 1534298"/>
                <a:gd name="connsiteX4" fmla="*/ 966126 w 975669"/>
                <a:gd name="connsiteY4" fmla="*/ 1527613 h 1534298"/>
                <a:gd name="connsiteX5" fmla="*/ 975669 w 975669"/>
                <a:gd name="connsiteY5" fmla="*/ 9020 h 1534298"/>
                <a:gd name="connsiteX6" fmla="*/ 487722 w 975669"/>
                <a:gd name="connsiteY6" fmla="*/ 6691 h 1534298"/>
                <a:gd name="connsiteX7" fmla="*/ 8213 w 975669"/>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55616 w 966126"/>
                <a:gd name="connsiteY5" fmla="*/ 2336 h 1534298"/>
                <a:gd name="connsiteX6" fmla="*/ 487722 w 966126"/>
                <a:gd name="connsiteY6" fmla="*/ 6691 h 1534298"/>
                <a:gd name="connsiteX7" fmla="*/ 8213 w 966126"/>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62300 w 966126"/>
                <a:gd name="connsiteY5" fmla="*/ 2336 h 1534298"/>
                <a:gd name="connsiteX6" fmla="*/ 487722 w 966126"/>
                <a:gd name="connsiteY6" fmla="*/ 6691 h 1534298"/>
                <a:gd name="connsiteX7" fmla="*/ 8213 w 966126"/>
                <a:gd name="connsiteY7" fmla="*/ 626568 h 1534298"/>
                <a:gd name="connsiteX0" fmla="*/ 0 w 957913"/>
                <a:gd name="connsiteY0" fmla="*/ 630949 h 1538679"/>
                <a:gd name="connsiteX1" fmla="*/ 595211 w 957913"/>
                <a:gd name="connsiteY1" fmla="*/ 630949 h 1538679"/>
                <a:gd name="connsiteX2" fmla="*/ 744018 w 957913"/>
                <a:gd name="connsiteY2" fmla="*/ 779756 h 1538679"/>
                <a:gd name="connsiteX3" fmla="*/ 744018 w 957913"/>
                <a:gd name="connsiteY3" fmla="*/ 1538679 h 1538679"/>
                <a:gd name="connsiteX4" fmla="*/ 957913 w 957913"/>
                <a:gd name="connsiteY4" fmla="*/ 1531994 h 1538679"/>
                <a:gd name="connsiteX5" fmla="*/ 954087 w 957913"/>
                <a:gd name="connsiteY5" fmla="*/ 6717 h 1538679"/>
                <a:gd name="connsiteX6" fmla="*/ 479509 w 957913"/>
                <a:gd name="connsiteY6" fmla="*/ 11072 h 1538679"/>
                <a:gd name="connsiteX7" fmla="*/ 0 w 957913"/>
                <a:gd name="connsiteY7" fmla="*/ 630949 h 1538679"/>
                <a:gd name="connsiteX0" fmla="*/ 0 w 957913"/>
                <a:gd name="connsiteY0" fmla="*/ 637478 h 1545208"/>
                <a:gd name="connsiteX1" fmla="*/ 595211 w 957913"/>
                <a:gd name="connsiteY1" fmla="*/ 637478 h 1545208"/>
                <a:gd name="connsiteX2" fmla="*/ 744018 w 957913"/>
                <a:gd name="connsiteY2" fmla="*/ 786285 h 1545208"/>
                <a:gd name="connsiteX3" fmla="*/ 744018 w 957913"/>
                <a:gd name="connsiteY3" fmla="*/ 1545208 h 1545208"/>
                <a:gd name="connsiteX4" fmla="*/ 957913 w 957913"/>
                <a:gd name="connsiteY4" fmla="*/ 1538523 h 1545208"/>
                <a:gd name="connsiteX5" fmla="*/ 954087 w 957913"/>
                <a:gd name="connsiteY5" fmla="*/ 13246 h 1545208"/>
                <a:gd name="connsiteX6" fmla="*/ 91824 w 957913"/>
                <a:gd name="connsiteY6" fmla="*/ 10917 h 1545208"/>
                <a:gd name="connsiteX7" fmla="*/ 0 w 957913"/>
                <a:gd name="connsiteY7" fmla="*/ 637478 h 1545208"/>
                <a:gd name="connsiteX0" fmla="*/ 0 w 957913"/>
                <a:gd name="connsiteY0" fmla="*/ 626561 h 1534291"/>
                <a:gd name="connsiteX1" fmla="*/ 595211 w 957913"/>
                <a:gd name="connsiteY1" fmla="*/ 626561 h 1534291"/>
                <a:gd name="connsiteX2" fmla="*/ 744018 w 957913"/>
                <a:gd name="connsiteY2" fmla="*/ 775368 h 1534291"/>
                <a:gd name="connsiteX3" fmla="*/ 744018 w 957913"/>
                <a:gd name="connsiteY3" fmla="*/ 1534291 h 1534291"/>
                <a:gd name="connsiteX4" fmla="*/ 957913 w 957913"/>
                <a:gd name="connsiteY4" fmla="*/ 1527606 h 1534291"/>
                <a:gd name="connsiteX5" fmla="*/ 954087 w 957913"/>
                <a:gd name="connsiteY5" fmla="*/ 2329 h 1534291"/>
                <a:gd name="connsiteX6" fmla="*/ 91824 w 957913"/>
                <a:gd name="connsiteY6" fmla="*/ 0 h 1534291"/>
                <a:gd name="connsiteX7" fmla="*/ 0 w 957913"/>
                <a:gd name="connsiteY7" fmla="*/ 626561 h 1534291"/>
                <a:gd name="connsiteX0" fmla="*/ 12 w 957925"/>
                <a:gd name="connsiteY0" fmla="*/ 626561 h 1534291"/>
                <a:gd name="connsiteX1" fmla="*/ 595223 w 957925"/>
                <a:gd name="connsiteY1" fmla="*/ 626561 h 1534291"/>
                <a:gd name="connsiteX2" fmla="*/ 744030 w 957925"/>
                <a:gd name="connsiteY2" fmla="*/ 775368 h 1534291"/>
                <a:gd name="connsiteX3" fmla="*/ 744030 w 957925"/>
                <a:gd name="connsiteY3" fmla="*/ 1534291 h 1534291"/>
                <a:gd name="connsiteX4" fmla="*/ 957925 w 957925"/>
                <a:gd name="connsiteY4" fmla="*/ 1527606 h 1534291"/>
                <a:gd name="connsiteX5" fmla="*/ 954099 w 957925"/>
                <a:gd name="connsiteY5" fmla="*/ 2329 h 1534291"/>
                <a:gd name="connsiteX6" fmla="*/ 91836 w 957925"/>
                <a:gd name="connsiteY6" fmla="*/ 0 h 1534291"/>
                <a:gd name="connsiteX7" fmla="*/ 12 w 957925"/>
                <a:gd name="connsiteY7" fmla="*/ 626561 h 1534291"/>
                <a:gd name="connsiteX0" fmla="*/ 5105 w 963018"/>
                <a:gd name="connsiteY0" fmla="*/ 633246 h 1540976"/>
                <a:gd name="connsiteX1" fmla="*/ 600316 w 963018"/>
                <a:gd name="connsiteY1" fmla="*/ 633246 h 1540976"/>
                <a:gd name="connsiteX2" fmla="*/ 749123 w 963018"/>
                <a:gd name="connsiteY2" fmla="*/ 782053 h 1540976"/>
                <a:gd name="connsiteX3" fmla="*/ 749123 w 963018"/>
                <a:gd name="connsiteY3" fmla="*/ 1540976 h 1540976"/>
                <a:gd name="connsiteX4" fmla="*/ 963018 w 963018"/>
                <a:gd name="connsiteY4" fmla="*/ 1534291 h 1540976"/>
                <a:gd name="connsiteX5" fmla="*/ 959192 w 963018"/>
                <a:gd name="connsiteY5" fmla="*/ 9014 h 1540976"/>
                <a:gd name="connsiteX6" fmla="*/ 30087 w 963018"/>
                <a:gd name="connsiteY6" fmla="*/ 0 h 1540976"/>
                <a:gd name="connsiteX7" fmla="*/ 5105 w 963018"/>
                <a:gd name="connsiteY7" fmla="*/ 633246 h 1540976"/>
                <a:gd name="connsiteX0" fmla="*/ 15 w 957928"/>
                <a:gd name="connsiteY0" fmla="*/ 633246 h 1540976"/>
                <a:gd name="connsiteX1" fmla="*/ 595226 w 957928"/>
                <a:gd name="connsiteY1" fmla="*/ 633246 h 1540976"/>
                <a:gd name="connsiteX2" fmla="*/ 744033 w 957928"/>
                <a:gd name="connsiteY2" fmla="*/ 782053 h 1540976"/>
                <a:gd name="connsiteX3" fmla="*/ 744033 w 957928"/>
                <a:gd name="connsiteY3" fmla="*/ 1540976 h 1540976"/>
                <a:gd name="connsiteX4" fmla="*/ 957928 w 957928"/>
                <a:gd name="connsiteY4" fmla="*/ 1534291 h 1540976"/>
                <a:gd name="connsiteX5" fmla="*/ 954102 w 957928"/>
                <a:gd name="connsiteY5" fmla="*/ 9014 h 1540976"/>
                <a:gd name="connsiteX6" fmla="*/ 24997 w 957928"/>
                <a:gd name="connsiteY6" fmla="*/ 0 h 1540976"/>
                <a:gd name="connsiteX7" fmla="*/ 15 w 957928"/>
                <a:gd name="connsiteY7" fmla="*/ 633246 h 1540976"/>
                <a:gd name="connsiteX0" fmla="*/ 40 w 957953"/>
                <a:gd name="connsiteY0" fmla="*/ 633246 h 1540976"/>
                <a:gd name="connsiteX1" fmla="*/ 595251 w 957953"/>
                <a:gd name="connsiteY1" fmla="*/ 633246 h 1540976"/>
                <a:gd name="connsiteX2" fmla="*/ 744058 w 957953"/>
                <a:gd name="connsiteY2" fmla="*/ 782053 h 1540976"/>
                <a:gd name="connsiteX3" fmla="*/ 744058 w 957953"/>
                <a:gd name="connsiteY3" fmla="*/ 1540976 h 1540976"/>
                <a:gd name="connsiteX4" fmla="*/ 957953 w 957953"/>
                <a:gd name="connsiteY4" fmla="*/ 1534291 h 1540976"/>
                <a:gd name="connsiteX5" fmla="*/ 954127 w 957953"/>
                <a:gd name="connsiteY5" fmla="*/ 9014 h 1540976"/>
                <a:gd name="connsiteX6" fmla="*/ 25022 w 957953"/>
                <a:gd name="connsiteY6" fmla="*/ 0 h 1540976"/>
                <a:gd name="connsiteX7" fmla="*/ 40 w 957953"/>
                <a:gd name="connsiteY7" fmla="*/ 633246 h 1540976"/>
                <a:gd name="connsiteX0" fmla="*/ 249505 w 933366"/>
                <a:gd name="connsiteY0" fmla="*/ 633246 h 1540976"/>
                <a:gd name="connsiteX1" fmla="*/ 570664 w 933366"/>
                <a:gd name="connsiteY1" fmla="*/ 633246 h 1540976"/>
                <a:gd name="connsiteX2" fmla="*/ 719471 w 933366"/>
                <a:gd name="connsiteY2" fmla="*/ 782053 h 1540976"/>
                <a:gd name="connsiteX3" fmla="*/ 719471 w 933366"/>
                <a:gd name="connsiteY3" fmla="*/ 1540976 h 1540976"/>
                <a:gd name="connsiteX4" fmla="*/ 933366 w 933366"/>
                <a:gd name="connsiteY4" fmla="*/ 1534291 h 1540976"/>
                <a:gd name="connsiteX5" fmla="*/ 929540 w 933366"/>
                <a:gd name="connsiteY5" fmla="*/ 9014 h 1540976"/>
                <a:gd name="connsiteX6" fmla="*/ 435 w 933366"/>
                <a:gd name="connsiteY6" fmla="*/ 0 h 1540976"/>
                <a:gd name="connsiteX7" fmla="*/ 249505 w 933366"/>
                <a:gd name="connsiteY7" fmla="*/ 633246 h 1540976"/>
                <a:gd name="connsiteX0" fmla="*/ 2569 w 686430"/>
                <a:gd name="connsiteY0" fmla="*/ 624232 h 1531962"/>
                <a:gd name="connsiteX1" fmla="*/ 323728 w 686430"/>
                <a:gd name="connsiteY1" fmla="*/ 624232 h 1531962"/>
                <a:gd name="connsiteX2" fmla="*/ 472535 w 686430"/>
                <a:gd name="connsiteY2" fmla="*/ 773039 h 1531962"/>
                <a:gd name="connsiteX3" fmla="*/ 472535 w 686430"/>
                <a:gd name="connsiteY3" fmla="*/ 1531962 h 1531962"/>
                <a:gd name="connsiteX4" fmla="*/ 686430 w 686430"/>
                <a:gd name="connsiteY4" fmla="*/ 1525277 h 1531962"/>
                <a:gd name="connsiteX5" fmla="*/ 682604 w 686430"/>
                <a:gd name="connsiteY5" fmla="*/ 0 h 1531962"/>
                <a:gd name="connsiteX6" fmla="*/ 7499 w 686430"/>
                <a:gd name="connsiteY6" fmla="*/ 4354 h 1531962"/>
                <a:gd name="connsiteX7" fmla="*/ 2569 w 686430"/>
                <a:gd name="connsiteY7" fmla="*/ 624232 h 1531962"/>
                <a:gd name="connsiteX0" fmla="*/ 2569 w 686871"/>
                <a:gd name="connsiteY0" fmla="*/ 619878 h 1527608"/>
                <a:gd name="connsiteX1" fmla="*/ 323728 w 686871"/>
                <a:gd name="connsiteY1" fmla="*/ 619878 h 1527608"/>
                <a:gd name="connsiteX2" fmla="*/ 472535 w 686871"/>
                <a:gd name="connsiteY2" fmla="*/ 768685 h 1527608"/>
                <a:gd name="connsiteX3" fmla="*/ 472535 w 686871"/>
                <a:gd name="connsiteY3" fmla="*/ 1527608 h 1527608"/>
                <a:gd name="connsiteX4" fmla="*/ 686430 w 686871"/>
                <a:gd name="connsiteY4" fmla="*/ 1520923 h 1527608"/>
                <a:gd name="connsiteX5" fmla="*/ 685779 w 686871"/>
                <a:gd name="connsiteY5" fmla="*/ 465546 h 1527608"/>
                <a:gd name="connsiteX6" fmla="*/ 7499 w 686871"/>
                <a:gd name="connsiteY6" fmla="*/ 0 h 1527608"/>
                <a:gd name="connsiteX7" fmla="*/ 2569 w 686871"/>
                <a:gd name="connsiteY7" fmla="*/ 619878 h 1527608"/>
                <a:gd name="connsiteX0" fmla="*/ 6804 w 691106"/>
                <a:gd name="connsiteY0" fmla="*/ 159503 h 1067233"/>
                <a:gd name="connsiteX1" fmla="*/ 327963 w 691106"/>
                <a:gd name="connsiteY1" fmla="*/ 159503 h 1067233"/>
                <a:gd name="connsiteX2" fmla="*/ 476770 w 691106"/>
                <a:gd name="connsiteY2" fmla="*/ 308310 h 1067233"/>
                <a:gd name="connsiteX3" fmla="*/ 476770 w 691106"/>
                <a:gd name="connsiteY3" fmla="*/ 1067233 h 1067233"/>
                <a:gd name="connsiteX4" fmla="*/ 690665 w 691106"/>
                <a:gd name="connsiteY4" fmla="*/ 1060548 h 1067233"/>
                <a:gd name="connsiteX5" fmla="*/ 690014 w 691106"/>
                <a:gd name="connsiteY5" fmla="*/ 5171 h 1067233"/>
                <a:gd name="connsiteX6" fmla="*/ 5384 w 691106"/>
                <a:gd name="connsiteY6" fmla="*/ 0 h 1067233"/>
                <a:gd name="connsiteX7" fmla="*/ 6804 w 691106"/>
                <a:gd name="connsiteY7" fmla="*/ 159503 h 1067233"/>
                <a:gd name="connsiteX0" fmla="*/ 2589 w 686891"/>
                <a:gd name="connsiteY0" fmla="*/ 180945 h 1088675"/>
                <a:gd name="connsiteX1" fmla="*/ 323748 w 686891"/>
                <a:gd name="connsiteY1" fmla="*/ 180945 h 1088675"/>
                <a:gd name="connsiteX2" fmla="*/ 472555 w 686891"/>
                <a:gd name="connsiteY2" fmla="*/ 329752 h 1088675"/>
                <a:gd name="connsiteX3" fmla="*/ 472555 w 686891"/>
                <a:gd name="connsiteY3" fmla="*/ 1088675 h 1088675"/>
                <a:gd name="connsiteX4" fmla="*/ 686450 w 686891"/>
                <a:gd name="connsiteY4" fmla="*/ 1081990 h 1088675"/>
                <a:gd name="connsiteX5" fmla="*/ 685799 w 686891"/>
                <a:gd name="connsiteY5" fmla="*/ 26613 h 1088675"/>
                <a:gd name="connsiteX6" fmla="*/ 1169 w 686891"/>
                <a:gd name="connsiteY6" fmla="*/ 21442 h 1088675"/>
                <a:gd name="connsiteX7" fmla="*/ 2589 w 686891"/>
                <a:gd name="connsiteY7" fmla="*/ 180945 h 1088675"/>
                <a:gd name="connsiteX0" fmla="*/ 19 w 684321"/>
                <a:gd name="connsiteY0" fmla="*/ 178638 h 1086368"/>
                <a:gd name="connsiteX1" fmla="*/ 321178 w 684321"/>
                <a:gd name="connsiteY1" fmla="*/ 178638 h 1086368"/>
                <a:gd name="connsiteX2" fmla="*/ 469985 w 684321"/>
                <a:gd name="connsiteY2" fmla="*/ 327445 h 1086368"/>
                <a:gd name="connsiteX3" fmla="*/ 469985 w 684321"/>
                <a:gd name="connsiteY3" fmla="*/ 1086368 h 1086368"/>
                <a:gd name="connsiteX4" fmla="*/ 683880 w 684321"/>
                <a:gd name="connsiteY4" fmla="*/ 1079683 h 1086368"/>
                <a:gd name="connsiteX5" fmla="*/ 683229 w 684321"/>
                <a:gd name="connsiteY5" fmla="*/ 24306 h 1086368"/>
                <a:gd name="connsiteX6" fmla="*/ 33524 w 684321"/>
                <a:gd name="connsiteY6" fmla="*/ 25485 h 1086368"/>
                <a:gd name="connsiteX7" fmla="*/ 19 w 684321"/>
                <a:gd name="connsiteY7" fmla="*/ 178638 h 1086368"/>
                <a:gd name="connsiteX0" fmla="*/ 19 w 684321"/>
                <a:gd name="connsiteY0" fmla="*/ 154332 h 1062062"/>
                <a:gd name="connsiteX1" fmla="*/ 321178 w 684321"/>
                <a:gd name="connsiteY1" fmla="*/ 154332 h 1062062"/>
                <a:gd name="connsiteX2" fmla="*/ 469985 w 684321"/>
                <a:gd name="connsiteY2" fmla="*/ 303139 h 1062062"/>
                <a:gd name="connsiteX3" fmla="*/ 469985 w 684321"/>
                <a:gd name="connsiteY3" fmla="*/ 1062062 h 1062062"/>
                <a:gd name="connsiteX4" fmla="*/ 683880 w 684321"/>
                <a:gd name="connsiteY4" fmla="*/ 1055377 h 1062062"/>
                <a:gd name="connsiteX5" fmla="*/ 683229 w 684321"/>
                <a:gd name="connsiteY5" fmla="*/ 0 h 1062062"/>
                <a:gd name="connsiteX6" fmla="*/ 33524 w 684321"/>
                <a:gd name="connsiteY6" fmla="*/ 1179 h 1062062"/>
                <a:gd name="connsiteX7" fmla="*/ 19 w 684321"/>
                <a:gd name="connsiteY7" fmla="*/ 154332 h 1062062"/>
                <a:gd name="connsiteX0" fmla="*/ 615 w 684917"/>
                <a:gd name="connsiteY0" fmla="*/ 154332 h 1062062"/>
                <a:gd name="connsiteX1" fmla="*/ 321774 w 684917"/>
                <a:gd name="connsiteY1" fmla="*/ 154332 h 1062062"/>
                <a:gd name="connsiteX2" fmla="*/ 470581 w 684917"/>
                <a:gd name="connsiteY2" fmla="*/ 303139 h 1062062"/>
                <a:gd name="connsiteX3" fmla="*/ 470581 w 684917"/>
                <a:gd name="connsiteY3" fmla="*/ 1062062 h 1062062"/>
                <a:gd name="connsiteX4" fmla="*/ 684476 w 684917"/>
                <a:gd name="connsiteY4" fmla="*/ 1055377 h 1062062"/>
                <a:gd name="connsiteX5" fmla="*/ 683825 w 684917"/>
                <a:gd name="connsiteY5" fmla="*/ 0 h 1062062"/>
                <a:gd name="connsiteX6" fmla="*/ 2370 w 684917"/>
                <a:gd name="connsiteY6" fmla="*/ 1179 h 1062062"/>
                <a:gd name="connsiteX7" fmla="*/ 615 w 684917"/>
                <a:gd name="connsiteY7" fmla="*/ 154332 h 1062062"/>
                <a:gd name="connsiteX0" fmla="*/ 615 w 684917"/>
                <a:gd name="connsiteY0" fmla="*/ 154332 h 1055377"/>
                <a:gd name="connsiteX1" fmla="*/ 321774 w 684917"/>
                <a:gd name="connsiteY1" fmla="*/ 154332 h 1055377"/>
                <a:gd name="connsiteX2" fmla="*/ 470581 w 684917"/>
                <a:gd name="connsiteY2" fmla="*/ 303139 h 1055377"/>
                <a:gd name="connsiteX3" fmla="*/ 461056 w 684917"/>
                <a:gd name="connsiteY3" fmla="*/ 427062 h 1055377"/>
                <a:gd name="connsiteX4" fmla="*/ 684476 w 684917"/>
                <a:gd name="connsiteY4" fmla="*/ 1055377 h 1055377"/>
                <a:gd name="connsiteX5" fmla="*/ 683825 w 684917"/>
                <a:gd name="connsiteY5" fmla="*/ 0 h 1055377"/>
                <a:gd name="connsiteX6" fmla="*/ 2370 w 684917"/>
                <a:gd name="connsiteY6" fmla="*/ 1179 h 1055377"/>
                <a:gd name="connsiteX7" fmla="*/ 615 w 684917"/>
                <a:gd name="connsiteY7" fmla="*/ 154332 h 1055377"/>
                <a:gd name="connsiteX0" fmla="*/ 615 w 684442"/>
                <a:gd name="connsiteY0" fmla="*/ 154332 h 429902"/>
                <a:gd name="connsiteX1" fmla="*/ 321774 w 684442"/>
                <a:gd name="connsiteY1" fmla="*/ 154332 h 429902"/>
                <a:gd name="connsiteX2" fmla="*/ 470581 w 684442"/>
                <a:gd name="connsiteY2" fmla="*/ 303139 h 429902"/>
                <a:gd name="connsiteX3" fmla="*/ 461056 w 684442"/>
                <a:gd name="connsiteY3" fmla="*/ 427062 h 429902"/>
                <a:gd name="connsiteX4" fmla="*/ 678126 w 684442"/>
                <a:gd name="connsiteY4" fmla="*/ 429902 h 429902"/>
                <a:gd name="connsiteX5" fmla="*/ 683825 w 684442"/>
                <a:gd name="connsiteY5" fmla="*/ 0 h 429902"/>
                <a:gd name="connsiteX6" fmla="*/ 2370 w 684442"/>
                <a:gd name="connsiteY6" fmla="*/ 1179 h 429902"/>
                <a:gd name="connsiteX7" fmla="*/ 615 w 684442"/>
                <a:gd name="connsiteY7" fmla="*/ 154332 h 429902"/>
                <a:gd name="connsiteX0" fmla="*/ 615 w 684260"/>
                <a:gd name="connsiteY0" fmla="*/ 154332 h 429902"/>
                <a:gd name="connsiteX1" fmla="*/ 321774 w 684260"/>
                <a:gd name="connsiteY1" fmla="*/ 154332 h 429902"/>
                <a:gd name="connsiteX2" fmla="*/ 470581 w 684260"/>
                <a:gd name="connsiteY2" fmla="*/ 303139 h 429902"/>
                <a:gd name="connsiteX3" fmla="*/ 461056 w 684260"/>
                <a:gd name="connsiteY3" fmla="*/ 427062 h 429902"/>
                <a:gd name="connsiteX4" fmla="*/ 678126 w 684260"/>
                <a:gd name="connsiteY4" fmla="*/ 429902 h 429902"/>
                <a:gd name="connsiteX5" fmla="*/ 683825 w 684260"/>
                <a:gd name="connsiteY5" fmla="*/ 0 h 429902"/>
                <a:gd name="connsiteX6" fmla="*/ 2370 w 684260"/>
                <a:gd name="connsiteY6" fmla="*/ 1179 h 429902"/>
                <a:gd name="connsiteX7" fmla="*/ 615 w 684260"/>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14027 h 427062"/>
                <a:gd name="connsiteX5" fmla="*/ 683825 w 687651"/>
                <a:gd name="connsiteY5" fmla="*/ 0 h 427062"/>
                <a:gd name="connsiteX6" fmla="*/ 2370 w 687651"/>
                <a:gd name="connsiteY6" fmla="*/ 1179 h 427062"/>
                <a:gd name="connsiteX7" fmla="*/ 615 w 687651"/>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20377 h 427062"/>
                <a:gd name="connsiteX5" fmla="*/ 683825 w 690826"/>
                <a:gd name="connsiteY5" fmla="*/ 0 h 427062"/>
                <a:gd name="connsiteX6" fmla="*/ 2370 w 690826"/>
                <a:gd name="connsiteY6" fmla="*/ 1179 h 427062"/>
                <a:gd name="connsiteX7" fmla="*/ 615 w 690826"/>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14027 h 427062"/>
                <a:gd name="connsiteX5" fmla="*/ 683825 w 690826"/>
                <a:gd name="connsiteY5" fmla="*/ 0 h 427062"/>
                <a:gd name="connsiteX6" fmla="*/ 2370 w 690826"/>
                <a:gd name="connsiteY6" fmla="*/ 1179 h 427062"/>
                <a:gd name="connsiteX7" fmla="*/ 615 w 69082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17202 h 427062"/>
                <a:gd name="connsiteX5" fmla="*/ 683825 w 684476"/>
                <a:gd name="connsiteY5" fmla="*/ 0 h 427062"/>
                <a:gd name="connsiteX6" fmla="*/ 2370 w 684476"/>
                <a:gd name="connsiteY6" fmla="*/ 1179 h 427062"/>
                <a:gd name="connsiteX7" fmla="*/ 615 w 68447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20377 h 427062"/>
                <a:gd name="connsiteX5" fmla="*/ 683825 w 684476"/>
                <a:gd name="connsiteY5" fmla="*/ 0 h 427062"/>
                <a:gd name="connsiteX6" fmla="*/ 2370 w 684476"/>
                <a:gd name="connsiteY6" fmla="*/ 1179 h 427062"/>
                <a:gd name="connsiteX7" fmla="*/ 615 w 684476"/>
                <a:gd name="connsiteY7" fmla="*/ 154332 h 427062"/>
                <a:gd name="connsiteX0" fmla="*/ 615 w 687651"/>
                <a:gd name="connsiteY0" fmla="*/ 154332 h 429902"/>
                <a:gd name="connsiteX1" fmla="*/ 321774 w 687651"/>
                <a:gd name="connsiteY1" fmla="*/ 154332 h 429902"/>
                <a:gd name="connsiteX2" fmla="*/ 470581 w 687651"/>
                <a:gd name="connsiteY2" fmla="*/ 303139 h 429902"/>
                <a:gd name="connsiteX3" fmla="*/ 461056 w 687651"/>
                <a:gd name="connsiteY3" fmla="*/ 427062 h 429902"/>
                <a:gd name="connsiteX4" fmla="*/ 687651 w 687651"/>
                <a:gd name="connsiteY4" fmla="*/ 429902 h 429902"/>
                <a:gd name="connsiteX5" fmla="*/ 683825 w 687651"/>
                <a:gd name="connsiteY5" fmla="*/ 0 h 429902"/>
                <a:gd name="connsiteX6" fmla="*/ 2370 w 687651"/>
                <a:gd name="connsiteY6" fmla="*/ 1179 h 429902"/>
                <a:gd name="connsiteX7" fmla="*/ 615 w 687651"/>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7062"/>
                <a:gd name="connsiteX1" fmla="*/ 321774 w 687651"/>
                <a:gd name="connsiteY1" fmla="*/ 154332 h 427062"/>
                <a:gd name="connsiteX2" fmla="*/ 470581 w 687651"/>
                <a:gd name="connsiteY2" fmla="*/ 303139 h 427062"/>
                <a:gd name="connsiteX3" fmla="*/ 4737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6727"/>
                <a:gd name="connsiteX1" fmla="*/ 321774 w 687651"/>
                <a:gd name="connsiteY1" fmla="*/ 154332 h 426727"/>
                <a:gd name="connsiteX2" fmla="*/ 470581 w 687651"/>
                <a:gd name="connsiteY2" fmla="*/ 303139 h 426727"/>
                <a:gd name="connsiteX3" fmla="*/ 470581 w 687651"/>
                <a:gd name="connsiteY3" fmla="*/ 423887 h 426727"/>
                <a:gd name="connsiteX4" fmla="*/ 687651 w 687651"/>
                <a:gd name="connsiteY4" fmla="*/ 426727 h 426727"/>
                <a:gd name="connsiteX5" fmla="*/ 683825 w 687651"/>
                <a:gd name="connsiteY5" fmla="*/ 0 h 426727"/>
                <a:gd name="connsiteX6" fmla="*/ 2370 w 687651"/>
                <a:gd name="connsiteY6" fmla="*/ 1179 h 426727"/>
                <a:gd name="connsiteX7" fmla="*/ 615 w 687651"/>
                <a:gd name="connsiteY7" fmla="*/ 154332 h 426727"/>
                <a:gd name="connsiteX0" fmla="*/ 615 w 683913"/>
                <a:gd name="connsiteY0" fmla="*/ 154332 h 423887"/>
                <a:gd name="connsiteX1" fmla="*/ 321774 w 683913"/>
                <a:gd name="connsiteY1" fmla="*/ 154332 h 423887"/>
                <a:gd name="connsiteX2" fmla="*/ 470581 w 683913"/>
                <a:gd name="connsiteY2" fmla="*/ 303139 h 423887"/>
                <a:gd name="connsiteX3" fmla="*/ 470581 w 683913"/>
                <a:gd name="connsiteY3" fmla="*/ 423887 h 423887"/>
                <a:gd name="connsiteX4" fmla="*/ 595576 w 683913"/>
                <a:gd name="connsiteY4" fmla="*/ 407677 h 423887"/>
                <a:gd name="connsiteX5" fmla="*/ 683825 w 683913"/>
                <a:gd name="connsiteY5" fmla="*/ 0 h 423887"/>
                <a:gd name="connsiteX6" fmla="*/ 2370 w 683913"/>
                <a:gd name="connsiteY6" fmla="*/ 1179 h 423887"/>
                <a:gd name="connsiteX7" fmla="*/ 615 w 683913"/>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767032"/>
                <a:gd name="connsiteY0" fmla="*/ 154332 h 423887"/>
                <a:gd name="connsiteX1" fmla="*/ 321774 w 767032"/>
                <a:gd name="connsiteY1" fmla="*/ 154332 h 423887"/>
                <a:gd name="connsiteX2" fmla="*/ 470581 w 767032"/>
                <a:gd name="connsiteY2" fmla="*/ 303139 h 423887"/>
                <a:gd name="connsiteX3" fmla="*/ 470581 w 767032"/>
                <a:gd name="connsiteY3" fmla="*/ 423887 h 423887"/>
                <a:gd name="connsiteX4" fmla="*/ 767026 w 767032"/>
                <a:gd name="connsiteY4" fmla="*/ 423552 h 423887"/>
                <a:gd name="connsiteX5" fmla="*/ 683825 w 767032"/>
                <a:gd name="connsiteY5" fmla="*/ 0 h 423887"/>
                <a:gd name="connsiteX6" fmla="*/ 2370 w 767032"/>
                <a:gd name="connsiteY6" fmla="*/ 1179 h 423887"/>
                <a:gd name="connsiteX7" fmla="*/ 615 w 767032"/>
                <a:gd name="connsiteY7" fmla="*/ 154332 h 423887"/>
                <a:gd name="connsiteX0" fmla="*/ 615 w 684661"/>
                <a:gd name="connsiteY0" fmla="*/ 154332 h 423887"/>
                <a:gd name="connsiteX1" fmla="*/ 321774 w 684661"/>
                <a:gd name="connsiteY1" fmla="*/ 154332 h 423887"/>
                <a:gd name="connsiteX2" fmla="*/ 470581 w 684661"/>
                <a:gd name="connsiteY2" fmla="*/ 303139 h 423887"/>
                <a:gd name="connsiteX3" fmla="*/ 470581 w 684661"/>
                <a:gd name="connsiteY3" fmla="*/ 423887 h 423887"/>
                <a:gd name="connsiteX4" fmla="*/ 684476 w 684661"/>
                <a:gd name="connsiteY4" fmla="*/ 420377 h 423887"/>
                <a:gd name="connsiteX5" fmla="*/ 683825 w 684661"/>
                <a:gd name="connsiteY5" fmla="*/ 0 h 423887"/>
                <a:gd name="connsiteX6" fmla="*/ 2370 w 684661"/>
                <a:gd name="connsiteY6" fmla="*/ 1179 h 423887"/>
                <a:gd name="connsiteX7" fmla="*/ 615 w 684661"/>
                <a:gd name="connsiteY7" fmla="*/ 154332 h 423887"/>
                <a:gd name="connsiteX0" fmla="*/ 615 w 684661"/>
                <a:gd name="connsiteY0" fmla="*/ 154332 h 464852"/>
                <a:gd name="connsiteX1" fmla="*/ 321774 w 684661"/>
                <a:gd name="connsiteY1" fmla="*/ 154332 h 464852"/>
                <a:gd name="connsiteX2" fmla="*/ 470581 w 684661"/>
                <a:gd name="connsiteY2" fmla="*/ 303139 h 464852"/>
                <a:gd name="connsiteX3" fmla="*/ 470581 w 684661"/>
                <a:gd name="connsiteY3" fmla="*/ 423887 h 464852"/>
                <a:gd name="connsiteX4" fmla="*/ 684476 w 684661"/>
                <a:gd name="connsiteY4" fmla="*/ 464829 h 464852"/>
                <a:gd name="connsiteX5" fmla="*/ 683825 w 684661"/>
                <a:gd name="connsiteY5" fmla="*/ 0 h 464852"/>
                <a:gd name="connsiteX6" fmla="*/ 2370 w 684661"/>
                <a:gd name="connsiteY6" fmla="*/ 1179 h 464852"/>
                <a:gd name="connsiteX7" fmla="*/ 615 w 684661"/>
                <a:gd name="connsiteY7" fmla="*/ 154332 h 464852"/>
                <a:gd name="connsiteX0" fmla="*/ 615 w 684661"/>
                <a:gd name="connsiteY0" fmla="*/ 154332 h 426900"/>
                <a:gd name="connsiteX1" fmla="*/ 321774 w 684661"/>
                <a:gd name="connsiteY1" fmla="*/ 154332 h 426900"/>
                <a:gd name="connsiteX2" fmla="*/ 470581 w 684661"/>
                <a:gd name="connsiteY2" fmla="*/ 303139 h 426900"/>
                <a:gd name="connsiteX3" fmla="*/ 470581 w 684661"/>
                <a:gd name="connsiteY3" fmla="*/ 423887 h 426900"/>
                <a:gd name="connsiteX4" fmla="*/ 684476 w 684661"/>
                <a:gd name="connsiteY4" fmla="*/ 426727 h 426900"/>
                <a:gd name="connsiteX5" fmla="*/ 683825 w 684661"/>
                <a:gd name="connsiteY5" fmla="*/ 0 h 426900"/>
                <a:gd name="connsiteX6" fmla="*/ 2370 w 684661"/>
                <a:gd name="connsiteY6" fmla="*/ 1179 h 426900"/>
                <a:gd name="connsiteX7" fmla="*/ 615 w 684661"/>
                <a:gd name="connsiteY7" fmla="*/ 154332 h 426900"/>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2855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98442"/>
                <a:gd name="connsiteY0" fmla="*/ 154332 h 423933"/>
                <a:gd name="connsiteX1" fmla="*/ 321774 w 698442"/>
                <a:gd name="connsiteY1" fmla="*/ 154332 h 423933"/>
                <a:gd name="connsiteX2" fmla="*/ 470581 w 698442"/>
                <a:gd name="connsiteY2" fmla="*/ 303139 h 423933"/>
                <a:gd name="connsiteX3" fmla="*/ 470581 w 698442"/>
                <a:gd name="connsiteY3" fmla="*/ 423887 h 423933"/>
                <a:gd name="connsiteX4" fmla="*/ 698411 w 698442"/>
                <a:gd name="connsiteY4" fmla="*/ 423552 h 423933"/>
                <a:gd name="connsiteX5" fmla="*/ 683825 w 698442"/>
                <a:gd name="connsiteY5" fmla="*/ 0 h 423933"/>
                <a:gd name="connsiteX6" fmla="*/ 2370 w 698442"/>
                <a:gd name="connsiteY6" fmla="*/ 1179 h 423933"/>
                <a:gd name="connsiteX7" fmla="*/ 615 w 698442"/>
                <a:gd name="connsiteY7" fmla="*/ 154332 h 423933"/>
                <a:gd name="connsiteX0" fmla="*/ 615 w 683825"/>
                <a:gd name="connsiteY0" fmla="*/ 154332 h 425346"/>
                <a:gd name="connsiteX1" fmla="*/ 321774 w 683825"/>
                <a:gd name="connsiteY1" fmla="*/ 154332 h 425346"/>
                <a:gd name="connsiteX2" fmla="*/ 470581 w 683825"/>
                <a:gd name="connsiteY2" fmla="*/ 303139 h 425346"/>
                <a:gd name="connsiteX3" fmla="*/ 470581 w 683825"/>
                <a:gd name="connsiteY3" fmla="*/ 423887 h 425346"/>
                <a:gd name="connsiteX4" fmla="*/ 682855 w 683825"/>
                <a:gd name="connsiteY4" fmla="*/ 425107 h 425346"/>
                <a:gd name="connsiteX5" fmla="*/ 683825 w 683825"/>
                <a:gd name="connsiteY5" fmla="*/ 0 h 425346"/>
                <a:gd name="connsiteX6" fmla="*/ 2370 w 683825"/>
                <a:gd name="connsiteY6" fmla="*/ 1179 h 425346"/>
                <a:gd name="connsiteX7" fmla="*/ 615 w 683825"/>
                <a:gd name="connsiteY7" fmla="*/ 154332 h 425346"/>
                <a:gd name="connsiteX0" fmla="*/ 615 w 684601"/>
                <a:gd name="connsiteY0" fmla="*/ 154332 h 423933"/>
                <a:gd name="connsiteX1" fmla="*/ 321774 w 684601"/>
                <a:gd name="connsiteY1" fmla="*/ 154332 h 423933"/>
                <a:gd name="connsiteX2" fmla="*/ 470581 w 684601"/>
                <a:gd name="connsiteY2" fmla="*/ 303139 h 423933"/>
                <a:gd name="connsiteX3" fmla="*/ 470581 w 684601"/>
                <a:gd name="connsiteY3" fmla="*/ 423887 h 423933"/>
                <a:gd name="connsiteX4" fmla="*/ 684411 w 684601"/>
                <a:gd name="connsiteY4" fmla="*/ 423552 h 423933"/>
                <a:gd name="connsiteX5" fmla="*/ 683825 w 684601"/>
                <a:gd name="connsiteY5" fmla="*/ 0 h 423933"/>
                <a:gd name="connsiteX6" fmla="*/ 2370 w 684601"/>
                <a:gd name="connsiteY6" fmla="*/ 1179 h 423933"/>
                <a:gd name="connsiteX7" fmla="*/ 615 w 684601"/>
                <a:gd name="connsiteY7" fmla="*/ 154332 h 42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601" h="423933">
                  <a:moveTo>
                    <a:pt x="615" y="154332"/>
                  </a:moveTo>
                  <a:lnTo>
                    <a:pt x="321774" y="154332"/>
                  </a:lnTo>
                  <a:cubicBezTo>
                    <a:pt x="403958" y="154332"/>
                    <a:pt x="470581" y="220955"/>
                    <a:pt x="470581" y="303139"/>
                  </a:cubicBezTo>
                  <a:cubicBezTo>
                    <a:pt x="471639" y="344447"/>
                    <a:pt x="469523" y="382579"/>
                    <a:pt x="470581" y="423887"/>
                  </a:cubicBezTo>
                  <a:cubicBezTo>
                    <a:pt x="541879" y="422717"/>
                    <a:pt x="613113" y="424722"/>
                    <a:pt x="684411" y="423552"/>
                  </a:cubicBezTo>
                  <a:cubicBezTo>
                    <a:pt x="685252" y="283426"/>
                    <a:pt x="682984" y="140126"/>
                    <a:pt x="683825" y="0"/>
                  </a:cubicBezTo>
                  <a:lnTo>
                    <a:pt x="2370" y="1179"/>
                  </a:lnTo>
                  <a:cubicBezTo>
                    <a:pt x="-596" y="93211"/>
                    <a:pt x="-262" y="55113"/>
                    <a:pt x="615" y="15433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19" name="Round Same Side Corner Rectangle 18"/>
            <p:cNvSpPr/>
            <p:nvPr/>
          </p:nvSpPr>
          <p:spPr>
            <a:xfrm>
              <a:off x="7280275" y="5695950"/>
              <a:ext cx="1691127" cy="987523"/>
            </a:xfrm>
            <a:prstGeom prst="round2SameRect">
              <a:avLst>
                <a:gd name="adj1" fmla="val 10197"/>
                <a:gd name="adj2" fmla="val 133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20" name="Round Same Side Corner Rectangle 19"/>
            <p:cNvSpPr/>
            <p:nvPr/>
          </p:nvSpPr>
          <p:spPr>
            <a:xfrm>
              <a:off x="184597" y="4590507"/>
              <a:ext cx="8070570" cy="1612999"/>
            </a:xfrm>
            <a:prstGeom prst="round2SameRect">
              <a:avLst>
                <a:gd name="adj1" fmla="val 8803"/>
                <a:gd name="adj2" fmla="val 912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21" name="Round Same Side Corner Rectangle 20"/>
            <p:cNvSpPr/>
            <p:nvPr/>
          </p:nvSpPr>
          <p:spPr>
            <a:xfrm>
              <a:off x="184151" y="167420"/>
              <a:ext cx="8071016" cy="1612999"/>
            </a:xfrm>
            <a:prstGeom prst="round2SameRect">
              <a:avLst>
                <a:gd name="adj1" fmla="val 8803"/>
                <a:gd name="adj2" fmla="val 912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22" name="Rectangle 21"/>
            <p:cNvSpPr/>
            <p:nvPr/>
          </p:nvSpPr>
          <p:spPr>
            <a:xfrm>
              <a:off x="184597" y="1078081"/>
              <a:ext cx="8070403" cy="372159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grpSp>
      <p:pic>
        <p:nvPicPr>
          <p:cNvPr id="1027" name="Picture 33"/>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924801" y="5715002"/>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1" y="274640"/>
            <a:ext cx="7400925" cy="801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1" y="1228727"/>
            <a:ext cx="7400925" cy="471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88913" y="6356352"/>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305800" y="228602"/>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cs typeface="Arial" pitchFamily="34" charset="0"/>
              </a:defRPr>
            </a:lvl1pPr>
          </a:lstStyle>
          <a:p>
            <a:fld id="{AE21E8D2-3278-4812-A44D-5297E854D637}" type="slidenum">
              <a:rPr lang="en-US"/>
              <a:pPr/>
              <a:t>‹#›</a:t>
            </a:fld>
            <a:endParaRPr lang="en-US"/>
          </a:p>
        </p:txBody>
      </p:sp>
      <p:pic>
        <p:nvPicPr>
          <p:cNvPr id="1033" name="Picture 6"/>
          <p:cNvPicPr>
            <a:picLocks noChangeAspect="1"/>
          </p:cNvPicPr>
          <p:nvPr/>
        </p:nvPicPr>
        <p:blipFill>
          <a:blip r:embed="rId12"/>
          <a:srcRect/>
          <a:stretch>
            <a:fillRect/>
          </a:stretch>
        </p:blipFill>
        <p:spPr bwMode="auto">
          <a:xfrm>
            <a:off x="4559300" y="3416302"/>
            <a:ext cx="19050" cy="3175"/>
          </a:xfrm>
          <a:prstGeom prst="rect">
            <a:avLst/>
          </a:prstGeom>
          <a:noFill/>
          <a:ln w="9525">
            <a:noFill/>
            <a:miter lim="800000"/>
            <a:headEnd/>
            <a:tailEnd/>
          </a:ln>
        </p:spPr>
      </p:pic>
      <p:pic>
        <p:nvPicPr>
          <p:cNvPr id="24" name="Picture 23"/>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590647" y="5873692"/>
            <a:ext cx="457917" cy="691425"/>
          </a:xfrm>
          <a:prstGeom prst="rect">
            <a:avLst/>
          </a:prstGeom>
        </p:spPr>
      </p:pic>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7" r:id="rId4"/>
    <p:sldLayoutId id="2147484241" r:id="rId5"/>
    <p:sldLayoutId id="2147484242" r:id="rId6"/>
    <p:sldLayoutId id="2147484248" r:id="rId7"/>
    <p:sldLayoutId id="2147484249" r:id="rId8"/>
    <p:sldLayoutId id="2147484250"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kern="1200" cap="all">
          <a:solidFill>
            <a:srgbClr val="97847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pitchFamily="34" charset="0"/>
        <a:defRPr sz="2400" kern="1200">
          <a:solidFill>
            <a:schemeClr val="tx2"/>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pitchFamily="34" charset="0"/>
        <a:buChar char="–"/>
        <a:defRPr sz="2400" kern="1200">
          <a:solidFill>
            <a:schemeClr val="tx2"/>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
        <p:cNvGrpSpPr/>
        <p:nvPr/>
      </p:nvGrpSpPr>
      <p:grpSpPr>
        <a:xfrm>
          <a:off x="0" y="0"/>
          <a:ext cx="0" cy="0"/>
          <a:chOff x="0" y="0"/>
          <a:chExt cx="0" cy="0"/>
        </a:xfrm>
      </p:grpSpPr>
      <p:grpSp>
        <p:nvGrpSpPr>
          <p:cNvPr id="16" name="Group 15"/>
          <p:cNvGrpSpPr/>
          <p:nvPr/>
        </p:nvGrpSpPr>
        <p:grpSpPr>
          <a:xfrm>
            <a:off x="184152" y="167422"/>
            <a:ext cx="8787251" cy="6516053"/>
            <a:chOff x="184151" y="167420"/>
            <a:chExt cx="8787251" cy="6516053"/>
          </a:xfrm>
          <a:solidFill>
            <a:schemeClr val="bg1"/>
          </a:solidFill>
        </p:grpSpPr>
        <p:sp>
          <p:nvSpPr>
            <p:cNvPr id="17" name="Round Same Side Corner Rectangle 23"/>
            <p:cNvSpPr/>
            <p:nvPr/>
          </p:nvSpPr>
          <p:spPr>
            <a:xfrm rot="10800000" flipH="1" flipV="1">
              <a:off x="6787401" y="6038162"/>
              <a:ext cx="717644" cy="444659"/>
            </a:xfrm>
            <a:custGeom>
              <a:avLst/>
              <a:gdLst>
                <a:gd name="connsiteX0" fmla="*/ 148807 w 892825"/>
                <a:gd name="connsiteY0" fmla="*/ 0 h 907730"/>
                <a:gd name="connsiteX1" fmla="*/ 744018 w 892825"/>
                <a:gd name="connsiteY1" fmla="*/ 0 h 907730"/>
                <a:gd name="connsiteX2" fmla="*/ 892825 w 892825"/>
                <a:gd name="connsiteY2" fmla="*/ 148807 h 907730"/>
                <a:gd name="connsiteX3" fmla="*/ 892825 w 892825"/>
                <a:gd name="connsiteY3" fmla="*/ 907730 h 907730"/>
                <a:gd name="connsiteX4" fmla="*/ 892825 w 892825"/>
                <a:gd name="connsiteY4" fmla="*/ 907730 h 907730"/>
                <a:gd name="connsiteX5" fmla="*/ 0 w 892825"/>
                <a:gd name="connsiteY5" fmla="*/ 907730 h 907730"/>
                <a:gd name="connsiteX6" fmla="*/ 0 w 892825"/>
                <a:gd name="connsiteY6" fmla="*/ 907730 h 907730"/>
                <a:gd name="connsiteX7" fmla="*/ 0 w 892825"/>
                <a:gd name="connsiteY7" fmla="*/ 148807 h 907730"/>
                <a:gd name="connsiteX8" fmla="*/ 148807 w 892825"/>
                <a:gd name="connsiteY8" fmla="*/ 0 h 907730"/>
                <a:gd name="connsiteX0" fmla="*/ 148807 w 1454299"/>
                <a:gd name="connsiteY0" fmla="*/ 0 h 907730"/>
                <a:gd name="connsiteX1" fmla="*/ 744018 w 1454299"/>
                <a:gd name="connsiteY1" fmla="*/ 0 h 907730"/>
                <a:gd name="connsiteX2" fmla="*/ 892825 w 1454299"/>
                <a:gd name="connsiteY2" fmla="*/ 148807 h 907730"/>
                <a:gd name="connsiteX3" fmla="*/ 892825 w 1454299"/>
                <a:gd name="connsiteY3" fmla="*/ 907730 h 907730"/>
                <a:gd name="connsiteX4" fmla="*/ 1454299 w 1454299"/>
                <a:gd name="connsiteY4" fmla="*/ 12045 h 907730"/>
                <a:gd name="connsiteX5" fmla="*/ 0 w 1454299"/>
                <a:gd name="connsiteY5" fmla="*/ 907730 h 907730"/>
                <a:gd name="connsiteX6" fmla="*/ 0 w 1454299"/>
                <a:gd name="connsiteY6" fmla="*/ 907730 h 907730"/>
                <a:gd name="connsiteX7" fmla="*/ 0 w 1454299"/>
                <a:gd name="connsiteY7" fmla="*/ 148807 h 907730"/>
                <a:gd name="connsiteX8" fmla="*/ 148807 w 1454299"/>
                <a:gd name="connsiteY8" fmla="*/ 0 h 907730"/>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0 w 1454299"/>
                <a:gd name="connsiteY7" fmla="*/ 851972 h 1610895"/>
                <a:gd name="connsiteX8" fmla="*/ 148807 w 1454299"/>
                <a:gd name="connsiteY8" fmla="*/ 703165 h 1610895"/>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628316 w 1454299"/>
                <a:gd name="connsiteY7" fmla="*/ 83288 h 1610895"/>
                <a:gd name="connsiteX8" fmla="*/ 148807 w 1454299"/>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3090 w 1313705"/>
                <a:gd name="connsiteY5" fmla="*/ 514684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89827 w 1313705"/>
                <a:gd name="connsiteY5" fmla="*/ 461210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487722 w 1269774"/>
                <a:gd name="connsiteY6" fmla="*/ 83288 h 1610895"/>
                <a:gd name="connsiteX7" fmla="*/ 8213 w 1269774"/>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1129406 w 1269774"/>
                <a:gd name="connsiteY6" fmla="*/ 205933 h 1610895"/>
                <a:gd name="connsiteX7" fmla="*/ 487722 w 1269774"/>
                <a:gd name="connsiteY7" fmla="*/ 83288 h 1610895"/>
                <a:gd name="connsiteX8" fmla="*/ 8213 w 1269774"/>
                <a:gd name="connsiteY8" fmla="*/ 703165 h 1610895"/>
                <a:gd name="connsiteX0" fmla="*/ 8213 w 1129406"/>
                <a:gd name="connsiteY0" fmla="*/ 626568 h 1534298"/>
                <a:gd name="connsiteX1" fmla="*/ 603424 w 1129406"/>
                <a:gd name="connsiteY1" fmla="*/ 626568 h 1534298"/>
                <a:gd name="connsiteX2" fmla="*/ 752231 w 1129406"/>
                <a:gd name="connsiteY2" fmla="*/ 775375 h 1534298"/>
                <a:gd name="connsiteX3" fmla="*/ 752231 w 1129406"/>
                <a:gd name="connsiteY3" fmla="*/ 1534298 h 1534298"/>
                <a:gd name="connsiteX4" fmla="*/ 966126 w 1129406"/>
                <a:gd name="connsiteY4" fmla="*/ 1527613 h 1534298"/>
                <a:gd name="connsiteX5" fmla="*/ 1129406 w 1129406"/>
                <a:gd name="connsiteY5" fmla="*/ 129336 h 1534298"/>
                <a:gd name="connsiteX6" fmla="*/ 487722 w 1129406"/>
                <a:gd name="connsiteY6" fmla="*/ 6691 h 1534298"/>
                <a:gd name="connsiteX7" fmla="*/ 8213 w 1129406"/>
                <a:gd name="connsiteY7" fmla="*/ 626568 h 1534298"/>
                <a:gd name="connsiteX0" fmla="*/ 8213 w 1009090"/>
                <a:gd name="connsiteY0" fmla="*/ 626568 h 1534298"/>
                <a:gd name="connsiteX1" fmla="*/ 603424 w 1009090"/>
                <a:gd name="connsiteY1" fmla="*/ 626568 h 1534298"/>
                <a:gd name="connsiteX2" fmla="*/ 752231 w 1009090"/>
                <a:gd name="connsiteY2" fmla="*/ 775375 h 1534298"/>
                <a:gd name="connsiteX3" fmla="*/ 752231 w 1009090"/>
                <a:gd name="connsiteY3" fmla="*/ 1534298 h 1534298"/>
                <a:gd name="connsiteX4" fmla="*/ 966126 w 1009090"/>
                <a:gd name="connsiteY4" fmla="*/ 1527613 h 1534298"/>
                <a:gd name="connsiteX5" fmla="*/ 1009090 w 1009090"/>
                <a:gd name="connsiteY5" fmla="*/ 9020 h 1534298"/>
                <a:gd name="connsiteX6" fmla="*/ 487722 w 1009090"/>
                <a:gd name="connsiteY6" fmla="*/ 6691 h 1534298"/>
                <a:gd name="connsiteX7" fmla="*/ 8213 w 1009090"/>
                <a:gd name="connsiteY7" fmla="*/ 626568 h 1534298"/>
                <a:gd name="connsiteX0" fmla="*/ 8213 w 975669"/>
                <a:gd name="connsiteY0" fmla="*/ 626568 h 1534298"/>
                <a:gd name="connsiteX1" fmla="*/ 603424 w 975669"/>
                <a:gd name="connsiteY1" fmla="*/ 626568 h 1534298"/>
                <a:gd name="connsiteX2" fmla="*/ 752231 w 975669"/>
                <a:gd name="connsiteY2" fmla="*/ 775375 h 1534298"/>
                <a:gd name="connsiteX3" fmla="*/ 752231 w 975669"/>
                <a:gd name="connsiteY3" fmla="*/ 1534298 h 1534298"/>
                <a:gd name="connsiteX4" fmla="*/ 966126 w 975669"/>
                <a:gd name="connsiteY4" fmla="*/ 1527613 h 1534298"/>
                <a:gd name="connsiteX5" fmla="*/ 975669 w 975669"/>
                <a:gd name="connsiteY5" fmla="*/ 9020 h 1534298"/>
                <a:gd name="connsiteX6" fmla="*/ 487722 w 975669"/>
                <a:gd name="connsiteY6" fmla="*/ 6691 h 1534298"/>
                <a:gd name="connsiteX7" fmla="*/ 8213 w 975669"/>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55616 w 966126"/>
                <a:gd name="connsiteY5" fmla="*/ 2336 h 1534298"/>
                <a:gd name="connsiteX6" fmla="*/ 487722 w 966126"/>
                <a:gd name="connsiteY6" fmla="*/ 6691 h 1534298"/>
                <a:gd name="connsiteX7" fmla="*/ 8213 w 966126"/>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62300 w 966126"/>
                <a:gd name="connsiteY5" fmla="*/ 2336 h 1534298"/>
                <a:gd name="connsiteX6" fmla="*/ 487722 w 966126"/>
                <a:gd name="connsiteY6" fmla="*/ 6691 h 1534298"/>
                <a:gd name="connsiteX7" fmla="*/ 8213 w 966126"/>
                <a:gd name="connsiteY7" fmla="*/ 626568 h 1534298"/>
                <a:gd name="connsiteX0" fmla="*/ 0 w 957913"/>
                <a:gd name="connsiteY0" fmla="*/ 630949 h 1538679"/>
                <a:gd name="connsiteX1" fmla="*/ 595211 w 957913"/>
                <a:gd name="connsiteY1" fmla="*/ 630949 h 1538679"/>
                <a:gd name="connsiteX2" fmla="*/ 744018 w 957913"/>
                <a:gd name="connsiteY2" fmla="*/ 779756 h 1538679"/>
                <a:gd name="connsiteX3" fmla="*/ 744018 w 957913"/>
                <a:gd name="connsiteY3" fmla="*/ 1538679 h 1538679"/>
                <a:gd name="connsiteX4" fmla="*/ 957913 w 957913"/>
                <a:gd name="connsiteY4" fmla="*/ 1531994 h 1538679"/>
                <a:gd name="connsiteX5" fmla="*/ 954087 w 957913"/>
                <a:gd name="connsiteY5" fmla="*/ 6717 h 1538679"/>
                <a:gd name="connsiteX6" fmla="*/ 479509 w 957913"/>
                <a:gd name="connsiteY6" fmla="*/ 11072 h 1538679"/>
                <a:gd name="connsiteX7" fmla="*/ 0 w 957913"/>
                <a:gd name="connsiteY7" fmla="*/ 630949 h 1538679"/>
                <a:gd name="connsiteX0" fmla="*/ 0 w 957913"/>
                <a:gd name="connsiteY0" fmla="*/ 637478 h 1545208"/>
                <a:gd name="connsiteX1" fmla="*/ 595211 w 957913"/>
                <a:gd name="connsiteY1" fmla="*/ 637478 h 1545208"/>
                <a:gd name="connsiteX2" fmla="*/ 744018 w 957913"/>
                <a:gd name="connsiteY2" fmla="*/ 786285 h 1545208"/>
                <a:gd name="connsiteX3" fmla="*/ 744018 w 957913"/>
                <a:gd name="connsiteY3" fmla="*/ 1545208 h 1545208"/>
                <a:gd name="connsiteX4" fmla="*/ 957913 w 957913"/>
                <a:gd name="connsiteY4" fmla="*/ 1538523 h 1545208"/>
                <a:gd name="connsiteX5" fmla="*/ 954087 w 957913"/>
                <a:gd name="connsiteY5" fmla="*/ 13246 h 1545208"/>
                <a:gd name="connsiteX6" fmla="*/ 91824 w 957913"/>
                <a:gd name="connsiteY6" fmla="*/ 10917 h 1545208"/>
                <a:gd name="connsiteX7" fmla="*/ 0 w 957913"/>
                <a:gd name="connsiteY7" fmla="*/ 637478 h 1545208"/>
                <a:gd name="connsiteX0" fmla="*/ 0 w 957913"/>
                <a:gd name="connsiteY0" fmla="*/ 626561 h 1534291"/>
                <a:gd name="connsiteX1" fmla="*/ 595211 w 957913"/>
                <a:gd name="connsiteY1" fmla="*/ 626561 h 1534291"/>
                <a:gd name="connsiteX2" fmla="*/ 744018 w 957913"/>
                <a:gd name="connsiteY2" fmla="*/ 775368 h 1534291"/>
                <a:gd name="connsiteX3" fmla="*/ 744018 w 957913"/>
                <a:gd name="connsiteY3" fmla="*/ 1534291 h 1534291"/>
                <a:gd name="connsiteX4" fmla="*/ 957913 w 957913"/>
                <a:gd name="connsiteY4" fmla="*/ 1527606 h 1534291"/>
                <a:gd name="connsiteX5" fmla="*/ 954087 w 957913"/>
                <a:gd name="connsiteY5" fmla="*/ 2329 h 1534291"/>
                <a:gd name="connsiteX6" fmla="*/ 91824 w 957913"/>
                <a:gd name="connsiteY6" fmla="*/ 0 h 1534291"/>
                <a:gd name="connsiteX7" fmla="*/ 0 w 957913"/>
                <a:gd name="connsiteY7" fmla="*/ 626561 h 1534291"/>
                <a:gd name="connsiteX0" fmla="*/ 12 w 957925"/>
                <a:gd name="connsiteY0" fmla="*/ 626561 h 1534291"/>
                <a:gd name="connsiteX1" fmla="*/ 595223 w 957925"/>
                <a:gd name="connsiteY1" fmla="*/ 626561 h 1534291"/>
                <a:gd name="connsiteX2" fmla="*/ 744030 w 957925"/>
                <a:gd name="connsiteY2" fmla="*/ 775368 h 1534291"/>
                <a:gd name="connsiteX3" fmla="*/ 744030 w 957925"/>
                <a:gd name="connsiteY3" fmla="*/ 1534291 h 1534291"/>
                <a:gd name="connsiteX4" fmla="*/ 957925 w 957925"/>
                <a:gd name="connsiteY4" fmla="*/ 1527606 h 1534291"/>
                <a:gd name="connsiteX5" fmla="*/ 954099 w 957925"/>
                <a:gd name="connsiteY5" fmla="*/ 2329 h 1534291"/>
                <a:gd name="connsiteX6" fmla="*/ 91836 w 957925"/>
                <a:gd name="connsiteY6" fmla="*/ 0 h 1534291"/>
                <a:gd name="connsiteX7" fmla="*/ 12 w 957925"/>
                <a:gd name="connsiteY7" fmla="*/ 626561 h 1534291"/>
                <a:gd name="connsiteX0" fmla="*/ 5105 w 963018"/>
                <a:gd name="connsiteY0" fmla="*/ 633246 h 1540976"/>
                <a:gd name="connsiteX1" fmla="*/ 600316 w 963018"/>
                <a:gd name="connsiteY1" fmla="*/ 633246 h 1540976"/>
                <a:gd name="connsiteX2" fmla="*/ 749123 w 963018"/>
                <a:gd name="connsiteY2" fmla="*/ 782053 h 1540976"/>
                <a:gd name="connsiteX3" fmla="*/ 749123 w 963018"/>
                <a:gd name="connsiteY3" fmla="*/ 1540976 h 1540976"/>
                <a:gd name="connsiteX4" fmla="*/ 963018 w 963018"/>
                <a:gd name="connsiteY4" fmla="*/ 1534291 h 1540976"/>
                <a:gd name="connsiteX5" fmla="*/ 959192 w 963018"/>
                <a:gd name="connsiteY5" fmla="*/ 9014 h 1540976"/>
                <a:gd name="connsiteX6" fmla="*/ 30087 w 963018"/>
                <a:gd name="connsiteY6" fmla="*/ 0 h 1540976"/>
                <a:gd name="connsiteX7" fmla="*/ 5105 w 963018"/>
                <a:gd name="connsiteY7" fmla="*/ 633246 h 1540976"/>
                <a:gd name="connsiteX0" fmla="*/ 15 w 957928"/>
                <a:gd name="connsiteY0" fmla="*/ 633246 h 1540976"/>
                <a:gd name="connsiteX1" fmla="*/ 595226 w 957928"/>
                <a:gd name="connsiteY1" fmla="*/ 633246 h 1540976"/>
                <a:gd name="connsiteX2" fmla="*/ 744033 w 957928"/>
                <a:gd name="connsiteY2" fmla="*/ 782053 h 1540976"/>
                <a:gd name="connsiteX3" fmla="*/ 744033 w 957928"/>
                <a:gd name="connsiteY3" fmla="*/ 1540976 h 1540976"/>
                <a:gd name="connsiteX4" fmla="*/ 957928 w 957928"/>
                <a:gd name="connsiteY4" fmla="*/ 1534291 h 1540976"/>
                <a:gd name="connsiteX5" fmla="*/ 954102 w 957928"/>
                <a:gd name="connsiteY5" fmla="*/ 9014 h 1540976"/>
                <a:gd name="connsiteX6" fmla="*/ 24997 w 957928"/>
                <a:gd name="connsiteY6" fmla="*/ 0 h 1540976"/>
                <a:gd name="connsiteX7" fmla="*/ 15 w 957928"/>
                <a:gd name="connsiteY7" fmla="*/ 633246 h 1540976"/>
                <a:gd name="connsiteX0" fmla="*/ 40 w 957953"/>
                <a:gd name="connsiteY0" fmla="*/ 633246 h 1540976"/>
                <a:gd name="connsiteX1" fmla="*/ 595251 w 957953"/>
                <a:gd name="connsiteY1" fmla="*/ 633246 h 1540976"/>
                <a:gd name="connsiteX2" fmla="*/ 744058 w 957953"/>
                <a:gd name="connsiteY2" fmla="*/ 782053 h 1540976"/>
                <a:gd name="connsiteX3" fmla="*/ 744058 w 957953"/>
                <a:gd name="connsiteY3" fmla="*/ 1540976 h 1540976"/>
                <a:gd name="connsiteX4" fmla="*/ 957953 w 957953"/>
                <a:gd name="connsiteY4" fmla="*/ 1534291 h 1540976"/>
                <a:gd name="connsiteX5" fmla="*/ 954127 w 957953"/>
                <a:gd name="connsiteY5" fmla="*/ 9014 h 1540976"/>
                <a:gd name="connsiteX6" fmla="*/ 25022 w 957953"/>
                <a:gd name="connsiteY6" fmla="*/ 0 h 1540976"/>
                <a:gd name="connsiteX7" fmla="*/ 40 w 957953"/>
                <a:gd name="connsiteY7" fmla="*/ 633246 h 1540976"/>
                <a:gd name="connsiteX0" fmla="*/ 249505 w 933366"/>
                <a:gd name="connsiteY0" fmla="*/ 633246 h 1540976"/>
                <a:gd name="connsiteX1" fmla="*/ 570664 w 933366"/>
                <a:gd name="connsiteY1" fmla="*/ 633246 h 1540976"/>
                <a:gd name="connsiteX2" fmla="*/ 719471 w 933366"/>
                <a:gd name="connsiteY2" fmla="*/ 782053 h 1540976"/>
                <a:gd name="connsiteX3" fmla="*/ 719471 w 933366"/>
                <a:gd name="connsiteY3" fmla="*/ 1540976 h 1540976"/>
                <a:gd name="connsiteX4" fmla="*/ 933366 w 933366"/>
                <a:gd name="connsiteY4" fmla="*/ 1534291 h 1540976"/>
                <a:gd name="connsiteX5" fmla="*/ 929540 w 933366"/>
                <a:gd name="connsiteY5" fmla="*/ 9014 h 1540976"/>
                <a:gd name="connsiteX6" fmla="*/ 435 w 933366"/>
                <a:gd name="connsiteY6" fmla="*/ 0 h 1540976"/>
                <a:gd name="connsiteX7" fmla="*/ 249505 w 933366"/>
                <a:gd name="connsiteY7" fmla="*/ 633246 h 1540976"/>
                <a:gd name="connsiteX0" fmla="*/ 2569 w 686430"/>
                <a:gd name="connsiteY0" fmla="*/ 624232 h 1531962"/>
                <a:gd name="connsiteX1" fmla="*/ 323728 w 686430"/>
                <a:gd name="connsiteY1" fmla="*/ 624232 h 1531962"/>
                <a:gd name="connsiteX2" fmla="*/ 472535 w 686430"/>
                <a:gd name="connsiteY2" fmla="*/ 773039 h 1531962"/>
                <a:gd name="connsiteX3" fmla="*/ 472535 w 686430"/>
                <a:gd name="connsiteY3" fmla="*/ 1531962 h 1531962"/>
                <a:gd name="connsiteX4" fmla="*/ 686430 w 686430"/>
                <a:gd name="connsiteY4" fmla="*/ 1525277 h 1531962"/>
                <a:gd name="connsiteX5" fmla="*/ 682604 w 686430"/>
                <a:gd name="connsiteY5" fmla="*/ 0 h 1531962"/>
                <a:gd name="connsiteX6" fmla="*/ 7499 w 686430"/>
                <a:gd name="connsiteY6" fmla="*/ 4354 h 1531962"/>
                <a:gd name="connsiteX7" fmla="*/ 2569 w 686430"/>
                <a:gd name="connsiteY7" fmla="*/ 624232 h 1531962"/>
                <a:gd name="connsiteX0" fmla="*/ 2569 w 686871"/>
                <a:gd name="connsiteY0" fmla="*/ 619878 h 1527608"/>
                <a:gd name="connsiteX1" fmla="*/ 323728 w 686871"/>
                <a:gd name="connsiteY1" fmla="*/ 619878 h 1527608"/>
                <a:gd name="connsiteX2" fmla="*/ 472535 w 686871"/>
                <a:gd name="connsiteY2" fmla="*/ 768685 h 1527608"/>
                <a:gd name="connsiteX3" fmla="*/ 472535 w 686871"/>
                <a:gd name="connsiteY3" fmla="*/ 1527608 h 1527608"/>
                <a:gd name="connsiteX4" fmla="*/ 686430 w 686871"/>
                <a:gd name="connsiteY4" fmla="*/ 1520923 h 1527608"/>
                <a:gd name="connsiteX5" fmla="*/ 685779 w 686871"/>
                <a:gd name="connsiteY5" fmla="*/ 465546 h 1527608"/>
                <a:gd name="connsiteX6" fmla="*/ 7499 w 686871"/>
                <a:gd name="connsiteY6" fmla="*/ 0 h 1527608"/>
                <a:gd name="connsiteX7" fmla="*/ 2569 w 686871"/>
                <a:gd name="connsiteY7" fmla="*/ 619878 h 1527608"/>
                <a:gd name="connsiteX0" fmla="*/ 6804 w 691106"/>
                <a:gd name="connsiteY0" fmla="*/ 159503 h 1067233"/>
                <a:gd name="connsiteX1" fmla="*/ 327963 w 691106"/>
                <a:gd name="connsiteY1" fmla="*/ 159503 h 1067233"/>
                <a:gd name="connsiteX2" fmla="*/ 476770 w 691106"/>
                <a:gd name="connsiteY2" fmla="*/ 308310 h 1067233"/>
                <a:gd name="connsiteX3" fmla="*/ 476770 w 691106"/>
                <a:gd name="connsiteY3" fmla="*/ 1067233 h 1067233"/>
                <a:gd name="connsiteX4" fmla="*/ 690665 w 691106"/>
                <a:gd name="connsiteY4" fmla="*/ 1060548 h 1067233"/>
                <a:gd name="connsiteX5" fmla="*/ 690014 w 691106"/>
                <a:gd name="connsiteY5" fmla="*/ 5171 h 1067233"/>
                <a:gd name="connsiteX6" fmla="*/ 5384 w 691106"/>
                <a:gd name="connsiteY6" fmla="*/ 0 h 1067233"/>
                <a:gd name="connsiteX7" fmla="*/ 6804 w 691106"/>
                <a:gd name="connsiteY7" fmla="*/ 159503 h 1067233"/>
                <a:gd name="connsiteX0" fmla="*/ 2589 w 686891"/>
                <a:gd name="connsiteY0" fmla="*/ 180945 h 1088675"/>
                <a:gd name="connsiteX1" fmla="*/ 323748 w 686891"/>
                <a:gd name="connsiteY1" fmla="*/ 180945 h 1088675"/>
                <a:gd name="connsiteX2" fmla="*/ 472555 w 686891"/>
                <a:gd name="connsiteY2" fmla="*/ 329752 h 1088675"/>
                <a:gd name="connsiteX3" fmla="*/ 472555 w 686891"/>
                <a:gd name="connsiteY3" fmla="*/ 1088675 h 1088675"/>
                <a:gd name="connsiteX4" fmla="*/ 686450 w 686891"/>
                <a:gd name="connsiteY4" fmla="*/ 1081990 h 1088675"/>
                <a:gd name="connsiteX5" fmla="*/ 685799 w 686891"/>
                <a:gd name="connsiteY5" fmla="*/ 26613 h 1088675"/>
                <a:gd name="connsiteX6" fmla="*/ 1169 w 686891"/>
                <a:gd name="connsiteY6" fmla="*/ 21442 h 1088675"/>
                <a:gd name="connsiteX7" fmla="*/ 2589 w 686891"/>
                <a:gd name="connsiteY7" fmla="*/ 180945 h 1088675"/>
                <a:gd name="connsiteX0" fmla="*/ 19 w 684321"/>
                <a:gd name="connsiteY0" fmla="*/ 178638 h 1086368"/>
                <a:gd name="connsiteX1" fmla="*/ 321178 w 684321"/>
                <a:gd name="connsiteY1" fmla="*/ 178638 h 1086368"/>
                <a:gd name="connsiteX2" fmla="*/ 469985 w 684321"/>
                <a:gd name="connsiteY2" fmla="*/ 327445 h 1086368"/>
                <a:gd name="connsiteX3" fmla="*/ 469985 w 684321"/>
                <a:gd name="connsiteY3" fmla="*/ 1086368 h 1086368"/>
                <a:gd name="connsiteX4" fmla="*/ 683880 w 684321"/>
                <a:gd name="connsiteY4" fmla="*/ 1079683 h 1086368"/>
                <a:gd name="connsiteX5" fmla="*/ 683229 w 684321"/>
                <a:gd name="connsiteY5" fmla="*/ 24306 h 1086368"/>
                <a:gd name="connsiteX6" fmla="*/ 33524 w 684321"/>
                <a:gd name="connsiteY6" fmla="*/ 25485 h 1086368"/>
                <a:gd name="connsiteX7" fmla="*/ 19 w 684321"/>
                <a:gd name="connsiteY7" fmla="*/ 178638 h 1086368"/>
                <a:gd name="connsiteX0" fmla="*/ 19 w 684321"/>
                <a:gd name="connsiteY0" fmla="*/ 154332 h 1062062"/>
                <a:gd name="connsiteX1" fmla="*/ 321178 w 684321"/>
                <a:gd name="connsiteY1" fmla="*/ 154332 h 1062062"/>
                <a:gd name="connsiteX2" fmla="*/ 469985 w 684321"/>
                <a:gd name="connsiteY2" fmla="*/ 303139 h 1062062"/>
                <a:gd name="connsiteX3" fmla="*/ 469985 w 684321"/>
                <a:gd name="connsiteY3" fmla="*/ 1062062 h 1062062"/>
                <a:gd name="connsiteX4" fmla="*/ 683880 w 684321"/>
                <a:gd name="connsiteY4" fmla="*/ 1055377 h 1062062"/>
                <a:gd name="connsiteX5" fmla="*/ 683229 w 684321"/>
                <a:gd name="connsiteY5" fmla="*/ 0 h 1062062"/>
                <a:gd name="connsiteX6" fmla="*/ 33524 w 684321"/>
                <a:gd name="connsiteY6" fmla="*/ 1179 h 1062062"/>
                <a:gd name="connsiteX7" fmla="*/ 19 w 684321"/>
                <a:gd name="connsiteY7" fmla="*/ 154332 h 1062062"/>
                <a:gd name="connsiteX0" fmla="*/ 615 w 684917"/>
                <a:gd name="connsiteY0" fmla="*/ 154332 h 1062062"/>
                <a:gd name="connsiteX1" fmla="*/ 321774 w 684917"/>
                <a:gd name="connsiteY1" fmla="*/ 154332 h 1062062"/>
                <a:gd name="connsiteX2" fmla="*/ 470581 w 684917"/>
                <a:gd name="connsiteY2" fmla="*/ 303139 h 1062062"/>
                <a:gd name="connsiteX3" fmla="*/ 470581 w 684917"/>
                <a:gd name="connsiteY3" fmla="*/ 1062062 h 1062062"/>
                <a:gd name="connsiteX4" fmla="*/ 684476 w 684917"/>
                <a:gd name="connsiteY4" fmla="*/ 1055377 h 1062062"/>
                <a:gd name="connsiteX5" fmla="*/ 683825 w 684917"/>
                <a:gd name="connsiteY5" fmla="*/ 0 h 1062062"/>
                <a:gd name="connsiteX6" fmla="*/ 2370 w 684917"/>
                <a:gd name="connsiteY6" fmla="*/ 1179 h 1062062"/>
                <a:gd name="connsiteX7" fmla="*/ 615 w 684917"/>
                <a:gd name="connsiteY7" fmla="*/ 154332 h 1062062"/>
                <a:gd name="connsiteX0" fmla="*/ 615 w 684917"/>
                <a:gd name="connsiteY0" fmla="*/ 154332 h 1055377"/>
                <a:gd name="connsiteX1" fmla="*/ 321774 w 684917"/>
                <a:gd name="connsiteY1" fmla="*/ 154332 h 1055377"/>
                <a:gd name="connsiteX2" fmla="*/ 470581 w 684917"/>
                <a:gd name="connsiteY2" fmla="*/ 303139 h 1055377"/>
                <a:gd name="connsiteX3" fmla="*/ 461056 w 684917"/>
                <a:gd name="connsiteY3" fmla="*/ 427062 h 1055377"/>
                <a:gd name="connsiteX4" fmla="*/ 684476 w 684917"/>
                <a:gd name="connsiteY4" fmla="*/ 1055377 h 1055377"/>
                <a:gd name="connsiteX5" fmla="*/ 683825 w 684917"/>
                <a:gd name="connsiteY5" fmla="*/ 0 h 1055377"/>
                <a:gd name="connsiteX6" fmla="*/ 2370 w 684917"/>
                <a:gd name="connsiteY6" fmla="*/ 1179 h 1055377"/>
                <a:gd name="connsiteX7" fmla="*/ 615 w 684917"/>
                <a:gd name="connsiteY7" fmla="*/ 154332 h 1055377"/>
                <a:gd name="connsiteX0" fmla="*/ 615 w 684442"/>
                <a:gd name="connsiteY0" fmla="*/ 154332 h 429902"/>
                <a:gd name="connsiteX1" fmla="*/ 321774 w 684442"/>
                <a:gd name="connsiteY1" fmla="*/ 154332 h 429902"/>
                <a:gd name="connsiteX2" fmla="*/ 470581 w 684442"/>
                <a:gd name="connsiteY2" fmla="*/ 303139 h 429902"/>
                <a:gd name="connsiteX3" fmla="*/ 461056 w 684442"/>
                <a:gd name="connsiteY3" fmla="*/ 427062 h 429902"/>
                <a:gd name="connsiteX4" fmla="*/ 678126 w 684442"/>
                <a:gd name="connsiteY4" fmla="*/ 429902 h 429902"/>
                <a:gd name="connsiteX5" fmla="*/ 683825 w 684442"/>
                <a:gd name="connsiteY5" fmla="*/ 0 h 429902"/>
                <a:gd name="connsiteX6" fmla="*/ 2370 w 684442"/>
                <a:gd name="connsiteY6" fmla="*/ 1179 h 429902"/>
                <a:gd name="connsiteX7" fmla="*/ 615 w 684442"/>
                <a:gd name="connsiteY7" fmla="*/ 154332 h 429902"/>
                <a:gd name="connsiteX0" fmla="*/ 615 w 684260"/>
                <a:gd name="connsiteY0" fmla="*/ 154332 h 429902"/>
                <a:gd name="connsiteX1" fmla="*/ 321774 w 684260"/>
                <a:gd name="connsiteY1" fmla="*/ 154332 h 429902"/>
                <a:gd name="connsiteX2" fmla="*/ 470581 w 684260"/>
                <a:gd name="connsiteY2" fmla="*/ 303139 h 429902"/>
                <a:gd name="connsiteX3" fmla="*/ 461056 w 684260"/>
                <a:gd name="connsiteY3" fmla="*/ 427062 h 429902"/>
                <a:gd name="connsiteX4" fmla="*/ 678126 w 684260"/>
                <a:gd name="connsiteY4" fmla="*/ 429902 h 429902"/>
                <a:gd name="connsiteX5" fmla="*/ 683825 w 684260"/>
                <a:gd name="connsiteY5" fmla="*/ 0 h 429902"/>
                <a:gd name="connsiteX6" fmla="*/ 2370 w 684260"/>
                <a:gd name="connsiteY6" fmla="*/ 1179 h 429902"/>
                <a:gd name="connsiteX7" fmla="*/ 615 w 684260"/>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14027 h 427062"/>
                <a:gd name="connsiteX5" fmla="*/ 683825 w 687651"/>
                <a:gd name="connsiteY5" fmla="*/ 0 h 427062"/>
                <a:gd name="connsiteX6" fmla="*/ 2370 w 687651"/>
                <a:gd name="connsiteY6" fmla="*/ 1179 h 427062"/>
                <a:gd name="connsiteX7" fmla="*/ 615 w 687651"/>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20377 h 427062"/>
                <a:gd name="connsiteX5" fmla="*/ 683825 w 690826"/>
                <a:gd name="connsiteY5" fmla="*/ 0 h 427062"/>
                <a:gd name="connsiteX6" fmla="*/ 2370 w 690826"/>
                <a:gd name="connsiteY6" fmla="*/ 1179 h 427062"/>
                <a:gd name="connsiteX7" fmla="*/ 615 w 690826"/>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14027 h 427062"/>
                <a:gd name="connsiteX5" fmla="*/ 683825 w 690826"/>
                <a:gd name="connsiteY5" fmla="*/ 0 h 427062"/>
                <a:gd name="connsiteX6" fmla="*/ 2370 w 690826"/>
                <a:gd name="connsiteY6" fmla="*/ 1179 h 427062"/>
                <a:gd name="connsiteX7" fmla="*/ 615 w 69082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17202 h 427062"/>
                <a:gd name="connsiteX5" fmla="*/ 683825 w 684476"/>
                <a:gd name="connsiteY5" fmla="*/ 0 h 427062"/>
                <a:gd name="connsiteX6" fmla="*/ 2370 w 684476"/>
                <a:gd name="connsiteY6" fmla="*/ 1179 h 427062"/>
                <a:gd name="connsiteX7" fmla="*/ 615 w 68447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20377 h 427062"/>
                <a:gd name="connsiteX5" fmla="*/ 683825 w 684476"/>
                <a:gd name="connsiteY5" fmla="*/ 0 h 427062"/>
                <a:gd name="connsiteX6" fmla="*/ 2370 w 684476"/>
                <a:gd name="connsiteY6" fmla="*/ 1179 h 427062"/>
                <a:gd name="connsiteX7" fmla="*/ 615 w 684476"/>
                <a:gd name="connsiteY7" fmla="*/ 154332 h 427062"/>
                <a:gd name="connsiteX0" fmla="*/ 615 w 687651"/>
                <a:gd name="connsiteY0" fmla="*/ 154332 h 429902"/>
                <a:gd name="connsiteX1" fmla="*/ 321774 w 687651"/>
                <a:gd name="connsiteY1" fmla="*/ 154332 h 429902"/>
                <a:gd name="connsiteX2" fmla="*/ 470581 w 687651"/>
                <a:gd name="connsiteY2" fmla="*/ 303139 h 429902"/>
                <a:gd name="connsiteX3" fmla="*/ 461056 w 687651"/>
                <a:gd name="connsiteY3" fmla="*/ 427062 h 429902"/>
                <a:gd name="connsiteX4" fmla="*/ 687651 w 687651"/>
                <a:gd name="connsiteY4" fmla="*/ 429902 h 429902"/>
                <a:gd name="connsiteX5" fmla="*/ 683825 w 687651"/>
                <a:gd name="connsiteY5" fmla="*/ 0 h 429902"/>
                <a:gd name="connsiteX6" fmla="*/ 2370 w 687651"/>
                <a:gd name="connsiteY6" fmla="*/ 1179 h 429902"/>
                <a:gd name="connsiteX7" fmla="*/ 615 w 687651"/>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7062"/>
                <a:gd name="connsiteX1" fmla="*/ 321774 w 687651"/>
                <a:gd name="connsiteY1" fmla="*/ 154332 h 427062"/>
                <a:gd name="connsiteX2" fmla="*/ 470581 w 687651"/>
                <a:gd name="connsiteY2" fmla="*/ 303139 h 427062"/>
                <a:gd name="connsiteX3" fmla="*/ 4737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6727"/>
                <a:gd name="connsiteX1" fmla="*/ 321774 w 687651"/>
                <a:gd name="connsiteY1" fmla="*/ 154332 h 426727"/>
                <a:gd name="connsiteX2" fmla="*/ 470581 w 687651"/>
                <a:gd name="connsiteY2" fmla="*/ 303139 h 426727"/>
                <a:gd name="connsiteX3" fmla="*/ 470581 w 687651"/>
                <a:gd name="connsiteY3" fmla="*/ 423887 h 426727"/>
                <a:gd name="connsiteX4" fmla="*/ 687651 w 687651"/>
                <a:gd name="connsiteY4" fmla="*/ 426727 h 426727"/>
                <a:gd name="connsiteX5" fmla="*/ 683825 w 687651"/>
                <a:gd name="connsiteY5" fmla="*/ 0 h 426727"/>
                <a:gd name="connsiteX6" fmla="*/ 2370 w 687651"/>
                <a:gd name="connsiteY6" fmla="*/ 1179 h 426727"/>
                <a:gd name="connsiteX7" fmla="*/ 615 w 687651"/>
                <a:gd name="connsiteY7" fmla="*/ 154332 h 426727"/>
                <a:gd name="connsiteX0" fmla="*/ 615 w 683913"/>
                <a:gd name="connsiteY0" fmla="*/ 154332 h 423887"/>
                <a:gd name="connsiteX1" fmla="*/ 321774 w 683913"/>
                <a:gd name="connsiteY1" fmla="*/ 154332 h 423887"/>
                <a:gd name="connsiteX2" fmla="*/ 470581 w 683913"/>
                <a:gd name="connsiteY2" fmla="*/ 303139 h 423887"/>
                <a:gd name="connsiteX3" fmla="*/ 470581 w 683913"/>
                <a:gd name="connsiteY3" fmla="*/ 423887 h 423887"/>
                <a:gd name="connsiteX4" fmla="*/ 595576 w 683913"/>
                <a:gd name="connsiteY4" fmla="*/ 407677 h 423887"/>
                <a:gd name="connsiteX5" fmla="*/ 683825 w 683913"/>
                <a:gd name="connsiteY5" fmla="*/ 0 h 423887"/>
                <a:gd name="connsiteX6" fmla="*/ 2370 w 683913"/>
                <a:gd name="connsiteY6" fmla="*/ 1179 h 423887"/>
                <a:gd name="connsiteX7" fmla="*/ 615 w 683913"/>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767032"/>
                <a:gd name="connsiteY0" fmla="*/ 154332 h 423887"/>
                <a:gd name="connsiteX1" fmla="*/ 321774 w 767032"/>
                <a:gd name="connsiteY1" fmla="*/ 154332 h 423887"/>
                <a:gd name="connsiteX2" fmla="*/ 470581 w 767032"/>
                <a:gd name="connsiteY2" fmla="*/ 303139 h 423887"/>
                <a:gd name="connsiteX3" fmla="*/ 470581 w 767032"/>
                <a:gd name="connsiteY3" fmla="*/ 423887 h 423887"/>
                <a:gd name="connsiteX4" fmla="*/ 767026 w 767032"/>
                <a:gd name="connsiteY4" fmla="*/ 423552 h 423887"/>
                <a:gd name="connsiteX5" fmla="*/ 683825 w 767032"/>
                <a:gd name="connsiteY5" fmla="*/ 0 h 423887"/>
                <a:gd name="connsiteX6" fmla="*/ 2370 w 767032"/>
                <a:gd name="connsiteY6" fmla="*/ 1179 h 423887"/>
                <a:gd name="connsiteX7" fmla="*/ 615 w 767032"/>
                <a:gd name="connsiteY7" fmla="*/ 154332 h 423887"/>
                <a:gd name="connsiteX0" fmla="*/ 615 w 684661"/>
                <a:gd name="connsiteY0" fmla="*/ 154332 h 423887"/>
                <a:gd name="connsiteX1" fmla="*/ 321774 w 684661"/>
                <a:gd name="connsiteY1" fmla="*/ 154332 h 423887"/>
                <a:gd name="connsiteX2" fmla="*/ 470581 w 684661"/>
                <a:gd name="connsiteY2" fmla="*/ 303139 h 423887"/>
                <a:gd name="connsiteX3" fmla="*/ 470581 w 684661"/>
                <a:gd name="connsiteY3" fmla="*/ 423887 h 423887"/>
                <a:gd name="connsiteX4" fmla="*/ 684476 w 684661"/>
                <a:gd name="connsiteY4" fmla="*/ 420377 h 423887"/>
                <a:gd name="connsiteX5" fmla="*/ 683825 w 684661"/>
                <a:gd name="connsiteY5" fmla="*/ 0 h 423887"/>
                <a:gd name="connsiteX6" fmla="*/ 2370 w 684661"/>
                <a:gd name="connsiteY6" fmla="*/ 1179 h 423887"/>
                <a:gd name="connsiteX7" fmla="*/ 615 w 684661"/>
                <a:gd name="connsiteY7" fmla="*/ 154332 h 423887"/>
                <a:gd name="connsiteX0" fmla="*/ 615 w 684661"/>
                <a:gd name="connsiteY0" fmla="*/ 154332 h 464852"/>
                <a:gd name="connsiteX1" fmla="*/ 321774 w 684661"/>
                <a:gd name="connsiteY1" fmla="*/ 154332 h 464852"/>
                <a:gd name="connsiteX2" fmla="*/ 470581 w 684661"/>
                <a:gd name="connsiteY2" fmla="*/ 303139 h 464852"/>
                <a:gd name="connsiteX3" fmla="*/ 470581 w 684661"/>
                <a:gd name="connsiteY3" fmla="*/ 423887 h 464852"/>
                <a:gd name="connsiteX4" fmla="*/ 684476 w 684661"/>
                <a:gd name="connsiteY4" fmla="*/ 464829 h 464852"/>
                <a:gd name="connsiteX5" fmla="*/ 683825 w 684661"/>
                <a:gd name="connsiteY5" fmla="*/ 0 h 464852"/>
                <a:gd name="connsiteX6" fmla="*/ 2370 w 684661"/>
                <a:gd name="connsiteY6" fmla="*/ 1179 h 464852"/>
                <a:gd name="connsiteX7" fmla="*/ 615 w 684661"/>
                <a:gd name="connsiteY7" fmla="*/ 154332 h 464852"/>
                <a:gd name="connsiteX0" fmla="*/ 615 w 684661"/>
                <a:gd name="connsiteY0" fmla="*/ 154332 h 426900"/>
                <a:gd name="connsiteX1" fmla="*/ 321774 w 684661"/>
                <a:gd name="connsiteY1" fmla="*/ 154332 h 426900"/>
                <a:gd name="connsiteX2" fmla="*/ 470581 w 684661"/>
                <a:gd name="connsiteY2" fmla="*/ 303139 h 426900"/>
                <a:gd name="connsiteX3" fmla="*/ 470581 w 684661"/>
                <a:gd name="connsiteY3" fmla="*/ 423887 h 426900"/>
                <a:gd name="connsiteX4" fmla="*/ 684476 w 684661"/>
                <a:gd name="connsiteY4" fmla="*/ 426727 h 426900"/>
                <a:gd name="connsiteX5" fmla="*/ 683825 w 684661"/>
                <a:gd name="connsiteY5" fmla="*/ 0 h 426900"/>
                <a:gd name="connsiteX6" fmla="*/ 2370 w 684661"/>
                <a:gd name="connsiteY6" fmla="*/ 1179 h 426900"/>
                <a:gd name="connsiteX7" fmla="*/ 615 w 684661"/>
                <a:gd name="connsiteY7" fmla="*/ 154332 h 426900"/>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2855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98442"/>
                <a:gd name="connsiteY0" fmla="*/ 154332 h 423933"/>
                <a:gd name="connsiteX1" fmla="*/ 321774 w 698442"/>
                <a:gd name="connsiteY1" fmla="*/ 154332 h 423933"/>
                <a:gd name="connsiteX2" fmla="*/ 470581 w 698442"/>
                <a:gd name="connsiteY2" fmla="*/ 303139 h 423933"/>
                <a:gd name="connsiteX3" fmla="*/ 470581 w 698442"/>
                <a:gd name="connsiteY3" fmla="*/ 423887 h 423933"/>
                <a:gd name="connsiteX4" fmla="*/ 698411 w 698442"/>
                <a:gd name="connsiteY4" fmla="*/ 423552 h 423933"/>
                <a:gd name="connsiteX5" fmla="*/ 683825 w 698442"/>
                <a:gd name="connsiteY5" fmla="*/ 0 h 423933"/>
                <a:gd name="connsiteX6" fmla="*/ 2370 w 698442"/>
                <a:gd name="connsiteY6" fmla="*/ 1179 h 423933"/>
                <a:gd name="connsiteX7" fmla="*/ 615 w 698442"/>
                <a:gd name="connsiteY7" fmla="*/ 154332 h 423933"/>
                <a:gd name="connsiteX0" fmla="*/ 615 w 683825"/>
                <a:gd name="connsiteY0" fmla="*/ 154332 h 425346"/>
                <a:gd name="connsiteX1" fmla="*/ 321774 w 683825"/>
                <a:gd name="connsiteY1" fmla="*/ 154332 h 425346"/>
                <a:gd name="connsiteX2" fmla="*/ 470581 w 683825"/>
                <a:gd name="connsiteY2" fmla="*/ 303139 h 425346"/>
                <a:gd name="connsiteX3" fmla="*/ 470581 w 683825"/>
                <a:gd name="connsiteY3" fmla="*/ 423887 h 425346"/>
                <a:gd name="connsiteX4" fmla="*/ 682855 w 683825"/>
                <a:gd name="connsiteY4" fmla="*/ 425107 h 425346"/>
                <a:gd name="connsiteX5" fmla="*/ 683825 w 683825"/>
                <a:gd name="connsiteY5" fmla="*/ 0 h 425346"/>
                <a:gd name="connsiteX6" fmla="*/ 2370 w 683825"/>
                <a:gd name="connsiteY6" fmla="*/ 1179 h 425346"/>
                <a:gd name="connsiteX7" fmla="*/ 615 w 683825"/>
                <a:gd name="connsiteY7" fmla="*/ 154332 h 425346"/>
                <a:gd name="connsiteX0" fmla="*/ 615 w 684601"/>
                <a:gd name="connsiteY0" fmla="*/ 154332 h 423933"/>
                <a:gd name="connsiteX1" fmla="*/ 321774 w 684601"/>
                <a:gd name="connsiteY1" fmla="*/ 154332 h 423933"/>
                <a:gd name="connsiteX2" fmla="*/ 470581 w 684601"/>
                <a:gd name="connsiteY2" fmla="*/ 303139 h 423933"/>
                <a:gd name="connsiteX3" fmla="*/ 470581 w 684601"/>
                <a:gd name="connsiteY3" fmla="*/ 423887 h 423933"/>
                <a:gd name="connsiteX4" fmla="*/ 684411 w 684601"/>
                <a:gd name="connsiteY4" fmla="*/ 423552 h 423933"/>
                <a:gd name="connsiteX5" fmla="*/ 683825 w 684601"/>
                <a:gd name="connsiteY5" fmla="*/ 0 h 423933"/>
                <a:gd name="connsiteX6" fmla="*/ 2370 w 684601"/>
                <a:gd name="connsiteY6" fmla="*/ 1179 h 423933"/>
                <a:gd name="connsiteX7" fmla="*/ 615 w 684601"/>
                <a:gd name="connsiteY7" fmla="*/ 154332 h 42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601" h="423933">
                  <a:moveTo>
                    <a:pt x="615" y="154332"/>
                  </a:moveTo>
                  <a:lnTo>
                    <a:pt x="321774" y="154332"/>
                  </a:lnTo>
                  <a:cubicBezTo>
                    <a:pt x="403958" y="154332"/>
                    <a:pt x="470581" y="220955"/>
                    <a:pt x="470581" y="303139"/>
                  </a:cubicBezTo>
                  <a:cubicBezTo>
                    <a:pt x="471639" y="344447"/>
                    <a:pt x="469523" y="382579"/>
                    <a:pt x="470581" y="423887"/>
                  </a:cubicBezTo>
                  <a:cubicBezTo>
                    <a:pt x="541879" y="422717"/>
                    <a:pt x="613113" y="424722"/>
                    <a:pt x="684411" y="423552"/>
                  </a:cubicBezTo>
                  <a:cubicBezTo>
                    <a:pt x="685252" y="283426"/>
                    <a:pt x="682984" y="140126"/>
                    <a:pt x="683825" y="0"/>
                  </a:cubicBezTo>
                  <a:lnTo>
                    <a:pt x="2370" y="1179"/>
                  </a:lnTo>
                  <a:cubicBezTo>
                    <a:pt x="-596" y="93211"/>
                    <a:pt x="-262" y="55113"/>
                    <a:pt x="615" y="15433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18" name="Round Same Side Corner Rectangle 23"/>
            <p:cNvSpPr/>
            <p:nvPr/>
          </p:nvSpPr>
          <p:spPr>
            <a:xfrm rot="16200000" flipH="1">
              <a:off x="7950622" y="5340842"/>
              <a:ext cx="717644" cy="444659"/>
            </a:xfrm>
            <a:custGeom>
              <a:avLst/>
              <a:gdLst>
                <a:gd name="connsiteX0" fmla="*/ 148807 w 892825"/>
                <a:gd name="connsiteY0" fmla="*/ 0 h 907730"/>
                <a:gd name="connsiteX1" fmla="*/ 744018 w 892825"/>
                <a:gd name="connsiteY1" fmla="*/ 0 h 907730"/>
                <a:gd name="connsiteX2" fmla="*/ 892825 w 892825"/>
                <a:gd name="connsiteY2" fmla="*/ 148807 h 907730"/>
                <a:gd name="connsiteX3" fmla="*/ 892825 w 892825"/>
                <a:gd name="connsiteY3" fmla="*/ 907730 h 907730"/>
                <a:gd name="connsiteX4" fmla="*/ 892825 w 892825"/>
                <a:gd name="connsiteY4" fmla="*/ 907730 h 907730"/>
                <a:gd name="connsiteX5" fmla="*/ 0 w 892825"/>
                <a:gd name="connsiteY5" fmla="*/ 907730 h 907730"/>
                <a:gd name="connsiteX6" fmla="*/ 0 w 892825"/>
                <a:gd name="connsiteY6" fmla="*/ 907730 h 907730"/>
                <a:gd name="connsiteX7" fmla="*/ 0 w 892825"/>
                <a:gd name="connsiteY7" fmla="*/ 148807 h 907730"/>
                <a:gd name="connsiteX8" fmla="*/ 148807 w 892825"/>
                <a:gd name="connsiteY8" fmla="*/ 0 h 907730"/>
                <a:gd name="connsiteX0" fmla="*/ 148807 w 1454299"/>
                <a:gd name="connsiteY0" fmla="*/ 0 h 907730"/>
                <a:gd name="connsiteX1" fmla="*/ 744018 w 1454299"/>
                <a:gd name="connsiteY1" fmla="*/ 0 h 907730"/>
                <a:gd name="connsiteX2" fmla="*/ 892825 w 1454299"/>
                <a:gd name="connsiteY2" fmla="*/ 148807 h 907730"/>
                <a:gd name="connsiteX3" fmla="*/ 892825 w 1454299"/>
                <a:gd name="connsiteY3" fmla="*/ 907730 h 907730"/>
                <a:gd name="connsiteX4" fmla="*/ 1454299 w 1454299"/>
                <a:gd name="connsiteY4" fmla="*/ 12045 h 907730"/>
                <a:gd name="connsiteX5" fmla="*/ 0 w 1454299"/>
                <a:gd name="connsiteY5" fmla="*/ 907730 h 907730"/>
                <a:gd name="connsiteX6" fmla="*/ 0 w 1454299"/>
                <a:gd name="connsiteY6" fmla="*/ 907730 h 907730"/>
                <a:gd name="connsiteX7" fmla="*/ 0 w 1454299"/>
                <a:gd name="connsiteY7" fmla="*/ 148807 h 907730"/>
                <a:gd name="connsiteX8" fmla="*/ 148807 w 1454299"/>
                <a:gd name="connsiteY8" fmla="*/ 0 h 907730"/>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0 w 1454299"/>
                <a:gd name="connsiteY7" fmla="*/ 851972 h 1610895"/>
                <a:gd name="connsiteX8" fmla="*/ 148807 w 1454299"/>
                <a:gd name="connsiteY8" fmla="*/ 703165 h 1610895"/>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628316 w 1454299"/>
                <a:gd name="connsiteY7" fmla="*/ 83288 h 1610895"/>
                <a:gd name="connsiteX8" fmla="*/ 148807 w 1454299"/>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3090 w 1313705"/>
                <a:gd name="connsiteY5" fmla="*/ 514684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89827 w 1313705"/>
                <a:gd name="connsiteY5" fmla="*/ 461210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487722 w 1269774"/>
                <a:gd name="connsiteY6" fmla="*/ 83288 h 1610895"/>
                <a:gd name="connsiteX7" fmla="*/ 8213 w 1269774"/>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1129406 w 1269774"/>
                <a:gd name="connsiteY6" fmla="*/ 205933 h 1610895"/>
                <a:gd name="connsiteX7" fmla="*/ 487722 w 1269774"/>
                <a:gd name="connsiteY7" fmla="*/ 83288 h 1610895"/>
                <a:gd name="connsiteX8" fmla="*/ 8213 w 1269774"/>
                <a:gd name="connsiteY8" fmla="*/ 703165 h 1610895"/>
                <a:gd name="connsiteX0" fmla="*/ 8213 w 1129406"/>
                <a:gd name="connsiteY0" fmla="*/ 626568 h 1534298"/>
                <a:gd name="connsiteX1" fmla="*/ 603424 w 1129406"/>
                <a:gd name="connsiteY1" fmla="*/ 626568 h 1534298"/>
                <a:gd name="connsiteX2" fmla="*/ 752231 w 1129406"/>
                <a:gd name="connsiteY2" fmla="*/ 775375 h 1534298"/>
                <a:gd name="connsiteX3" fmla="*/ 752231 w 1129406"/>
                <a:gd name="connsiteY3" fmla="*/ 1534298 h 1534298"/>
                <a:gd name="connsiteX4" fmla="*/ 966126 w 1129406"/>
                <a:gd name="connsiteY4" fmla="*/ 1527613 h 1534298"/>
                <a:gd name="connsiteX5" fmla="*/ 1129406 w 1129406"/>
                <a:gd name="connsiteY5" fmla="*/ 129336 h 1534298"/>
                <a:gd name="connsiteX6" fmla="*/ 487722 w 1129406"/>
                <a:gd name="connsiteY6" fmla="*/ 6691 h 1534298"/>
                <a:gd name="connsiteX7" fmla="*/ 8213 w 1129406"/>
                <a:gd name="connsiteY7" fmla="*/ 626568 h 1534298"/>
                <a:gd name="connsiteX0" fmla="*/ 8213 w 1009090"/>
                <a:gd name="connsiteY0" fmla="*/ 626568 h 1534298"/>
                <a:gd name="connsiteX1" fmla="*/ 603424 w 1009090"/>
                <a:gd name="connsiteY1" fmla="*/ 626568 h 1534298"/>
                <a:gd name="connsiteX2" fmla="*/ 752231 w 1009090"/>
                <a:gd name="connsiteY2" fmla="*/ 775375 h 1534298"/>
                <a:gd name="connsiteX3" fmla="*/ 752231 w 1009090"/>
                <a:gd name="connsiteY3" fmla="*/ 1534298 h 1534298"/>
                <a:gd name="connsiteX4" fmla="*/ 966126 w 1009090"/>
                <a:gd name="connsiteY4" fmla="*/ 1527613 h 1534298"/>
                <a:gd name="connsiteX5" fmla="*/ 1009090 w 1009090"/>
                <a:gd name="connsiteY5" fmla="*/ 9020 h 1534298"/>
                <a:gd name="connsiteX6" fmla="*/ 487722 w 1009090"/>
                <a:gd name="connsiteY6" fmla="*/ 6691 h 1534298"/>
                <a:gd name="connsiteX7" fmla="*/ 8213 w 1009090"/>
                <a:gd name="connsiteY7" fmla="*/ 626568 h 1534298"/>
                <a:gd name="connsiteX0" fmla="*/ 8213 w 975669"/>
                <a:gd name="connsiteY0" fmla="*/ 626568 h 1534298"/>
                <a:gd name="connsiteX1" fmla="*/ 603424 w 975669"/>
                <a:gd name="connsiteY1" fmla="*/ 626568 h 1534298"/>
                <a:gd name="connsiteX2" fmla="*/ 752231 w 975669"/>
                <a:gd name="connsiteY2" fmla="*/ 775375 h 1534298"/>
                <a:gd name="connsiteX3" fmla="*/ 752231 w 975669"/>
                <a:gd name="connsiteY3" fmla="*/ 1534298 h 1534298"/>
                <a:gd name="connsiteX4" fmla="*/ 966126 w 975669"/>
                <a:gd name="connsiteY4" fmla="*/ 1527613 h 1534298"/>
                <a:gd name="connsiteX5" fmla="*/ 975669 w 975669"/>
                <a:gd name="connsiteY5" fmla="*/ 9020 h 1534298"/>
                <a:gd name="connsiteX6" fmla="*/ 487722 w 975669"/>
                <a:gd name="connsiteY6" fmla="*/ 6691 h 1534298"/>
                <a:gd name="connsiteX7" fmla="*/ 8213 w 975669"/>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55616 w 966126"/>
                <a:gd name="connsiteY5" fmla="*/ 2336 h 1534298"/>
                <a:gd name="connsiteX6" fmla="*/ 487722 w 966126"/>
                <a:gd name="connsiteY6" fmla="*/ 6691 h 1534298"/>
                <a:gd name="connsiteX7" fmla="*/ 8213 w 966126"/>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62300 w 966126"/>
                <a:gd name="connsiteY5" fmla="*/ 2336 h 1534298"/>
                <a:gd name="connsiteX6" fmla="*/ 487722 w 966126"/>
                <a:gd name="connsiteY6" fmla="*/ 6691 h 1534298"/>
                <a:gd name="connsiteX7" fmla="*/ 8213 w 966126"/>
                <a:gd name="connsiteY7" fmla="*/ 626568 h 1534298"/>
                <a:gd name="connsiteX0" fmla="*/ 0 w 957913"/>
                <a:gd name="connsiteY0" fmla="*/ 630949 h 1538679"/>
                <a:gd name="connsiteX1" fmla="*/ 595211 w 957913"/>
                <a:gd name="connsiteY1" fmla="*/ 630949 h 1538679"/>
                <a:gd name="connsiteX2" fmla="*/ 744018 w 957913"/>
                <a:gd name="connsiteY2" fmla="*/ 779756 h 1538679"/>
                <a:gd name="connsiteX3" fmla="*/ 744018 w 957913"/>
                <a:gd name="connsiteY3" fmla="*/ 1538679 h 1538679"/>
                <a:gd name="connsiteX4" fmla="*/ 957913 w 957913"/>
                <a:gd name="connsiteY4" fmla="*/ 1531994 h 1538679"/>
                <a:gd name="connsiteX5" fmla="*/ 954087 w 957913"/>
                <a:gd name="connsiteY5" fmla="*/ 6717 h 1538679"/>
                <a:gd name="connsiteX6" fmla="*/ 479509 w 957913"/>
                <a:gd name="connsiteY6" fmla="*/ 11072 h 1538679"/>
                <a:gd name="connsiteX7" fmla="*/ 0 w 957913"/>
                <a:gd name="connsiteY7" fmla="*/ 630949 h 1538679"/>
                <a:gd name="connsiteX0" fmla="*/ 0 w 957913"/>
                <a:gd name="connsiteY0" fmla="*/ 637478 h 1545208"/>
                <a:gd name="connsiteX1" fmla="*/ 595211 w 957913"/>
                <a:gd name="connsiteY1" fmla="*/ 637478 h 1545208"/>
                <a:gd name="connsiteX2" fmla="*/ 744018 w 957913"/>
                <a:gd name="connsiteY2" fmla="*/ 786285 h 1545208"/>
                <a:gd name="connsiteX3" fmla="*/ 744018 w 957913"/>
                <a:gd name="connsiteY3" fmla="*/ 1545208 h 1545208"/>
                <a:gd name="connsiteX4" fmla="*/ 957913 w 957913"/>
                <a:gd name="connsiteY4" fmla="*/ 1538523 h 1545208"/>
                <a:gd name="connsiteX5" fmla="*/ 954087 w 957913"/>
                <a:gd name="connsiteY5" fmla="*/ 13246 h 1545208"/>
                <a:gd name="connsiteX6" fmla="*/ 91824 w 957913"/>
                <a:gd name="connsiteY6" fmla="*/ 10917 h 1545208"/>
                <a:gd name="connsiteX7" fmla="*/ 0 w 957913"/>
                <a:gd name="connsiteY7" fmla="*/ 637478 h 1545208"/>
                <a:gd name="connsiteX0" fmla="*/ 0 w 957913"/>
                <a:gd name="connsiteY0" fmla="*/ 626561 h 1534291"/>
                <a:gd name="connsiteX1" fmla="*/ 595211 w 957913"/>
                <a:gd name="connsiteY1" fmla="*/ 626561 h 1534291"/>
                <a:gd name="connsiteX2" fmla="*/ 744018 w 957913"/>
                <a:gd name="connsiteY2" fmla="*/ 775368 h 1534291"/>
                <a:gd name="connsiteX3" fmla="*/ 744018 w 957913"/>
                <a:gd name="connsiteY3" fmla="*/ 1534291 h 1534291"/>
                <a:gd name="connsiteX4" fmla="*/ 957913 w 957913"/>
                <a:gd name="connsiteY4" fmla="*/ 1527606 h 1534291"/>
                <a:gd name="connsiteX5" fmla="*/ 954087 w 957913"/>
                <a:gd name="connsiteY5" fmla="*/ 2329 h 1534291"/>
                <a:gd name="connsiteX6" fmla="*/ 91824 w 957913"/>
                <a:gd name="connsiteY6" fmla="*/ 0 h 1534291"/>
                <a:gd name="connsiteX7" fmla="*/ 0 w 957913"/>
                <a:gd name="connsiteY7" fmla="*/ 626561 h 1534291"/>
                <a:gd name="connsiteX0" fmla="*/ 12 w 957925"/>
                <a:gd name="connsiteY0" fmla="*/ 626561 h 1534291"/>
                <a:gd name="connsiteX1" fmla="*/ 595223 w 957925"/>
                <a:gd name="connsiteY1" fmla="*/ 626561 h 1534291"/>
                <a:gd name="connsiteX2" fmla="*/ 744030 w 957925"/>
                <a:gd name="connsiteY2" fmla="*/ 775368 h 1534291"/>
                <a:gd name="connsiteX3" fmla="*/ 744030 w 957925"/>
                <a:gd name="connsiteY3" fmla="*/ 1534291 h 1534291"/>
                <a:gd name="connsiteX4" fmla="*/ 957925 w 957925"/>
                <a:gd name="connsiteY4" fmla="*/ 1527606 h 1534291"/>
                <a:gd name="connsiteX5" fmla="*/ 954099 w 957925"/>
                <a:gd name="connsiteY5" fmla="*/ 2329 h 1534291"/>
                <a:gd name="connsiteX6" fmla="*/ 91836 w 957925"/>
                <a:gd name="connsiteY6" fmla="*/ 0 h 1534291"/>
                <a:gd name="connsiteX7" fmla="*/ 12 w 957925"/>
                <a:gd name="connsiteY7" fmla="*/ 626561 h 1534291"/>
                <a:gd name="connsiteX0" fmla="*/ 5105 w 963018"/>
                <a:gd name="connsiteY0" fmla="*/ 633246 h 1540976"/>
                <a:gd name="connsiteX1" fmla="*/ 600316 w 963018"/>
                <a:gd name="connsiteY1" fmla="*/ 633246 h 1540976"/>
                <a:gd name="connsiteX2" fmla="*/ 749123 w 963018"/>
                <a:gd name="connsiteY2" fmla="*/ 782053 h 1540976"/>
                <a:gd name="connsiteX3" fmla="*/ 749123 w 963018"/>
                <a:gd name="connsiteY3" fmla="*/ 1540976 h 1540976"/>
                <a:gd name="connsiteX4" fmla="*/ 963018 w 963018"/>
                <a:gd name="connsiteY4" fmla="*/ 1534291 h 1540976"/>
                <a:gd name="connsiteX5" fmla="*/ 959192 w 963018"/>
                <a:gd name="connsiteY5" fmla="*/ 9014 h 1540976"/>
                <a:gd name="connsiteX6" fmla="*/ 30087 w 963018"/>
                <a:gd name="connsiteY6" fmla="*/ 0 h 1540976"/>
                <a:gd name="connsiteX7" fmla="*/ 5105 w 963018"/>
                <a:gd name="connsiteY7" fmla="*/ 633246 h 1540976"/>
                <a:gd name="connsiteX0" fmla="*/ 15 w 957928"/>
                <a:gd name="connsiteY0" fmla="*/ 633246 h 1540976"/>
                <a:gd name="connsiteX1" fmla="*/ 595226 w 957928"/>
                <a:gd name="connsiteY1" fmla="*/ 633246 h 1540976"/>
                <a:gd name="connsiteX2" fmla="*/ 744033 w 957928"/>
                <a:gd name="connsiteY2" fmla="*/ 782053 h 1540976"/>
                <a:gd name="connsiteX3" fmla="*/ 744033 w 957928"/>
                <a:gd name="connsiteY3" fmla="*/ 1540976 h 1540976"/>
                <a:gd name="connsiteX4" fmla="*/ 957928 w 957928"/>
                <a:gd name="connsiteY4" fmla="*/ 1534291 h 1540976"/>
                <a:gd name="connsiteX5" fmla="*/ 954102 w 957928"/>
                <a:gd name="connsiteY5" fmla="*/ 9014 h 1540976"/>
                <a:gd name="connsiteX6" fmla="*/ 24997 w 957928"/>
                <a:gd name="connsiteY6" fmla="*/ 0 h 1540976"/>
                <a:gd name="connsiteX7" fmla="*/ 15 w 957928"/>
                <a:gd name="connsiteY7" fmla="*/ 633246 h 1540976"/>
                <a:gd name="connsiteX0" fmla="*/ 40 w 957953"/>
                <a:gd name="connsiteY0" fmla="*/ 633246 h 1540976"/>
                <a:gd name="connsiteX1" fmla="*/ 595251 w 957953"/>
                <a:gd name="connsiteY1" fmla="*/ 633246 h 1540976"/>
                <a:gd name="connsiteX2" fmla="*/ 744058 w 957953"/>
                <a:gd name="connsiteY2" fmla="*/ 782053 h 1540976"/>
                <a:gd name="connsiteX3" fmla="*/ 744058 w 957953"/>
                <a:gd name="connsiteY3" fmla="*/ 1540976 h 1540976"/>
                <a:gd name="connsiteX4" fmla="*/ 957953 w 957953"/>
                <a:gd name="connsiteY4" fmla="*/ 1534291 h 1540976"/>
                <a:gd name="connsiteX5" fmla="*/ 954127 w 957953"/>
                <a:gd name="connsiteY5" fmla="*/ 9014 h 1540976"/>
                <a:gd name="connsiteX6" fmla="*/ 25022 w 957953"/>
                <a:gd name="connsiteY6" fmla="*/ 0 h 1540976"/>
                <a:gd name="connsiteX7" fmla="*/ 40 w 957953"/>
                <a:gd name="connsiteY7" fmla="*/ 633246 h 1540976"/>
                <a:gd name="connsiteX0" fmla="*/ 249505 w 933366"/>
                <a:gd name="connsiteY0" fmla="*/ 633246 h 1540976"/>
                <a:gd name="connsiteX1" fmla="*/ 570664 w 933366"/>
                <a:gd name="connsiteY1" fmla="*/ 633246 h 1540976"/>
                <a:gd name="connsiteX2" fmla="*/ 719471 w 933366"/>
                <a:gd name="connsiteY2" fmla="*/ 782053 h 1540976"/>
                <a:gd name="connsiteX3" fmla="*/ 719471 w 933366"/>
                <a:gd name="connsiteY3" fmla="*/ 1540976 h 1540976"/>
                <a:gd name="connsiteX4" fmla="*/ 933366 w 933366"/>
                <a:gd name="connsiteY4" fmla="*/ 1534291 h 1540976"/>
                <a:gd name="connsiteX5" fmla="*/ 929540 w 933366"/>
                <a:gd name="connsiteY5" fmla="*/ 9014 h 1540976"/>
                <a:gd name="connsiteX6" fmla="*/ 435 w 933366"/>
                <a:gd name="connsiteY6" fmla="*/ 0 h 1540976"/>
                <a:gd name="connsiteX7" fmla="*/ 249505 w 933366"/>
                <a:gd name="connsiteY7" fmla="*/ 633246 h 1540976"/>
                <a:gd name="connsiteX0" fmla="*/ 2569 w 686430"/>
                <a:gd name="connsiteY0" fmla="*/ 624232 h 1531962"/>
                <a:gd name="connsiteX1" fmla="*/ 323728 w 686430"/>
                <a:gd name="connsiteY1" fmla="*/ 624232 h 1531962"/>
                <a:gd name="connsiteX2" fmla="*/ 472535 w 686430"/>
                <a:gd name="connsiteY2" fmla="*/ 773039 h 1531962"/>
                <a:gd name="connsiteX3" fmla="*/ 472535 w 686430"/>
                <a:gd name="connsiteY3" fmla="*/ 1531962 h 1531962"/>
                <a:gd name="connsiteX4" fmla="*/ 686430 w 686430"/>
                <a:gd name="connsiteY4" fmla="*/ 1525277 h 1531962"/>
                <a:gd name="connsiteX5" fmla="*/ 682604 w 686430"/>
                <a:gd name="connsiteY5" fmla="*/ 0 h 1531962"/>
                <a:gd name="connsiteX6" fmla="*/ 7499 w 686430"/>
                <a:gd name="connsiteY6" fmla="*/ 4354 h 1531962"/>
                <a:gd name="connsiteX7" fmla="*/ 2569 w 686430"/>
                <a:gd name="connsiteY7" fmla="*/ 624232 h 1531962"/>
                <a:gd name="connsiteX0" fmla="*/ 2569 w 686871"/>
                <a:gd name="connsiteY0" fmla="*/ 619878 h 1527608"/>
                <a:gd name="connsiteX1" fmla="*/ 323728 w 686871"/>
                <a:gd name="connsiteY1" fmla="*/ 619878 h 1527608"/>
                <a:gd name="connsiteX2" fmla="*/ 472535 w 686871"/>
                <a:gd name="connsiteY2" fmla="*/ 768685 h 1527608"/>
                <a:gd name="connsiteX3" fmla="*/ 472535 w 686871"/>
                <a:gd name="connsiteY3" fmla="*/ 1527608 h 1527608"/>
                <a:gd name="connsiteX4" fmla="*/ 686430 w 686871"/>
                <a:gd name="connsiteY4" fmla="*/ 1520923 h 1527608"/>
                <a:gd name="connsiteX5" fmla="*/ 685779 w 686871"/>
                <a:gd name="connsiteY5" fmla="*/ 465546 h 1527608"/>
                <a:gd name="connsiteX6" fmla="*/ 7499 w 686871"/>
                <a:gd name="connsiteY6" fmla="*/ 0 h 1527608"/>
                <a:gd name="connsiteX7" fmla="*/ 2569 w 686871"/>
                <a:gd name="connsiteY7" fmla="*/ 619878 h 1527608"/>
                <a:gd name="connsiteX0" fmla="*/ 6804 w 691106"/>
                <a:gd name="connsiteY0" fmla="*/ 159503 h 1067233"/>
                <a:gd name="connsiteX1" fmla="*/ 327963 w 691106"/>
                <a:gd name="connsiteY1" fmla="*/ 159503 h 1067233"/>
                <a:gd name="connsiteX2" fmla="*/ 476770 w 691106"/>
                <a:gd name="connsiteY2" fmla="*/ 308310 h 1067233"/>
                <a:gd name="connsiteX3" fmla="*/ 476770 w 691106"/>
                <a:gd name="connsiteY3" fmla="*/ 1067233 h 1067233"/>
                <a:gd name="connsiteX4" fmla="*/ 690665 w 691106"/>
                <a:gd name="connsiteY4" fmla="*/ 1060548 h 1067233"/>
                <a:gd name="connsiteX5" fmla="*/ 690014 w 691106"/>
                <a:gd name="connsiteY5" fmla="*/ 5171 h 1067233"/>
                <a:gd name="connsiteX6" fmla="*/ 5384 w 691106"/>
                <a:gd name="connsiteY6" fmla="*/ 0 h 1067233"/>
                <a:gd name="connsiteX7" fmla="*/ 6804 w 691106"/>
                <a:gd name="connsiteY7" fmla="*/ 159503 h 1067233"/>
                <a:gd name="connsiteX0" fmla="*/ 2589 w 686891"/>
                <a:gd name="connsiteY0" fmla="*/ 180945 h 1088675"/>
                <a:gd name="connsiteX1" fmla="*/ 323748 w 686891"/>
                <a:gd name="connsiteY1" fmla="*/ 180945 h 1088675"/>
                <a:gd name="connsiteX2" fmla="*/ 472555 w 686891"/>
                <a:gd name="connsiteY2" fmla="*/ 329752 h 1088675"/>
                <a:gd name="connsiteX3" fmla="*/ 472555 w 686891"/>
                <a:gd name="connsiteY3" fmla="*/ 1088675 h 1088675"/>
                <a:gd name="connsiteX4" fmla="*/ 686450 w 686891"/>
                <a:gd name="connsiteY4" fmla="*/ 1081990 h 1088675"/>
                <a:gd name="connsiteX5" fmla="*/ 685799 w 686891"/>
                <a:gd name="connsiteY5" fmla="*/ 26613 h 1088675"/>
                <a:gd name="connsiteX6" fmla="*/ 1169 w 686891"/>
                <a:gd name="connsiteY6" fmla="*/ 21442 h 1088675"/>
                <a:gd name="connsiteX7" fmla="*/ 2589 w 686891"/>
                <a:gd name="connsiteY7" fmla="*/ 180945 h 1088675"/>
                <a:gd name="connsiteX0" fmla="*/ 19 w 684321"/>
                <a:gd name="connsiteY0" fmla="*/ 178638 h 1086368"/>
                <a:gd name="connsiteX1" fmla="*/ 321178 w 684321"/>
                <a:gd name="connsiteY1" fmla="*/ 178638 h 1086368"/>
                <a:gd name="connsiteX2" fmla="*/ 469985 w 684321"/>
                <a:gd name="connsiteY2" fmla="*/ 327445 h 1086368"/>
                <a:gd name="connsiteX3" fmla="*/ 469985 w 684321"/>
                <a:gd name="connsiteY3" fmla="*/ 1086368 h 1086368"/>
                <a:gd name="connsiteX4" fmla="*/ 683880 w 684321"/>
                <a:gd name="connsiteY4" fmla="*/ 1079683 h 1086368"/>
                <a:gd name="connsiteX5" fmla="*/ 683229 w 684321"/>
                <a:gd name="connsiteY5" fmla="*/ 24306 h 1086368"/>
                <a:gd name="connsiteX6" fmla="*/ 33524 w 684321"/>
                <a:gd name="connsiteY6" fmla="*/ 25485 h 1086368"/>
                <a:gd name="connsiteX7" fmla="*/ 19 w 684321"/>
                <a:gd name="connsiteY7" fmla="*/ 178638 h 1086368"/>
                <a:gd name="connsiteX0" fmla="*/ 19 w 684321"/>
                <a:gd name="connsiteY0" fmla="*/ 154332 h 1062062"/>
                <a:gd name="connsiteX1" fmla="*/ 321178 w 684321"/>
                <a:gd name="connsiteY1" fmla="*/ 154332 h 1062062"/>
                <a:gd name="connsiteX2" fmla="*/ 469985 w 684321"/>
                <a:gd name="connsiteY2" fmla="*/ 303139 h 1062062"/>
                <a:gd name="connsiteX3" fmla="*/ 469985 w 684321"/>
                <a:gd name="connsiteY3" fmla="*/ 1062062 h 1062062"/>
                <a:gd name="connsiteX4" fmla="*/ 683880 w 684321"/>
                <a:gd name="connsiteY4" fmla="*/ 1055377 h 1062062"/>
                <a:gd name="connsiteX5" fmla="*/ 683229 w 684321"/>
                <a:gd name="connsiteY5" fmla="*/ 0 h 1062062"/>
                <a:gd name="connsiteX6" fmla="*/ 33524 w 684321"/>
                <a:gd name="connsiteY6" fmla="*/ 1179 h 1062062"/>
                <a:gd name="connsiteX7" fmla="*/ 19 w 684321"/>
                <a:gd name="connsiteY7" fmla="*/ 154332 h 1062062"/>
                <a:gd name="connsiteX0" fmla="*/ 615 w 684917"/>
                <a:gd name="connsiteY0" fmla="*/ 154332 h 1062062"/>
                <a:gd name="connsiteX1" fmla="*/ 321774 w 684917"/>
                <a:gd name="connsiteY1" fmla="*/ 154332 h 1062062"/>
                <a:gd name="connsiteX2" fmla="*/ 470581 w 684917"/>
                <a:gd name="connsiteY2" fmla="*/ 303139 h 1062062"/>
                <a:gd name="connsiteX3" fmla="*/ 470581 w 684917"/>
                <a:gd name="connsiteY3" fmla="*/ 1062062 h 1062062"/>
                <a:gd name="connsiteX4" fmla="*/ 684476 w 684917"/>
                <a:gd name="connsiteY4" fmla="*/ 1055377 h 1062062"/>
                <a:gd name="connsiteX5" fmla="*/ 683825 w 684917"/>
                <a:gd name="connsiteY5" fmla="*/ 0 h 1062062"/>
                <a:gd name="connsiteX6" fmla="*/ 2370 w 684917"/>
                <a:gd name="connsiteY6" fmla="*/ 1179 h 1062062"/>
                <a:gd name="connsiteX7" fmla="*/ 615 w 684917"/>
                <a:gd name="connsiteY7" fmla="*/ 154332 h 1062062"/>
                <a:gd name="connsiteX0" fmla="*/ 615 w 684917"/>
                <a:gd name="connsiteY0" fmla="*/ 154332 h 1055377"/>
                <a:gd name="connsiteX1" fmla="*/ 321774 w 684917"/>
                <a:gd name="connsiteY1" fmla="*/ 154332 h 1055377"/>
                <a:gd name="connsiteX2" fmla="*/ 470581 w 684917"/>
                <a:gd name="connsiteY2" fmla="*/ 303139 h 1055377"/>
                <a:gd name="connsiteX3" fmla="*/ 461056 w 684917"/>
                <a:gd name="connsiteY3" fmla="*/ 427062 h 1055377"/>
                <a:gd name="connsiteX4" fmla="*/ 684476 w 684917"/>
                <a:gd name="connsiteY4" fmla="*/ 1055377 h 1055377"/>
                <a:gd name="connsiteX5" fmla="*/ 683825 w 684917"/>
                <a:gd name="connsiteY5" fmla="*/ 0 h 1055377"/>
                <a:gd name="connsiteX6" fmla="*/ 2370 w 684917"/>
                <a:gd name="connsiteY6" fmla="*/ 1179 h 1055377"/>
                <a:gd name="connsiteX7" fmla="*/ 615 w 684917"/>
                <a:gd name="connsiteY7" fmla="*/ 154332 h 1055377"/>
                <a:gd name="connsiteX0" fmla="*/ 615 w 684442"/>
                <a:gd name="connsiteY0" fmla="*/ 154332 h 429902"/>
                <a:gd name="connsiteX1" fmla="*/ 321774 w 684442"/>
                <a:gd name="connsiteY1" fmla="*/ 154332 h 429902"/>
                <a:gd name="connsiteX2" fmla="*/ 470581 w 684442"/>
                <a:gd name="connsiteY2" fmla="*/ 303139 h 429902"/>
                <a:gd name="connsiteX3" fmla="*/ 461056 w 684442"/>
                <a:gd name="connsiteY3" fmla="*/ 427062 h 429902"/>
                <a:gd name="connsiteX4" fmla="*/ 678126 w 684442"/>
                <a:gd name="connsiteY4" fmla="*/ 429902 h 429902"/>
                <a:gd name="connsiteX5" fmla="*/ 683825 w 684442"/>
                <a:gd name="connsiteY5" fmla="*/ 0 h 429902"/>
                <a:gd name="connsiteX6" fmla="*/ 2370 w 684442"/>
                <a:gd name="connsiteY6" fmla="*/ 1179 h 429902"/>
                <a:gd name="connsiteX7" fmla="*/ 615 w 684442"/>
                <a:gd name="connsiteY7" fmla="*/ 154332 h 429902"/>
                <a:gd name="connsiteX0" fmla="*/ 615 w 684260"/>
                <a:gd name="connsiteY0" fmla="*/ 154332 h 429902"/>
                <a:gd name="connsiteX1" fmla="*/ 321774 w 684260"/>
                <a:gd name="connsiteY1" fmla="*/ 154332 h 429902"/>
                <a:gd name="connsiteX2" fmla="*/ 470581 w 684260"/>
                <a:gd name="connsiteY2" fmla="*/ 303139 h 429902"/>
                <a:gd name="connsiteX3" fmla="*/ 461056 w 684260"/>
                <a:gd name="connsiteY3" fmla="*/ 427062 h 429902"/>
                <a:gd name="connsiteX4" fmla="*/ 678126 w 684260"/>
                <a:gd name="connsiteY4" fmla="*/ 429902 h 429902"/>
                <a:gd name="connsiteX5" fmla="*/ 683825 w 684260"/>
                <a:gd name="connsiteY5" fmla="*/ 0 h 429902"/>
                <a:gd name="connsiteX6" fmla="*/ 2370 w 684260"/>
                <a:gd name="connsiteY6" fmla="*/ 1179 h 429902"/>
                <a:gd name="connsiteX7" fmla="*/ 615 w 684260"/>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14027 h 427062"/>
                <a:gd name="connsiteX5" fmla="*/ 683825 w 687651"/>
                <a:gd name="connsiteY5" fmla="*/ 0 h 427062"/>
                <a:gd name="connsiteX6" fmla="*/ 2370 w 687651"/>
                <a:gd name="connsiteY6" fmla="*/ 1179 h 427062"/>
                <a:gd name="connsiteX7" fmla="*/ 615 w 687651"/>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20377 h 427062"/>
                <a:gd name="connsiteX5" fmla="*/ 683825 w 690826"/>
                <a:gd name="connsiteY5" fmla="*/ 0 h 427062"/>
                <a:gd name="connsiteX6" fmla="*/ 2370 w 690826"/>
                <a:gd name="connsiteY6" fmla="*/ 1179 h 427062"/>
                <a:gd name="connsiteX7" fmla="*/ 615 w 690826"/>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14027 h 427062"/>
                <a:gd name="connsiteX5" fmla="*/ 683825 w 690826"/>
                <a:gd name="connsiteY5" fmla="*/ 0 h 427062"/>
                <a:gd name="connsiteX6" fmla="*/ 2370 w 690826"/>
                <a:gd name="connsiteY6" fmla="*/ 1179 h 427062"/>
                <a:gd name="connsiteX7" fmla="*/ 615 w 69082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17202 h 427062"/>
                <a:gd name="connsiteX5" fmla="*/ 683825 w 684476"/>
                <a:gd name="connsiteY5" fmla="*/ 0 h 427062"/>
                <a:gd name="connsiteX6" fmla="*/ 2370 w 684476"/>
                <a:gd name="connsiteY6" fmla="*/ 1179 h 427062"/>
                <a:gd name="connsiteX7" fmla="*/ 615 w 68447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20377 h 427062"/>
                <a:gd name="connsiteX5" fmla="*/ 683825 w 684476"/>
                <a:gd name="connsiteY5" fmla="*/ 0 h 427062"/>
                <a:gd name="connsiteX6" fmla="*/ 2370 w 684476"/>
                <a:gd name="connsiteY6" fmla="*/ 1179 h 427062"/>
                <a:gd name="connsiteX7" fmla="*/ 615 w 684476"/>
                <a:gd name="connsiteY7" fmla="*/ 154332 h 427062"/>
                <a:gd name="connsiteX0" fmla="*/ 615 w 687651"/>
                <a:gd name="connsiteY0" fmla="*/ 154332 h 429902"/>
                <a:gd name="connsiteX1" fmla="*/ 321774 w 687651"/>
                <a:gd name="connsiteY1" fmla="*/ 154332 h 429902"/>
                <a:gd name="connsiteX2" fmla="*/ 470581 w 687651"/>
                <a:gd name="connsiteY2" fmla="*/ 303139 h 429902"/>
                <a:gd name="connsiteX3" fmla="*/ 461056 w 687651"/>
                <a:gd name="connsiteY3" fmla="*/ 427062 h 429902"/>
                <a:gd name="connsiteX4" fmla="*/ 687651 w 687651"/>
                <a:gd name="connsiteY4" fmla="*/ 429902 h 429902"/>
                <a:gd name="connsiteX5" fmla="*/ 683825 w 687651"/>
                <a:gd name="connsiteY5" fmla="*/ 0 h 429902"/>
                <a:gd name="connsiteX6" fmla="*/ 2370 w 687651"/>
                <a:gd name="connsiteY6" fmla="*/ 1179 h 429902"/>
                <a:gd name="connsiteX7" fmla="*/ 615 w 687651"/>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7062"/>
                <a:gd name="connsiteX1" fmla="*/ 321774 w 687651"/>
                <a:gd name="connsiteY1" fmla="*/ 154332 h 427062"/>
                <a:gd name="connsiteX2" fmla="*/ 470581 w 687651"/>
                <a:gd name="connsiteY2" fmla="*/ 303139 h 427062"/>
                <a:gd name="connsiteX3" fmla="*/ 4737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6727"/>
                <a:gd name="connsiteX1" fmla="*/ 321774 w 687651"/>
                <a:gd name="connsiteY1" fmla="*/ 154332 h 426727"/>
                <a:gd name="connsiteX2" fmla="*/ 470581 w 687651"/>
                <a:gd name="connsiteY2" fmla="*/ 303139 h 426727"/>
                <a:gd name="connsiteX3" fmla="*/ 470581 w 687651"/>
                <a:gd name="connsiteY3" fmla="*/ 423887 h 426727"/>
                <a:gd name="connsiteX4" fmla="*/ 687651 w 687651"/>
                <a:gd name="connsiteY4" fmla="*/ 426727 h 426727"/>
                <a:gd name="connsiteX5" fmla="*/ 683825 w 687651"/>
                <a:gd name="connsiteY5" fmla="*/ 0 h 426727"/>
                <a:gd name="connsiteX6" fmla="*/ 2370 w 687651"/>
                <a:gd name="connsiteY6" fmla="*/ 1179 h 426727"/>
                <a:gd name="connsiteX7" fmla="*/ 615 w 687651"/>
                <a:gd name="connsiteY7" fmla="*/ 154332 h 426727"/>
                <a:gd name="connsiteX0" fmla="*/ 615 w 683913"/>
                <a:gd name="connsiteY0" fmla="*/ 154332 h 423887"/>
                <a:gd name="connsiteX1" fmla="*/ 321774 w 683913"/>
                <a:gd name="connsiteY1" fmla="*/ 154332 h 423887"/>
                <a:gd name="connsiteX2" fmla="*/ 470581 w 683913"/>
                <a:gd name="connsiteY2" fmla="*/ 303139 h 423887"/>
                <a:gd name="connsiteX3" fmla="*/ 470581 w 683913"/>
                <a:gd name="connsiteY3" fmla="*/ 423887 h 423887"/>
                <a:gd name="connsiteX4" fmla="*/ 595576 w 683913"/>
                <a:gd name="connsiteY4" fmla="*/ 407677 h 423887"/>
                <a:gd name="connsiteX5" fmla="*/ 683825 w 683913"/>
                <a:gd name="connsiteY5" fmla="*/ 0 h 423887"/>
                <a:gd name="connsiteX6" fmla="*/ 2370 w 683913"/>
                <a:gd name="connsiteY6" fmla="*/ 1179 h 423887"/>
                <a:gd name="connsiteX7" fmla="*/ 615 w 683913"/>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767032"/>
                <a:gd name="connsiteY0" fmla="*/ 154332 h 423887"/>
                <a:gd name="connsiteX1" fmla="*/ 321774 w 767032"/>
                <a:gd name="connsiteY1" fmla="*/ 154332 h 423887"/>
                <a:gd name="connsiteX2" fmla="*/ 470581 w 767032"/>
                <a:gd name="connsiteY2" fmla="*/ 303139 h 423887"/>
                <a:gd name="connsiteX3" fmla="*/ 470581 w 767032"/>
                <a:gd name="connsiteY3" fmla="*/ 423887 h 423887"/>
                <a:gd name="connsiteX4" fmla="*/ 767026 w 767032"/>
                <a:gd name="connsiteY4" fmla="*/ 423552 h 423887"/>
                <a:gd name="connsiteX5" fmla="*/ 683825 w 767032"/>
                <a:gd name="connsiteY5" fmla="*/ 0 h 423887"/>
                <a:gd name="connsiteX6" fmla="*/ 2370 w 767032"/>
                <a:gd name="connsiteY6" fmla="*/ 1179 h 423887"/>
                <a:gd name="connsiteX7" fmla="*/ 615 w 767032"/>
                <a:gd name="connsiteY7" fmla="*/ 154332 h 423887"/>
                <a:gd name="connsiteX0" fmla="*/ 615 w 684661"/>
                <a:gd name="connsiteY0" fmla="*/ 154332 h 423887"/>
                <a:gd name="connsiteX1" fmla="*/ 321774 w 684661"/>
                <a:gd name="connsiteY1" fmla="*/ 154332 h 423887"/>
                <a:gd name="connsiteX2" fmla="*/ 470581 w 684661"/>
                <a:gd name="connsiteY2" fmla="*/ 303139 h 423887"/>
                <a:gd name="connsiteX3" fmla="*/ 470581 w 684661"/>
                <a:gd name="connsiteY3" fmla="*/ 423887 h 423887"/>
                <a:gd name="connsiteX4" fmla="*/ 684476 w 684661"/>
                <a:gd name="connsiteY4" fmla="*/ 420377 h 423887"/>
                <a:gd name="connsiteX5" fmla="*/ 683825 w 684661"/>
                <a:gd name="connsiteY5" fmla="*/ 0 h 423887"/>
                <a:gd name="connsiteX6" fmla="*/ 2370 w 684661"/>
                <a:gd name="connsiteY6" fmla="*/ 1179 h 423887"/>
                <a:gd name="connsiteX7" fmla="*/ 615 w 684661"/>
                <a:gd name="connsiteY7" fmla="*/ 154332 h 423887"/>
                <a:gd name="connsiteX0" fmla="*/ 615 w 684661"/>
                <a:gd name="connsiteY0" fmla="*/ 154332 h 464852"/>
                <a:gd name="connsiteX1" fmla="*/ 321774 w 684661"/>
                <a:gd name="connsiteY1" fmla="*/ 154332 h 464852"/>
                <a:gd name="connsiteX2" fmla="*/ 470581 w 684661"/>
                <a:gd name="connsiteY2" fmla="*/ 303139 h 464852"/>
                <a:gd name="connsiteX3" fmla="*/ 470581 w 684661"/>
                <a:gd name="connsiteY3" fmla="*/ 423887 h 464852"/>
                <a:gd name="connsiteX4" fmla="*/ 684476 w 684661"/>
                <a:gd name="connsiteY4" fmla="*/ 464829 h 464852"/>
                <a:gd name="connsiteX5" fmla="*/ 683825 w 684661"/>
                <a:gd name="connsiteY5" fmla="*/ 0 h 464852"/>
                <a:gd name="connsiteX6" fmla="*/ 2370 w 684661"/>
                <a:gd name="connsiteY6" fmla="*/ 1179 h 464852"/>
                <a:gd name="connsiteX7" fmla="*/ 615 w 684661"/>
                <a:gd name="connsiteY7" fmla="*/ 154332 h 464852"/>
                <a:gd name="connsiteX0" fmla="*/ 615 w 684661"/>
                <a:gd name="connsiteY0" fmla="*/ 154332 h 426900"/>
                <a:gd name="connsiteX1" fmla="*/ 321774 w 684661"/>
                <a:gd name="connsiteY1" fmla="*/ 154332 h 426900"/>
                <a:gd name="connsiteX2" fmla="*/ 470581 w 684661"/>
                <a:gd name="connsiteY2" fmla="*/ 303139 h 426900"/>
                <a:gd name="connsiteX3" fmla="*/ 470581 w 684661"/>
                <a:gd name="connsiteY3" fmla="*/ 423887 h 426900"/>
                <a:gd name="connsiteX4" fmla="*/ 684476 w 684661"/>
                <a:gd name="connsiteY4" fmla="*/ 426727 h 426900"/>
                <a:gd name="connsiteX5" fmla="*/ 683825 w 684661"/>
                <a:gd name="connsiteY5" fmla="*/ 0 h 426900"/>
                <a:gd name="connsiteX6" fmla="*/ 2370 w 684661"/>
                <a:gd name="connsiteY6" fmla="*/ 1179 h 426900"/>
                <a:gd name="connsiteX7" fmla="*/ 615 w 684661"/>
                <a:gd name="connsiteY7" fmla="*/ 154332 h 426900"/>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2855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98442"/>
                <a:gd name="connsiteY0" fmla="*/ 154332 h 423933"/>
                <a:gd name="connsiteX1" fmla="*/ 321774 w 698442"/>
                <a:gd name="connsiteY1" fmla="*/ 154332 h 423933"/>
                <a:gd name="connsiteX2" fmla="*/ 470581 w 698442"/>
                <a:gd name="connsiteY2" fmla="*/ 303139 h 423933"/>
                <a:gd name="connsiteX3" fmla="*/ 470581 w 698442"/>
                <a:gd name="connsiteY3" fmla="*/ 423887 h 423933"/>
                <a:gd name="connsiteX4" fmla="*/ 698411 w 698442"/>
                <a:gd name="connsiteY4" fmla="*/ 423552 h 423933"/>
                <a:gd name="connsiteX5" fmla="*/ 683825 w 698442"/>
                <a:gd name="connsiteY5" fmla="*/ 0 h 423933"/>
                <a:gd name="connsiteX6" fmla="*/ 2370 w 698442"/>
                <a:gd name="connsiteY6" fmla="*/ 1179 h 423933"/>
                <a:gd name="connsiteX7" fmla="*/ 615 w 698442"/>
                <a:gd name="connsiteY7" fmla="*/ 154332 h 423933"/>
                <a:gd name="connsiteX0" fmla="*/ 615 w 683825"/>
                <a:gd name="connsiteY0" fmla="*/ 154332 h 425346"/>
                <a:gd name="connsiteX1" fmla="*/ 321774 w 683825"/>
                <a:gd name="connsiteY1" fmla="*/ 154332 h 425346"/>
                <a:gd name="connsiteX2" fmla="*/ 470581 w 683825"/>
                <a:gd name="connsiteY2" fmla="*/ 303139 h 425346"/>
                <a:gd name="connsiteX3" fmla="*/ 470581 w 683825"/>
                <a:gd name="connsiteY3" fmla="*/ 423887 h 425346"/>
                <a:gd name="connsiteX4" fmla="*/ 682855 w 683825"/>
                <a:gd name="connsiteY4" fmla="*/ 425107 h 425346"/>
                <a:gd name="connsiteX5" fmla="*/ 683825 w 683825"/>
                <a:gd name="connsiteY5" fmla="*/ 0 h 425346"/>
                <a:gd name="connsiteX6" fmla="*/ 2370 w 683825"/>
                <a:gd name="connsiteY6" fmla="*/ 1179 h 425346"/>
                <a:gd name="connsiteX7" fmla="*/ 615 w 683825"/>
                <a:gd name="connsiteY7" fmla="*/ 154332 h 425346"/>
                <a:gd name="connsiteX0" fmla="*/ 615 w 684601"/>
                <a:gd name="connsiteY0" fmla="*/ 154332 h 423933"/>
                <a:gd name="connsiteX1" fmla="*/ 321774 w 684601"/>
                <a:gd name="connsiteY1" fmla="*/ 154332 h 423933"/>
                <a:gd name="connsiteX2" fmla="*/ 470581 w 684601"/>
                <a:gd name="connsiteY2" fmla="*/ 303139 h 423933"/>
                <a:gd name="connsiteX3" fmla="*/ 470581 w 684601"/>
                <a:gd name="connsiteY3" fmla="*/ 423887 h 423933"/>
                <a:gd name="connsiteX4" fmla="*/ 684411 w 684601"/>
                <a:gd name="connsiteY4" fmla="*/ 423552 h 423933"/>
                <a:gd name="connsiteX5" fmla="*/ 683825 w 684601"/>
                <a:gd name="connsiteY5" fmla="*/ 0 h 423933"/>
                <a:gd name="connsiteX6" fmla="*/ 2370 w 684601"/>
                <a:gd name="connsiteY6" fmla="*/ 1179 h 423933"/>
                <a:gd name="connsiteX7" fmla="*/ 615 w 684601"/>
                <a:gd name="connsiteY7" fmla="*/ 154332 h 42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601" h="423933">
                  <a:moveTo>
                    <a:pt x="615" y="154332"/>
                  </a:moveTo>
                  <a:lnTo>
                    <a:pt x="321774" y="154332"/>
                  </a:lnTo>
                  <a:cubicBezTo>
                    <a:pt x="403958" y="154332"/>
                    <a:pt x="470581" y="220955"/>
                    <a:pt x="470581" y="303139"/>
                  </a:cubicBezTo>
                  <a:cubicBezTo>
                    <a:pt x="471639" y="344447"/>
                    <a:pt x="469523" y="382579"/>
                    <a:pt x="470581" y="423887"/>
                  </a:cubicBezTo>
                  <a:cubicBezTo>
                    <a:pt x="541879" y="422717"/>
                    <a:pt x="613113" y="424722"/>
                    <a:pt x="684411" y="423552"/>
                  </a:cubicBezTo>
                  <a:cubicBezTo>
                    <a:pt x="685252" y="283426"/>
                    <a:pt x="682984" y="140126"/>
                    <a:pt x="683825" y="0"/>
                  </a:cubicBezTo>
                  <a:lnTo>
                    <a:pt x="2370" y="1179"/>
                  </a:lnTo>
                  <a:cubicBezTo>
                    <a:pt x="-596" y="93211"/>
                    <a:pt x="-262" y="55113"/>
                    <a:pt x="615" y="15433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19" name="Round Same Side Corner Rectangle 18"/>
            <p:cNvSpPr/>
            <p:nvPr/>
          </p:nvSpPr>
          <p:spPr>
            <a:xfrm>
              <a:off x="7280275" y="5695950"/>
              <a:ext cx="1691127" cy="987523"/>
            </a:xfrm>
            <a:prstGeom prst="round2SameRect">
              <a:avLst>
                <a:gd name="adj1" fmla="val 10197"/>
                <a:gd name="adj2" fmla="val 133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0" name="Round Same Side Corner Rectangle 19"/>
            <p:cNvSpPr/>
            <p:nvPr/>
          </p:nvSpPr>
          <p:spPr>
            <a:xfrm>
              <a:off x="184597" y="4590507"/>
              <a:ext cx="8070570" cy="1612999"/>
            </a:xfrm>
            <a:prstGeom prst="round2SameRect">
              <a:avLst>
                <a:gd name="adj1" fmla="val 8803"/>
                <a:gd name="adj2" fmla="val 912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1" name="Round Same Side Corner Rectangle 20"/>
            <p:cNvSpPr/>
            <p:nvPr/>
          </p:nvSpPr>
          <p:spPr>
            <a:xfrm>
              <a:off x="184151" y="167420"/>
              <a:ext cx="8071016" cy="1612999"/>
            </a:xfrm>
            <a:prstGeom prst="round2SameRect">
              <a:avLst>
                <a:gd name="adj1" fmla="val 8803"/>
                <a:gd name="adj2" fmla="val 912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2" name="Rectangle 21"/>
            <p:cNvSpPr/>
            <p:nvPr/>
          </p:nvSpPr>
          <p:spPr>
            <a:xfrm>
              <a:off x="184597" y="1078081"/>
              <a:ext cx="8070403" cy="372159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grpSp>
      <p:pic>
        <p:nvPicPr>
          <p:cNvPr id="1027" name="Picture 33"/>
          <p:cNvPicPr>
            <a:picLocks noChangeAspect="1"/>
          </p:cNvPicPr>
          <p:nvPr/>
        </p:nvPicPr>
        <p:blipFill>
          <a:blip r:embed="rId11"/>
          <a:srcRect/>
          <a:stretch>
            <a:fillRect/>
          </a:stretch>
        </p:blipFill>
        <p:spPr bwMode="auto">
          <a:xfrm>
            <a:off x="7924801" y="5715002"/>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1" y="274640"/>
            <a:ext cx="7400925" cy="801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1" y="1228727"/>
            <a:ext cx="7400925" cy="471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88913" y="6356352"/>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ea typeface="+mn-ea"/>
                <a:cs typeface="Arial" pitchFamily="34" charset="0"/>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8305800" y="228602"/>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cs typeface="Arial" pitchFamily="34" charset="0"/>
              </a:defRPr>
            </a:lvl1pPr>
          </a:lstStyle>
          <a:p>
            <a:fld id="{AE21E8D2-3278-4812-A44D-5297E854D637}" type="slidenum">
              <a:rPr lang="en-US"/>
              <a:pPr/>
              <a:t>‹#›</a:t>
            </a:fld>
            <a:endParaRPr lang="en-US"/>
          </a:p>
        </p:txBody>
      </p:sp>
      <p:pic>
        <p:nvPicPr>
          <p:cNvPr id="1033" name="Picture 6"/>
          <p:cNvPicPr>
            <a:picLocks noChangeAspect="1"/>
          </p:cNvPicPr>
          <p:nvPr/>
        </p:nvPicPr>
        <p:blipFill>
          <a:blip r:embed="rId12"/>
          <a:srcRect/>
          <a:stretch>
            <a:fillRect/>
          </a:stretch>
        </p:blipFill>
        <p:spPr bwMode="auto">
          <a:xfrm>
            <a:off x="4559300" y="3416302"/>
            <a:ext cx="19050" cy="3175"/>
          </a:xfrm>
          <a:prstGeom prst="rect">
            <a:avLst/>
          </a:prstGeom>
          <a:noFill/>
          <a:ln w="9525">
            <a:noFill/>
            <a:miter lim="800000"/>
            <a:headEnd/>
            <a:tailEnd/>
          </a:ln>
        </p:spPr>
      </p:pic>
      <p:pic>
        <p:nvPicPr>
          <p:cNvPr id="24" name="Picture 2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90647" y="5873692"/>
            <a:ext cx="457917" cy="691425"/>
          </a:xfrm>
          <a:prstGeom prst="rect">
            <a:avLst/>
          </a:prstGeom>
        </p:spPr>
      </p:pic>
    </p:spTree>
    <p:extLst>
      <p:ext uri="{BB962C8B-B14F-4D97-AF65-F5344CB8AC3E}">
        <p14:creationId xmlns:p14="http://schemas.microsoft.com/office/powerpoint/2010/main" val="3056958651"/>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kern="1200" cap="all">
          <a:solidFill>
            <a:srgbClr val="97847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pitchFamily="34" charset="0"/>
        <a:defRPr sz="2400" kern="1200">
          <a:solidFill>
            <a:schemeClr val="tx2"/>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pitchFamily="34" charset="0"/>
        <a:buChar char="–"/>
        <a:defRPr sz="2400" kern="1200">
          <a:solidFill>
            <a:schemeClr val="tx2"/>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61176"/>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B13B722-4B5A-4954-8F3C-B0CA2BB8EDF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1751549"/>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PowerPoint_Presentation1.pptx"/></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ethics for the supervisory Chaplain </a:t>
            </a:r>
            <a:endParaRPr lang="en-US" dirty="0"/>
          </a:p>
        </p:txBody>
      </p:sp>
      <p:sp>
        <p:nvSpPr>
          <p:cNvPr id="4" name="Slide Number Placeholder 3"/>
          <p:cNvSpPr>
            <a:spLocks noGrp="1"/>
          </p:cNvSpPr>
          <p:nvPr>
            <p:ph type="sldNum" sz="quarter" idx="13"/>
          </p:nvPr>
        </p:nvSpPr>
        <p:spPr/>
        <p:txBody>
          <a:bodyPr/>
          <a:lstStyle/>
          <a:p>
            <a:fld id="{4F3B0510-0BA9-4131-8035-0A5C7980A2C3}" type="slidenum">
              <a:rPr lang="en-US" smtClean="0"/>
              <a:pPr/>
              <a:t>1</a:t>
            </a:fld>
            <a:endParaRPr lang="en-US"/>
          </a:p>
        </p:txBody>
      </p:sp>
      <p:sp>
        <p:nvSpPr>
          <p:cNvPr id="5" name="TextBox 4"/>
          <p:cNvSpPr txBox="1"/>
          <p:nvPr/>
        </p:nvSpPr>
        <p:spPr>
          <a:xfrm>
            <a:off x="412750" y="5272088"/>
            <a:ext cx="5518150" cy="862012"/>
          </a:xfrm>
          <a:prstGeom prst="rect">
            <a:avLst/>
          </a:prstGeom>
          <a:noFill/>
        </p:spPr>
        <p:txBody>
          <a:bodyPr>
            <a:spAutoFit/>
          </a:bodyPr>
          <a:lstStyle/>
          <a:p>
            <a:r>
              <a:rPr lang="en-US" altLang="en-US" sz="1200" i="1" dirty="0">
                <a:solidFill>
                  <a:schemeClr val="bg1"/>
                </a:solidFill>
              </a:rPr>
              <a:t>“</a:t>
            </a:r>
            <a:r>
              <a:rPr lang="en-US" sz="1200" i="1" dirty="0">
                <a:solidFill>
                  <a:schemeClr val="bg1"/>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chemeClr val="bg1"/>
                </a:solidFill>
              </a:rPr>
              <a:t>”</a:t>
            </a:r>
            <a:endParaRPr lang="en-US" sz="1200" i="1" dirty="0">
              <a:solidFill>
                <a:schemeClr val="bg1"/>
              </a:solidFill>
            </a:endParaRPr>
          </a:p>
        </p:txBody>
      </p:sp>
      <p:sp>
        <p:nvSpPr>
          <p:cNvPr id="6" name="Text Placeholder 2"/>
          <p:cNvSpPr txBox="1">
            <a:spLocks/>
          </p:cNvSpPr>
          <p:nvPr/>
        </p:nvSpPr>
        <p:spPr bwMode="auto">
          <a:xfrm>
            <a:off x="328094" y="3378350"/>
            <a:ext cx="6858000" cy="1613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ts val="2000"/>
              </a:lnSpc>
              <a:spcBef>
                <a:spcPct val="20000"/>
              </a:spcBef>
              <a:spcAft>
                <a:spcPct val="0"/>
              </a:spcAft>
              <a:buFont typeface="Arial" pitchFamily="34" charset="0"/>
              <a:defRPr lang="en-US" sz="2000" kern="1200" dirty="0" smtClean="0">
                <a:solidFill>
                  <a:schemeClr val="accent6">
                    <a:lumMod val="20000"/>
                    <a:lumOff val="80000"/>
                  </a:schemeClr>
                </a:solidFill>
                <a:latin typeface="Arial" pitchFamily="34" charset="0"/>
                <a:ea typeface="+mn-ea"/>
                <a:cs typeface="Arial" pitchFamily="34" charset="0"/>
              </a:defRPr>
            </a:lvl1pPr>
            <a:lvl2pPr marL="514350" indent="-285750" algn="l" rtl="0" eaLnBrk="1" fontAlgn="base" hangingPunct="1">
              <a:spcBef>
                <a:spcPct val="20000"/>
              </a:spcBef>
              <a:spcAft>
                <a:spcPct val="0"/>
              </a:spcAft>
              <a:buFont typeface="Arial" pitchFamily="34" charset="0"/>
              <a:buChar char="–"/>
              <a:defRPr lang="en-US" sz="2000" kern="1200" dirty="0" smtClean="0">
                <a:solidFill>
                  <a:srgbClr val="D8D8D8"/>
                </a:solidFill>
                <a:latin typeface="Arial" pitchFamily="34" charset="0"/>
                <a:ea typeface="+mn-ea"/>
                <a:cs typeface="Arial" pitchFamily="34" charset="0"/>
              </a:defRPr>
            </a:lvl2pPr>
            <a:lvl3pPr marL="914400" indent="-228600" algn="l" rtl="0" eaLnBrk="1" fontAlgn="base" hangingPunct="1">
              <a:spcBef>
                <a:spcPct val="20000"/>
              </a:spcBef>
              <a:spcAft>
                <a:spcPct val="0"/>
              </a:spcAft>
              <a:buFont typeface="Arial" pitchFamily="34" charset="0"/>
              <a:buChar char="•"/>
              <a:defRPr lang="en-US" sz="2000" kern="1200" dirty="0" smtClean="0">
                <a:solidFill>
                  <a:srgbClr val="D8D8D8"/>
                </a:solidFill>
                <a:latin typeface="Arial" pitchFamily="34" charset="0"/>
                <a:ea typeface="+mn-ea"/>
                <a:cs typeface="Arial" pitchFamily="34" charset="0"/>
              </a:defRPr>
            </a:lvl3pPr>
            <a:lvl4pPr marL="1371600" indent="-228600" algn="l" rtl="0" eaLnBrk="1" fontAlgn="base" hangingPunct="1">
              <a:spcBef>
                <a:spcPct val="20000"/>
              </a:spcBef>
              <a:spcAft>
                <a:spcPct val="0"/>
              </a:spcAft>
              <a:buFont typeface="Arial" pitchFamily="34" charset="0"/>
              <a:buChar char="–"/>
              <a:defRPr lang="en-US" sz="2000" kern="1200" dirty="0" smtClean="0">
                <a:solidFill>
                  <a:srgbClr val="D8D8D8"/>
                </a:solidFill>
                <a:latin typeface="Arial" pitchFamily="34" charset="0"/>
                <a:ea typeface="+mn-ea"/>
                <a:cs typeface="Arial" pitchFamily="34" charset="0"/>
              </a:defRPr>
            </a:lvl4pPr>
            <a:lvl5pPr marL="1828800" indent="-228600" algn="l" rtl="0" eaLnBrk="1" fontAlgn="base" hangingPunct="1">
              <a:spcBef>
                <a:spcPct val="20000"/>
              </a:spcBef>
              <a:spcAft>
                <a:spcPct val="0"/>
              </a:spcAft>
              <a:buFont typeface="Arial" pitchFamily="34" charset="0"/>
              <a:buChar char="»"/>
              <a:defRPr lang="en-US" sz="2000" kern="1200" dirty="0" smtClean="0">
                <a:solidFill>
                  <a:srgbClr val="D8D8D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dirty="0" smtClean="0"/>
              <a:t>805D-56A7-ETH</a:t>
            </a:r>
          </a:p>
          <a:p>
            <a:pPr marL="0" indent="0">
              <a:buFont typeface="Arial" charset="0"/>
              <a:buNone/>
              <a:defRPr/>
            </a:pPr>
            <a:r>
              <a:rPr lang="en-US" dirty="0" smtClean="0"/>
              <a:t>Prepared by CH (MAJ) </a:t>
            </a:r>
            <a:r>
              <a:rPr lang="en-US" dirty="0" smtClean="0"/>
              <a:t>Dan Kersey</a:t>
            </a:r>
            <a:endParaRPr lang="en-US" dirty="0" smtClean="0"/>
          </a:p>
          <a:p>
            <a:pPr marL="0" indent="0">
              <a:buFont typeface="Arial" charset="0"/>
              <a:buNone/>
              <a:defRPr/>
            </a:pPr>
            <a:r>
              <a:rPr lang="en-US" dirty="0" smtClean="0"/>
              <a:t>US Army Chaplain Center &amp; School</a:t>
            </a:r>
          </a:p>
          <a:p>
            <a:pPr marL="0" indent="0">
              <a:buFont typeface="Arial" charset="0"/>
              <a:buNone/>
              <a:defRPr/>
            </a:pPr>
            <a:r>
              <a:rPr lang="en-US" dirty="0" smtClean="0"/>
              <a:t>For BDE Functional Course</a:t>
            </a:r>
          </a:p>
          <a:p>
            <a:pPr marL="0" indent="0">
              <a:buFont typeface="Arial" charset="0"/>
              <a:buNone/>
              <a:defRPr/>
            </a:pPr>
            <a:r>
              <a:rPr lang="en-US" dirty="0" smtClean="0"/>
              <a:t>JUN 2019</a:t>
            </a:r>
            <a:endParaRPr lang="en-US" dirty="0" smtClean="0"/>
          </a:p>
          <a:p>
            <a:pPr>
              <a:buFont typeface="Arial" charset="0"/>
              <a:buNone/>
              <a:defRPr/>
            </a:pPr>
            <a:endParaRPr lang="en-US" dirty="0"/>
          </a:p>
        </p:txBody>
      </p:sp>
    </p:spTree>
    <p:extLst>
      <p:ext uri="{BB962C8B-B14F-4D97-AF65-F5344CB8AC3E}">
        <p14:creationId xmlns:p14="http://schemas.microsoft.com/office/powerpoint/2010/main" val="3428329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533400"/>
          <a:ext cx="7010400" cy="5791201"/>
        </p:xfrm>
        <a:graphic>
          <a:graphicData uri="http://schemas.openxmlformats.org/drawingml/2006/table">
            <a:tbl>
              <a:tblPr/>
              <a:tblGrid>
                <a:gridCol w="1752600"/>
                <a:gridCol w="1752600"/>
                <a:gridCol w="1752600"/>
                <a:gridCol w="1752600"/>
              </a:tblGrid>
              <a:tr h="705045">
                <a:tc>
                  <a:txBody>
                    <a:bodyPr/>
                    <a:lstStyle/>
                    <a:p>
                      <a:pPr marL="0" marR="0" algn="ctr">
                        <a:lnSpc>
                          <a:spcPct val="115000"/>
                        </a:lnSpc>
                        <a:spcBef>
                          <a:spcPts val="0"/>
                        </a:spcBef>
                        <a:spcAft>
                          <a:spcPts val="0"/>
                        </a:spcAft>
                      </a:pPr>
                      <a:r>
                        <a:rPr lang="en-US" sz="2000" dirty="0">
                          <a:solidFill>
                            <a:srgbClr val="00B050"/>
                          </a:solidFill>
                          <a:latin typeface="Calibri"/>
                          <a:ea typeface="Calibri"/>
                          <a:cs typeface="Times New Roman"/>
                        </a:rPr>
                        <a:t>Evaluate the Options</a:t>
                      </a:r>
                      <a:endParaRPr lang="en-US" sz="1000" dirty="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latin typeface="Calibri"/>
                          <a:ea typeface="Calibri"/>
                          <a:cs typeface="Times New Roman"/>
                        </a:rPr>
                        <a:t>Virtues/Values</a:t>
                      </a:r>
                      <a:endParaRPr lang="en-US" sz="1000" dirty="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latin typeface="Calibri"/>
                          <a:ea typeface="Calibri"/>
                          <a:cs typeface="Times New Roman"/>
                        </a:rPr>
                        <a:t>Outcomes</a:t>
                      </a:r>
                      <a:endParaRPr lang="en-US" sz="1000" dirty="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latin typeface="Calibri"/>
                          <a:ea typeface="Calibri"/>
                          <a:cs typeface="Times New Roman"/>
                        </a:rPr>
                        <a:t>Rules</a:t>
                      </a:r>
                      <a:endParaRPr lang="en-US" sz="1000" dirty="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1539">
                <a:tc>
                  <a:txBody>
                    <a:bodyPr/>
                    <a:lstStyle/>
                    <a:p>
                      <a:pPr marL="0" marR="0" algn="ctr">
                        <a:lnSpc>
                          <a:spcPct val="115000"/>
                        </a:lnSpc>
                        <a:spcBef>
                          <a:spcPts val="0"/>
                        </a:spcBef>
                        <a:spcAft>
                          <a:spcPts val="0"/>
                        </a:spcAft>
                      </a:pPr>
                      <a:endParaRPr lang="en-US" sz="2000" dirty="0">
                        <a:latin typeface="Calibri"/>
                        <a:ea typeface="Calibri"/>
                        <a:cs typeface="Times New Roman"/>
                      </a:endParaRPr>
                    </a:p>
                    <a:p>
                      <a:pPr marL="0" marR="0" algn="ctr">
                        <a:lnSpc>
                          <a:spcPct val="115000"/>
                        </a:lnSpc>
                        <a:spcBef>
                          <a:spcPts val="0"/>
                        </a:spcBef>
                        <a:spcAft>
                          <a:spcPts val="0"/>
                        </a:spcAft>
                      </a:pPr>
                      <a:r>
                        <a:rPr lang="en-US" sz="2000" dirty="0">
                          <a:latin typeface="Calibri"/>
                          <a:ea typeface="Calibri"/>
                          <a:cs typeface="Times New Roman"/>
                        </a:rPr>
                        <a:t>COA 1</a:t>
                      </a:r>
                      <a:endParaRPr lang="en-US" sz="1000" dirty="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510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510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510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1539">
                <a:tc>
                  <a:txBody>
                    <a:bodyPr/>
                    <a:lstStyle/>
                    <a:p>
                      <a:pPr marL="0" marR="0" algn="ctr">
                        <a:lnSpc>
                          <a:spcPct val="115000"/>
                        </a:lnSpc>
                        <a:spcBef>
                          <a:spcPts val="0"/>
                        </a:spcBef>
                        <a:spcAft>
                          <a:spcPts val="0"/>
                        </a:spcAft>
                      </a:pPr>
                      <a:endParaRPr lang="en-US" sz="2000" dirty="0">
                        <a:latin typeface="Calibri"/>
                        <a:ea typeface="Calibri"/>
                        <a:cs typeface="Times New Roman"/>
                      </a:endParaRPr>
                    </a:p>
                    <a:p>
                      <a:pPr marL="0" marR="0" algn="ctr">
                        <a:lnSpc>
                          <a:spcPct val="115000"/>
                        </a:lnSpc>
                        <a:spcBef>
                          <a:spcPts val="0"/>
                        </a:spcBef>
                        <a:spcAft>
                          <a:spcPts val="0"/>
                        </a:spcAft>
                      </a:pPr>
                      <a:r>
                        <a:rPr lang="en-US" sz="2000" dirty="0">
                          <a:latin typeface="Calibri"/>
                          <a:ea typeface="Calibri"/>
                          <a:cs typeface="Times New Roman"/>
                        </a:rPr>
                        <a:t>COA 2</a:t>
                      </a:r>
                      <a:endParaRPr lang="en-US" sz="1000" dirty="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510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510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510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1539">
                <a:tc>
                  <a:txBody>
                    <a:bodyPr/>
                    <a:lstStyle/>
                    <a:p>
                      <a:pPr marL="0" marR="0" algn="ctr">
                        <a:lnSpc>
                          <a:spcPct val="115000"/>
                        </a:lnSpc>
                        <a:spcBef>
                          <a:spcPts val="0"/>
                        </a:spcBef>
                        <a:spcAft>
                          <a:spcPts val="0"/>
                        </a:spcAft>
                      </a:pPr>
                      <a:endParaRPr lang="en-US" sz="2000" dirty="0">
                        <a:latin typeface="Calibri"/>
                        <a:ea typeface="Calibri"/>
                        <a:cs typeface="Times New Roman"/>
                      </a:endParaRPr>
                    </a:p>
                    <a:p>
                      <a:pPr marL="0" marR="0" algn="ctr">
                        <a:lnSpc>
                          <a:spcPct val="115000"/>
                        </a:lnSpc>
                        <a:spcBef>
                          <a:spcPts val="0"/>
                        </a:spcBef>
                        <a:spcAft>
                          <a:spcPts val="0"/>
                        </a:spcAft>
                      </a:pPr>
                      <a:r>
                        <a:rPr lang="en-US" sz="2000" dirty="0">
                          <a:latin typeface="Calibri"/>
                          <a:ea typeface="Calibri"/>
                          <a:cs typeface="Times New Roman"/>
                        </a:rPr>
                        <a:t>COA 3</a:t>
                      </a:r>
                      <a:endParaRPr lang="en-US" sz="1000" dirty="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510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510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510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1539">
                <a:tc>
                  <a:txBody>
                    <a:bodyPr/>
                    <a:lstStyle/>
                    <a:p>
                      <a:pPr marL="0" marR="0" algn="ctr">
                        <a:lnSpc>
                          <a:spcPct val="115000"/>
                        </a:lnSpc>
                        <a:spcBef>
                          <a:spcPts val="0"/>
                        </a:spcBef>
                        <a:spcAft>
                          <a:spcPts val="0"/>
                        </a:spcAft>
                      </a:pPr>
                      <a:endParaRPr lang="en-US" sz="2000" dirty="0">
                        <a:latin typeface="Calibri"/>
                        <a:ea typeface="Calibri"/>
                        <a:cs typeface="Times New Roman"/>
                      </a:endParaRPr>
                    </a:p>
                    <a:p>
                      <a:pPr marL="0" marR="0" algn="ctr">
                        <a:lnSpc>
                          <a:spcPct val="115000"/>
                        </a:lnSpc>
                        <a:spcBef>
                          <a:spcPts val="0"/>
                        </a:spcBef>
                        <a:spcAft>
                          <a:spcPts val="0"/>
                        </a:spcAft>
                      </a:pPr>
                      <a:r>
                        <a:rPr lang="en-US" sz="2000" dirty="0">
                          <a:latin typeface="Calibri"/>
                          <a:ea typeface="Calibri"/>
                          <a:cs typeface="Times New Roman"/>
                        </a:rPr>
                        <a:t>COA x</a:t>
                      </a:r>
                      <a:endParaRPr lang="en-US" sz="1000" dirty="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510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510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5100" dirty="0">
                        <a:latin typeface="Calibri"/>
                        <a:ea typeface="Calibri"/>
                        <a:cs typeface="Times New Roman"/>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29885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AB1A7DF2-B97F-47DB-A442-9297A3D23B0B}" type="slidenum">
              <a:rPr lang="en-US" smtClean="0"/>
              <a:pPr/>
              <a:t>11</a:t>
            </a:fld>
            <a:endParaRPr lang="en-US"/>
          </a:p>
        </p:txBody>
      </p:sp>
      <p:pic>
        <p:nvPicPr>
          <p:cNvPr id="49154" name="Picture 2"/>
          <p:cNvPicPr>
            <a:picLocks noChangeAspect="1" noChangeArrowheads="1"/>
          </p:cNvPicPr>
          <p:nvPr/>
        </p:nvPicPr>
        <p:blipFill>
          <a:blip r:embed="rId3"/>
          <a:srcRect/>
          <a:stretch>
            <a:fillRect/>
          </a:stretch>
        </p:blipFill>
        <p:spPr bwMode="auto">
          <a:xfrm>
            <a:off x="445377" y="287362"/>
            <a:ext cx="3795548" cy="5750830"/>
          </a:xfrm>
          <a:prstGeom prst="rect">
            <a:avLst/>
          </a:prstGeom>
          <a:noFill/>
          <a:ln w="9525">
            <a:noFill/>
            <a:miter lim="800000"/>
            <a:headEnd/>
            <a:tailEnd/>
          </a:ln>
        </p:spPr>
      </p:pic>
      <p:pic>
        <p:nvPicPr>
          <p:cNvPr id="49155" name="Picture 3"/>
          <p:cNvPicPr>
            <a:picLocks noChangeAspect="1" noChangeArrowheads="1"/>
          </p:cNvPicPr>
          <p:nvPr/>
        </p:nvPicPr>
        <p:blipFill>
          <a:blip r:embed="rId4"/>
          <a:srcRect/>
          <a:stretch>
            <a:fillRect/>
          </a:stretch>
        </p:blipFill>
        <p:spPr bwMode="auto">
          <a:xfrm>
            <a:off x="4628196" y="747549"/>
            <a:ext cx="3484313" cy="4967452"/>
          </a:xfrm>
          <a:prstGeom prst="rect">
            <a:avLst/>
          </a:prstGeom>
          <a:noFill/>
          <a:ln w="9525">
            <a:noFill/>
            <a:miter lim="800000"/>
            <a:headEnd/>
            <a:tailEnd/>
          </a:ln>
        </p:spPr>
      </p:pic>
    </p:spTree>
    <p:extLst>
      <p:ext uri="{BB962C8B-B14F-4D97-AF65-F5344CB8AC3E}">
        <p14:creationId xmlns:p14="http://schemas.microsoft.com/office/powerpoint/2010/main" val="3984475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AB1A7DF2-B97F-47DB-A442-9297A3D23B0B}" type="slidenum">
              <a:rPr lang="en-US" smtClean="0"/>
              <a:pPr/>
              <a:t>12</a:t>
            </a:fld>
            <a:endParaRPr lang="en-US"/>
          </a:p>
        </p:txBody>
      </p:sp>
      <p:sp>
        <p:nvSpPr>
          <p:cNvPr id="3" name="Title 2"/>
          <p:cNvSpPr>
            <a:spLocks noGrp="1"/>
          </p:cNvSpPr>
          <p:nvPr>
            <p:ph type="title"/>
          </p:nvPr>
        </p:nvSpPr>
        <p:spPr>
          <a:xfrm>
            <a:off x="328249" y="1863969"/>
            <a:ext cx="7800374" cy="2704367"/>
          </a:xfrm>
        </p:spPr>
        <p:txBody>
          <a:bodyPr/>
          <a:lstStyle/>
          <a:p>
            <a:pPr algn="ctr"/>
            <a:r>
              <a:rPr lang="en-US" sz="5400" b="0" dirty="0" smtClean="0">
                <a:latin typeface="Cooper Black" panose="0208090404030B020404" pitchFamily="18" charset="0"/>
              </a:rPr>
              <a:t>you da boss, now what you </a:t>
            </a:r>
            <a:r>
              <a:rPr lang="en-US" sz="5400" b="0" dirty="0" err="1" smtClean="0">
                <a:latin typeface="Cooper Black" panose="0208090404030B020404" pitchFamily="18" charset="0"/>
              </a:rPr>
              <a:t>gonna</a:t>
            </a:r>
            <a:r>
              <a:rPr lang="en-US" sz="5400" b="0" dirty="0" smtClean="0">
                <a:latin typeface="Cooper Black" panose="0208090404030B020404" pitchFamily="18" charset="0"/>
              </a:rPr>
              <a:t> do???</a:t>
            </a:r>
            <a:endParaRPr lang="en-US" sz="5400" b="0" dirty="0">
              <a:latin typeface="Cooper Black" panose="0208090404030B020404" pitchFamily="18" charset="0"/>
            </a:endParaRPr>
          </a:p>
        </p:txBody>
      </p:sp>
    </p:spTree>
    <p:extLst>
      <p:ext uri="{BB962C8B-B14F-4D97-AF65-F5344CB8AC3E}">
        <p14:creationId xmlns:p14="http://schemas.microsoft.com/office/powerpoint/2010/main" val="1155786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7FBA3073-A0C2-402E-B8E3-A5421E8467E8}" type="slidenum">
              <a:rPr lang="en-US" smtClean="0"/>
              <a:pPr/>
              <a:t>13</a:t>
            </a:fld>
            <a:endParaRPr lang="en-US"/>
          </a:p>
        </p:txBody>
      </p:sp>
      <p:pic>
        <p:nvPicPr>
          <p:cNvPr id="48130" name="Picture 2" descr="C:\Users\library.libnb22.025\Desktop\20130905cnsbr1471-1024x811.jpg"/>
          <p:cNvPicPr>
            <a:picLocks noChangeAspect="1" noChangeArrowheads="1"/>
          </p:cNvPicPr>
          <p:nvPr/>
        </p:nvPicPr>
        <p:blipFill>
          <a:blip r:embed="rId3"/>
          <a:srcRect/>
          <a:stretch>
            <a:fillRect/>
          </a:stretch>
        </p:blipFill>
        <p:spPr bwMode="auto">
          <a:xfrm>
            <a:off x="400050" y="366712"/>
            <a:ext cx="7161860" cy="567213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400925" cy="801687"/>
          </a:xfrm>
        </p:spPr>
        <p:txBody>
          <a:bodyPr/>
          <a:lstStyle/>
          <a:p>
            <a:pPr>
              <a:defRPr/>
            </a:pPr>
            <a:r>
              <a:rPr lang="en-US" sz="3600" dirty="0" smtClean="0"/>
              <a:t>questions</a:t>
            </a:r>
            <a:endParaRPr lang="en-US" sz="3600" dirty="0"/>
          </a:p>
        </p:txBody>
      </p:sp>
      <p:pic>
        <p:nvPicPr>
          <p:cNvPr id="73731" name="Picture 2" descr="question 3.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79413"/>
            <a:ext cx="9144000" cy="6099175"/>
          </a:xfrm>
          <a:prstGeom prst="rect">
            <a:avLst/>
          </a:prstGeom>
          <a:noFill/>
          <a:ln w="9525">
            <a:noFill/>
            <a:miter lim="800000"/>
            <a:headEnd/>
            <a:tailEnd/>
          </a:ln>
        </p:spPr>
      </p:pic>
    </p:spTree>
    <p:extLst>
      <p:ext uri="{BB962C8B-B14F-4D97-AF65-F5344CB8AC3E}">
        <p14:creationId xmlns:p14="http://schemas.microsoft.com/office/powerpoint/2010/main" val="4210259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dirty="0" smtClean="0"/>
              <a:t>Check on Learning</a:t>
            </a:r>
          </a:p>
        </p:txBody>
      </p:sp>
      <p:sp>
        <p:nvSpPr>
          <p:cNvPr id="262147" name="Rectangle 3"/>
          <p:cNvSpPr>
            <a:spLocks noGrp="1" noChangeArrowheads="1"/>
          </p:cNvSpPr>
          <p:nvPr>
            <p:ph idx="1"/>
          </p:nvPr>
        </p:nvSpPr>
        <p:spPr/>
        <p:txBody>
          <a:bodyPr/>
          <a:lstStyle/>
          <a:p>
            <a:r>
              <a:rPr lang="en-US" dirty="0" smtClean="0"/>
              <a:t>What document defines the Army Ethic?</a:t>
            </a:r>
          </a:p>
          <a:p>
            <a:endParaRPr lang="en-US" dirty="0" smtClean="0"/>
          </a:p>
          <a:p>
            <a:r>
              <a:rPr lang="en-US" dirty="0" smtClean="0"/>
              <a:t>Name one lens for evaluating possible ethical/moral COAs.</a:t>
            </a:r>
          </a:p>
          <a:p>
            <a:endParaRPr lang="en-US" dirty="0" smtClean="0"/>
          </a:p>
          <a:p>
            <a:r>
              <a:rPr lang="en-US" dirty="0" smtClean="0"/>
              <a:t>What document identifies chaplains as internal advisors?</a:t>
            </a:r>
          </a:p>
          <a:p>
            <a:endParaRPr lang="en-US" dirty="0" smtClean="0"/>
          </a:p>
          <a:p>
            <a:r>
              <a:rPr lang="en-US" dirty="0" smtClean="0"/>
              <a:t>Who is responsible for ethical and moral development of Soldiers and Leaders?</a:t>
            </a:r>
          </a:p>
          <a:p>
            <a:endParaRPr lang="en-US" dirty="0" smtClean="0"/>
          </a:p>
          <a:p>
            <a:endParaRPr lang="en-US" dirty="0" smtClean="0"/>
          </a:p>
          <a:p>
            <a:endParaRPr lang="en-US" dirty="0" smtClean="0"/>
          </a:p>
          <a:p>
            <a:endParaRPr lang="en-US" sz="2000" b="1" dirty="0" smtClean="0"/>
          </a:p>
          <a:p>
            <a:endParaRPr lang="en-US" sz="2000" dirty="0" smtClean="0"/>
          </a:p>
        </p:txBody>
      </p:sp>
      <p:sp>
        <p:nvSpPr>
          <p:cNvPr id="70660" name="Slide Number Placeholder 4"/>
          <p:cNvSpPr>
            <a:spLocks noGrp="1"/>
          </p:cNvSpPr>
          <p:nvPr>
            <p:ph type="sldNum" sz="quarter" idx="10"/>
          </p:nvPr>
        </p:nvSpPr>
        <p:spPr/>
        <p:txBody>
          <a:bodyPr/>
          <a:lstStyle/>
          <a:p>
            <a:fld id="{3A06D705-E8F2-460B-9B30-90AFE937F373}" type="slidenum">
              <a:rPr lang="en-US" smtClean="0"/>
              <a:pPr/>
              <a:t>15</a:t>
            </a:fld>
            <a:endParaRPr lang="en-US" smtClean="0"/>
          </a:p>
        </p:txBody>
      </p:sp>
    </p:spTree>
    <p:extLst>
      <p:ext uri="{BB962C8B-B14F-4D97-AF65-F5344CB8AC3E}">
        <p14:creationId xmlns:p14="http://schemas.microsoft.com/office/powerpoint/2010/main" val="30144743"/>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animEffect transition="in" filter="fade">
                                      <p:cBhvr>
                                        <p:cTn id="7" dur="500"/>
                                        <p:tgtEl>
                                          <p:spTgt spid="262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2147">
                                            <p:txEl>
                                              <p:pRg st="2" end="2"/>
                                            </p:txEl>
                                          </p:spTgt>
                                        </p:tgtEl>
                                        <p:attrNameLst>
                                          <p:attrName>style.visibility</p:attrName>
                                        </p:attrNameLst>
                                      </p:cBhvr>
                                      <p:to>
                                        <p:strVal val="visible"/>
                                      </p:to>
                                    </p:set>
                                    <p:animEffect transition="in" filter="fade">
                                      <p:cBhvr>
                                        <p:cTn id="12" dur="500"/>
                                        <p:tgtEl>
                                          <p:spTgt spid="262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2147">
                                            <p:txEl>
                                              <p:pRg st="4" end="4"/>
                                            </p:txEl>
                                          </p:spTgt>
                                        </p:tgtEl>
                                        <p:attrNameLst>
                                          <p:attrName>style.visibility</p:attrName>
                                        </p:attrNameLst>
                                      </p:cBhvr>
                                      <p:to>
                                        <p:strVal val="visible"/>
                                      </p:to>
                                    </p:set>
                                    <p:animEffect transition="in" filter="fade">
                                      <p:cBhvr>
                                        <p:cTn id="17" dur="500"/>
                                        <p:tgtEl>
                                          <p:spTgt spid="2621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2147">
                                            <p:txEl>
                                              <p:pRg st="6" end="6"/>
                                            </p:txEl>
                                          </p:spTgt>
                                        </p:tgtEl>
                                        <p:attrNameLst>
                                          <p:attrName>style.visibility</p:attrName>
                                        </p:attrNameLst>
                                      </p:cBhvr>
                                      <p:to>
                                        <p:strVal val="visible"/>
                                      </p:to>
                                    </p:set>
                                    <p:animEffect transition="in" filter="fade">
                                      <p:cBhvr>
                                        <p:cTn id="22" dur="500"/>
                                        <p:tgtEl>
                                          <p:spTgt spid="262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Terminal learning objective</a:t>
            </a:r>
            <a:endParaRPr lang="en-US" dirty="0">
              <a:ea typeface="+mj-ea"/>
            </a:endParaRPr>
          </a:p>
        </p:txBody>
      </p:sp>
      <p:sp>
        <p:nvSpPr>
          <p:cNvPr id="18435" name="Text Placeholder 7"/>
          <p:cNvSpPr>
            <a:spLocks noGrp="1"/>
          </p:cNvSpPr>
          <p:nvPr>
            <p:ph idx="1"/>
          </p:nvPr>
        </p:nvSpPr>
        <p:spPr/>
        <p:txBody>
          <a:bodyPr/>
          <a:lstStyle/>
          <a:p>
            <a:r>
              <a:rPr lang="en-US" dirty="0" smtClean="0">
                <a:ea typeface="ＭＳ Ｐゴシック" pitchFamily="34" charset="-128"/>
              </a:rPr>
              <a:t>Action:  Understand critical role of chaplain as an ethical moral advisor, moral developer, and Supervisor at the Strategic level. </a:t>
            </a:r>
            <a:endParaRPr lang="en-US" dirty="0">
              <a:ea typeface="ＭＳ Ｐゴシック" pitchFamily="34" charset="-128"/>
            </a:endParaRPr>
          </a:p>
          <a:p>
            <a:endParaRPr lang="en-US" dirty="0">
              <a:ea typeface="ＭＳ Ｐゴシック" pitchFamily="34" charset="-128"/>
            </a:endParaRPr>
          </a:p>
          <a:p>
            <a:r>
              <a:rPr lang="en-US" dirty="0" smtClean="0">
                <a:ea typeface="ＭＳ Ｐゴシック" pitchFamily="34" charset="-128"/>
              </a:rPr>
              <a:t>Conditions:   </a:t>
            </a:r>
            <a:r>
              <a:rPr lang="en-US" altLang="en-US" dirty="0">
                <a:cs typeface="Aharoni" panose="02010803020104030203" pitchFamily="2" charset="-79"/>
              </a:rPr>
              <a:t>Given classroom instruction, classroom discussion, handouts, </a:t>
            </a:r>
            <a:r>
              <a:rPr lang="en-US" altLang="en-US" dirty="0" smtClean="0">
                <a:cs typeface="Aharoni" panose="02010803020104030203" pitchFamily="2" charset="-79"/>
              </a:rPr>
              <a:t>case studies, and practical exercises.</a:t>
            </a:r>
            <a:endParaRPr lang="en-US" dirty="0" smtClean="0">
              <a:ea typeface="ＭＳ Ｐゴシック" pitchFamily="34" charset="-128"/>
            </a:endParaRPr>
          </a:p>
          <a:p>
            <a:pPr marL="0" indent="0"/>
            <a:endParaRPr lang="en-US" dirty="0">
              <a:ea typeface="ＭＳ Ｐゴシック" pitchFamily="34" charset="-128"/>
            </a:endParaRPr>
          </a:p>
          <a:p>
            <a:r>
              <a:rPr lang="en-US" dirty="0" smtClean="0">
                <a:ea typeface="ＭＳ Ｐゴシック" pitchFamily="34" charset="-128"/>
              </a:rPr>
              <a:t>Standard:   Students </a:t>
            </a:r>
            <a:r>
              <a:rPr lang="en-US" dirty="0">
                <a:ea typeface="ＭＳ Ｐゴシック" pitchFamily="34" charset="-128"/>
              </a:rPr>
              <a:t>will develop an understanding </a:t>
            </a:r>
            <a:r>
              <a:rPr lang="en-US" dirty="0" smtClean="0">
                <a:ea typeface="ＭＳ Ｐゴシック" pitchFamily="34" charset="-128"/>
              </a:rPr>
              <a:t>of Supervisory Chaplain’s role in the area of ethics and morals. Students will also develop plan to strategically execute moral leadership training.</a:t>
            </a:r>
          </a:p>
        </p:txBody>
      </p:sp>
      <p:sp>
        <p:nvSpPr>
          <p:cNvPr id="18434" name="Slide Number Placeholder 3"/>
          <p:cNvSpPr>
            <a:spLocks noGrp="1"/>
          </p:cNvSpPr>
          <p:nvPr>
            <p:ph type="sldNum" sz="quarter" idx="10"/>
          </p:nvPr>
        </p:nvSpPr>
        <p:spPr bwMode="auto">
          <a:noFill/>
          <a:ln>
            <a:miter lim="800000"/>
            <a:headEnd/>
            <a:tailEnd/>
          </a:ln>
        </p:spPr>
        <p:txBody>
          <a:bodyPr/>
          <a:lstStyle/>
          <a:p>
            <a:fld id="{AEA117E4-40B3-4A36-991A-F0091CA7B18F}" type="slidenum">
              <a:rPr lang="en-US"/>
              <a:pPr/>
              <a:t>16</a:t>
            </a:fld>
            <a:endParaRPr lang="en-US"/>
          </a:p>
        </p:txBody>
      </p:sp>
    </p:spTree>
    <p:extLst>
      <p:ext uri="{BB962C8B-B14F-4D97-AF65-F5344CB8AC3E}">
        <p14:creationId xmlns:p14="http://schemas.microsoft.com/office/powerpoint/2010/main" val="2063845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7FBA3073-A0C2-402E-B8E3-A5421E8467E8}" type="slidenum">
              <a:rPr lang="en-US" smtClean="0"/>
              <a:pPr/>
              <a:t>17</a:t>
            </a:fld>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55471"/>
            <a:ext cx="9144000" cy="390252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2955471"/>
          </a:xfrm>
          <a:prstGeom prst="rect">
            <a:avLst/>
          </a:prstGeom>
        </p:spPr>
      </p:pic>
    </p:spTree>
    <p:extLst>
      <p:ext uri="{BB962C8B-B14F-4D97-AF65-F5344CB8AC3E}">
        <p14:creationId xmlns:p14="http://schemas.microsoft.com/office/powerpoint/2010/main" val="2355868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7"/>
          </p:nvPr>
        </p:nvSpPr>
        <p:spPr/>
        <p:txBody>
          <a:bodyPr/>
          <a:lstStyle/>
          <a:p>
            <a:fld id="{53CBD23D-AC1C-4AAF-81A2-05A66E8F355A}" type="slidenum">
              <a:rPr lang="en-US" smtClean="0"/>
              <a:pPr/>
              <a:t>2</a:t>
            </a:fld>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120" y="1184210"/>
            <a:ext cx="7697030" cy="4130740"/>
          </a:xfrm>
          <a:prstGeom prst="rect">
            <a:avLst/>
          </a:prstGeom>
        </p:spPr>
      </p:pic>
    </p:spTree>
    <p:extLst>
      <p:ext uri="{BB962C8B-B14F-4D97-AF65-F5344CB8AC3E}">
        <p14:creationId xmlns:p14="http://schemas.microsoft.com/office/powerpoint/2010/main" val="3423326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Terminal learning objective</a:t>
            </a:r>
            <a:endParaRPr lang="en-US" dirty="0">
              <a:ea typeface="+mj-ea"/>
            </a:endParaRPr>
          </a:p>
        </p:txBody>
      </p:sp>
      <p:sp>
        <p:nvSpPr>
          <p:cNvPr id="18435" name="Text Placeholder 7"/>
          <p:cNvSpPr>
            <a:spLocks noGrp="1"/>
          </p:cNvSpPr>
          <p:nvPr>
            <p:ph idx="1"/>
          </p:nvPr>
        </p:nvSpPr>
        <p:spPr/>
        <p:txBody>
          <a:bodyPr/>
          <a:lstStyle/>
          <a:p>
            <a:r>
              <a:rPr lang="en-US" dirty="0" smtClean="0">
                <a:ea typeface="ＭＳ Ｐゴシック" pitchFamily="34" charset="-128"/>
              </a:rPr>
              <a:t>Action:  Understand critical role of chaplain as an ethical moral advisor, moral developer, and Supervisor at the Strategic level. </a:t>
            </a:r>
            <a:endParaRPr lang="en-US" dirty="0">
              <a:ea typeface="ＭＳ Ｐゴシック" pitchFamily="34" charset="-128"/>
            </a:endParaRPr>
          </a:p>
          <a:p>
            <a:endParaRPr lang="en-US" dirty="0">
              <a:ea typeface="ＭＳ Ｐゴシック" pitchFamily="34" charset="-128"/>
            </a:endParaRPr>
          </a:p>
          <a:p>
            <a:r>
              <a:rPr lang="en-US" dirty="0" smtClean="0">
                <a:ea typeface="ＭＳ Ｐゴシック" pitchFamily="34" charset="-128"/>
              </a:rPr>
              <a:t>Conditions:   </a:t>
            </a:r>
            <a:r>
              <a:rPr lang="en-US" altLang="en-US" dirty="0">
                <a:cs typeface="Aharoni" panose="02010803020104030203" pitchFamily="2" charset="-79"/>
              </a:rPr>
              <a:t>Given classroom instruction, classroom discussion, handouts, </a:t>
            </a:r>
            <a:r>
              <a:rPr lang="en-US" altLang="en-US" dirty="0" smtClean="0">
                <a:cs typeface="Aharoni" panose="02010803020104030203" pitchFamily="2" charset="-79"/>
              </a:rPr>
              <a:t>case studies, and practical exercises.</a:t>
            </a:r>
            <a:endParaRPr lang="en-US" dirty="0" smtClean="0">
              <a:ea typeface="ＭＳ Ｐゴシック" pitchFamily="34" charset="-128"/>
            </a:endParaRPr>
          </a:p>
          <a:p>
            <a:pPr marL="0" indent="0"/>
            <a:endParaRPr lang="en-US" dirty="0">
              <a:ea typeface="ＭＳ Ｐゴシック" pitchFamily="34" charset="-128"/>
            </a:endParaRPr>
          </a:p>
          <a:p>
            <a:r>
              <a:rPr lang="en-US" dirty="0" smtClean="0">
                <a:ea typeface="ＭＳ Ｐゴシック" pitchFamily="34" charset="-128"/>
              </a:rPr>
              <a:t>Standard:   Students </a:t>
            </a:r>
            <a:r>
              <a:rPr lang="en-US" dirty="0">
                <a:ea typeface="ＭＳ Ｐゴシック" pitchFamily="34" charset="-128"/>
              </a:rPr>
              <a:t>will develop an understanding </a:t>
            </a:r>
            <a:r>
              <a:rPr lang="en-US" dirty="0" smtClean="0">
                <a:ea typeface="ＭＳ Ｐゴシック" pitchFamily="34" charset="-128"/>
              </a:rPr>
              <a:t>of Supervisory Chaplain’s role in the area of ethics and morals. Students will also develop plan to strategically execute moral leadership training.</a:t>
            </a:r>
          </a:p>
        </p:txBody>
      </p:sp>
      <p:sp>
        <p:nvSpPr>
          <p:cNvPr id="18434" name="Slide Number Placeholder 3"/>
          <p:cNvSpPr>
            <a:spLocks noGrp="1"/>
          </p:cNvSpPr>
          <p:nvPr>
            <p:ph type="sldNum" sz="quarter" idx="10"/>
          </p:nvPr>
        </p:nvSpPr>
        <p:spPr bwMode="auto">
          <a:noFill/>
          <a:ln>
            <a:miter lim="800000"/>
            <a:headEnd/>
            <a:tailEnd/>
          </a:ln>
        </p:spPr>
        <p:txBody>
          <a:bodyPr/>
          <a:lstStyle/>
          <a:p>
            <a:fld id="{AEA117E4-40B3-4A36-991A-F0091CA7B18F}" type="slidenum">
              <a:rPr lang="en-US"/>
              <a:pPr/>
              <a:t>3</a:t>
            </a:fld>
            <a:endParaRPr lang="en-US"/>
          </a:p>
        </p:txBody>
      </p:sp>
    </p:spTree>
    <p:extLst>
      <p:ext uri="{BB962C8B-B14F-4D97-AF65-F5344CB8AC3E}">
        <p14:creationId xmlns:p14="http://schemas.microsoft.com/office/powerpoint/2010/main" val="2063845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steps and activities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Analyze strategic elements of the Army Profession and the Army Ethic</a:t>
            </a:r>
            <a:endParaRPr lang="en-US" dirty="0"/>
          </a:p>
          <a:p>
            <a:pPr marL="457200" indent="-457200">
              <a:buFont typeface="+mj-lt"/>
              <a:buAutoNum type="arabicPeriod"/>
            </a:pPr>
            <a:r>
              <a:rPr lang="en-US" dirty="0" smtClean="0"/>
              <a:t>Evaluate role of chaplain as the ethical moral advisor to Command</a:t>
            </a:r>
            <a:endParaRPr lang="en-US" dirty="0"/>
          </a:p>
          <a:p>
            <a:pPr marL="457200" indent="-457200">
              <a:buFont typeface="+mj-lt"/>
              <a:buAutoNum type="arabicPeriod"/>
            </a:pPr>
            <a:r>
              <a:rPr lang="en-US" dirty="0" smtClean="0"/>
              <a:t>Plan strategically to execute Moral Leadership Training for Division and higher</a:t>
            </a:r>
            <a:endParaRPr lang="en-US" dirty="0"/>
          </a:p>
          <a:p>
            <a:pPr marL="457200" indent="-4572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208E3531-0A67-4BD6-B733-BBE5465281B8}" type="slidenum">
              <a:rPr lang="en-US" smtClean="0"/>
              <a:pPr/>
              <a:t>4</a:t>
            </a:fld>
            <a:endParaRPr lang="en-US"/>
          </a:p>
        </p:txBody>
      </p:sp>
    </p:spTree>
    <p:extLst>
      <p:ext uri="{BB962C8B-B14F-4D97-AF65-F5344CB8AC3E}">
        <p14:creationId xmlns:p14="http://schemas.microsoft.com/office/powerpoint/2010/main" val="2905922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AB1A7DF2-B97F-47DB-A442-9297A3D23B0B}" type="slidenum">
              <a:rPr lang="en-US" smtClean="0"/>
              <a:pPr/>
              <a:t>5</a:t>
            </a:fld>
            <a:endParaRPr lang="en-US"/>
          </a:p>
        </p:txBody>
      </p:sp>
      <p:sp>
        <p:nvSpPr>
          <p:cNvPr id="7" name="Title 6"/>
          <p:cNvSpPr>
            <a:spLocks noGrp="1"/>
          </p:cNvSpPr>
          <p:nvPr>
            <p:ph type="title"/>
          </p:nvPr>
        </p:nvSpPr>
        <p:spPr/>
        <p:txBody>
          <a:bodyPr/>
          <a:lstStyle/>
          <a:p>
            <a:endParaRPr lang="en-US" dirty="0"/>
          </a:p>
        </p:txBody>
      </p:sp>
      <p:pic>
        <p:nvPicPr>
          <p:cNvPr id="8" name="Picture 2" descr="C:\Users\Daniel.Johnson\Desktop\CAPE\Briefs Slides and Images\CAPE presentation images\5ec color.jpg"/>
          <p:cNvPicPr>
            <a:picLocks noChangeAspect="1" noChangeArrowheads="1"/>
          </p:cNvPicPr>
          <p:nvPr/>
        </p:nvPicPr>
        <p:blipFill>
          <a:blip r:embed="rId3" cstate="email">
            <a:extLst>
              <a:ext uri="{28A0092B-C50C-407E-A947-70E740481C1C}">
                <a14:useLocalDpi xmlns:a14="http://schemas.microsoft.com/office/drawing/2010/main"/>
              </a:ext>
            </a:extLst>
          </a:blip>
          <a:srcRect t="15188" b="14100"/>
          <a:stretch>
            <a:fillRect/>
          </a:stretch>
        </p:blipFill>
        <p:spPr bwMode="auto">
          <a:xfrm>
            <a:off x="208547" y="625642"/>
            <a:ext cx="7972928" cy="5005137"/>
          </a:xfrm>
          <a:prstGeom prst="rect">
            <a:avLst/>
          </a:prstGeom>
          <a:noFill/>
        </p:spPr>
      </p:pic>
    </p:spTree>
    <p:extLst>
      <p:ext uri="{BB962C8B-B14F-4D97-AF65-F5344CB8AC3E}">
        <p14:creationId xmlns:p14="http://schemas.microsoft.com/office/powerpoint/2010/main" val="2742877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20566" y="345474"/>
            <a:ext cx="7827145" cy="6071092"/>
          </a:xfrm>
        </p:spPr>
        <p:txBody>
          <a:bodyPr/>
          <a:lstStyle/>
          <a:p>
            <a:r>
              <a:rPr lang="en-US" i="1" dirty="0" smtClean="0"/>
              <a:t>“Chaplain sections and UMTs are organized to respond to the religious and moral needs of Soldiers, their Families, and  other  authorized  personnel.”</a:t>
            </a:r>
          </a:p>
          <a:p>
            <a:r>
              <a:rPr lang="en-US" i="1" dirty="0" smtClean="0"/>
              <a:t>“All chaplains and religious affairs specialists will remember that they represent their nation, the Army and the Chaplain Corps. They are therefore charged to uphold the highest professional, moral, and ethical standards at all times as  they  model  the  Army  Profession  and  Ethic.”</a:t>
            </a:r>
          </a:p>
          <a:p>
            <a:r>
              <a:rPr lang="en-US" i="1" dirty="0" smtClean="0"/>
              <a:t>“As the professional military religious staff advisor, the chaplain advises the commander and staff on morals, morale,  ethical  issues,  and  the  impact  of  religion  on  all  aspects  of  military  operations.”</a:t>
            </a:r>
          </a:p>
          <a:p>
            <a:endParaRPr lang="en-US" i="1" dirty="0" smtClean="0"/>
          </a:p>
          <a:p>
            <a:endParaRPr lang="en-US" i="1" dirty="0" smtClean="0"/>
          </a:p>
          <a:p>
            <a:endParaRPr lang="en-US" i="1" dirty="0"/>
          </a:p>
        </p:txBody>
      </p:sp>
      <p:sp>
        <p:nvSpPr>
          <p:cNvPr id="4" name="Slide Number Placeholder 3"/>
          <p:cNvSpPr>
            <a:spLocks noGrp="1"/>
          </p:cNvSpPr>
          <p:nvPr>
            <p:ph type="sldNum" sz="quarter" idx="13"/>
          </p:nvPr>
        </p:nvSpPr>
        <p:spPr/>
        <p:txBody>
          <a:bodyPr/>
          <a:lstStyle/>
          <a:p>
            <a:fld id="{7FBA3073-A0C2-402E-B8E3-A5421E8467E8}" type="slidenum">
              <a:rPr lang="en-US" smtClean="0"/>
              <a:pPr/>
              <a:t>6</a:t>
            </a:fld>
            <a:endParaRPr lang="en-US"/>
          </a:p>
        </p:txBody>
      </p:sp>
      <p:sp>
        <p:nvSpPr>
          <p:cNvPr id="5" name="TextBox 4"/>
          <p:cNvSpPr txBox="1"/>
          <p:nvPr/>
        </p:nvSpPr>
        <p:spPr>
          <a:xfrm>
            <a:off x="3831020" y="5360276"/>
            <a:ext cx="4225159" cy="461665"/>
          </a:xfrm>
          <a:prstGeom prst="rect">
            <a:avLst/>
          </a:prstGeom>
          <a:noFill/>
        </p:spPr>
        <p:txBody>
          <a:bodyPr wrap="square" rtlCol="0">
            <a:spAutoFit/>
          </a:bodyPr>
          <a:lstStyle/>
          <a:p>
            <a:pPr algn="ctr"/>
            <a:r>
              <a:rPr lang="en-US" b="1" dirty="0" smtClean="0">
                <a:solidFill>
                  <a:schemeClr val="tx1">
                    <a:lumMod val="75000"/>
                    <a:lumOff val="25000"/>
                  </a:schemeClr>
                </a:solidFill>
              </a:rPr>
              <a:t>from AR 165-1 2-2 c, f; 2-3 2</a:t>
            </a:r>
            <a:endParaRPr lang="en-US"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7FBA3073-A0C2-402E-B8E3-A5421E8467E8}" type="slidenum">
              <a:rPr lang="en-US" smtClean="0"/>
              <a:pPr/>
              <a:t>7</a:t>
            </a:fld>
            <a:endParaRPr lang="en-US"/>
          </a:p>
        </p:txBody>
      </p:sp>
      <p:graphicFrame>
        <p:nvGraphicFramePr>
          <p:cNvPr id="1026" name="Object 2"/>
          <p:cNvGraphicFramePr>
            <a:graphicFrameLocks noChangeAspect="1"/>
          </p:cNvGraphicFramePr>
          <p:nvPr/>
        </p:nvGraphicFramePr>
        <p:xfrm>
          <a:off x="290989" y="1117600"/>
          <a:ext cx="7979251" cy="4511040"/>
        </p:xfrm>
        <a:graphic>
          <a:graphicData uri="http://schemas.openxmlformats.org/presentationml/2006/ole">
            <mc:AlternateContent xmlns:mc="http://schemas.openxmlformats.org/markup-compatibility/2006">
              <mc:Choice xmlns:v="urn:schemas-microsoft-com:vml" Requires="v">
                <p:oleObj spid="_x0000_s1050" name="Presentation" r:id="rId4" imgW="6094318" imgH="3427412" progId="PowerPoint.Show.12">
                  <p:embed/>
                </p:oleObj>
              </mc:Choice>
              <mc:Fallback>
                <p:oleObj name="Presentation" r:id="rId4" imgW="6094318" imgH="3427412" progId="PowerPoint.Show.12">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89" y="1117600"/>
                        <a:ext cx="7979251" cy="451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2837793" y="5379931"/>
            <a:ext cx="2569779" cy="707886"/>
          </a:xfrm>
          <a:prstGeom prst="rect">
            <a:avLst/>
          </a:prstGeom>
          <a:noFill/>
        </p:spPr>
        <p:txBody>
          <a:bodyPr wrap="square" rtlCol="0">
            <a:spAutoFit/>
          </a:bodyPr>
          <a:lstStyle/>
          <a:p>
            <a:pPr algn="ctr"/>
            <a:r>
              <a:rPr lang="en-US" sz="4000" dirty="0" smtClean="0">
                <a:latin typeface="Stencil" pitchFamily="82" charset="0"/>
              </a:rPr>
              <a:t>BE</a:t>
            </a:r>
            <a:endParaRPr lang="en-US" sz="4000" dirty="0">
              <a:latin typeface="Stencil" pitchFamily="82" charset="0"/>
            </a:endParaRPr>
          </a:p>
        </p:txBody>
      </p:sp>
      <p:sp>
        <p:nvSpPr>
          <p:cNvPr id="6" name="TextBox 5"/>
          <p:cNvSpPr txBox="1"/>
          <p:nvPr/>
        </p:nvSpPr>
        <p:spPr>
          <a:xfrm>
            <a:off x="5047013" y="3679371"/>
            <a:ext cx="1888177" cy="707886"/>
          </a:xfrm>
          <a:prstGeom prst="rect">
            <a:avLst/>
          </a:prstGeom>
          <a:noFill/>
        </p:spPr>
        <p:txBody>
          <a:bodyPr wrap="square" rtlCol="0">
            <a:spAutoFit/>
          </a:bodyPr>
          <a:lstStyle/>
          <a:p>
            <a:pPr algn="ctr"/>
            <a:r>
              <a:rPr lang="en-US" sz="4000" dirty="0" smtClean="0">
                <a:latin typeface="Stencil" pitchFamily="82" charset="0"/>
              </a:rPr>
              <a:t>know</a:t>
            </a:r>
            <a:endParaRPr lang="en-US" sz="4000" dirty="0">
              <a:latin typeface="Stencil" pitchFamily="82" charset="0"/>
            </a:endParaRPr>
          </a:p>
        </p:txBody>
      </p:sp>
      <p:sp>
        <p:nvSpPr>
          <p:cNvPr id="7" name="TextBox 6"/>
          <p:cNvSpPr txBox="1"/>
          <p:nvPr/>
        </p:nvSpPr>
        <p:spPr>
          <a:xfrm>
            <a:off x="2101932" y="3701142"/>
            <a:ext cx="1009404" cy="707886"/>
          </a:xfrm>
          <a:prstGeom prst="rect">
            <a:avLst/>
          </a:prstGeom>
          <a:noFill/>
        </p:spPr>
        <p:txBody>
          <a:bodyPr wrap="square" rtlCol="0">
            <a:spAutoFit/>
          </a:bodyPr>
          <a:lstStyle/>
          <a:p>
            <a:pPr algn="ctr"/>
            <a:r>
              <a:rPr lang="en-US" sz="4000" dirty="0" smtClean="0">
                <a:latin typeface="Stencil" pitchFamily="82" charset="0"/>
              </a:rPr>
              <a:t>do</a:t>
            </a:r>
            <a:endParaRPr lang="en-US" sz="4000" dirty="0">
              <a:latin typeface="Stencil"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AB1A7DF2-B97F-47DB-A442-9297A3D23B0B}" type="slidenum">
              <a:rPr lang="en-US" smtClean="0"/>
              <a:pPr/>
              <a:t>8</a:t>
            </a:fld>
            <a:endParaRPr lang="en-US"/>
          </a:p>
        </p:txBody>
      </p:sp>
      <p:pic>
        <p:nvPicPr>
          <p:cNvPr id="48130" name="Picture 2"/>
          <p:cNvPicPr>
            <a:picLocks noChangeAspect="1" noChangeArrowheads="1"/>
          </p:cNvPicPr>
          <p:nvPr/>
        </p:nvPicPr>
        <p:blipFill>
          <a:blip r:embed="rId3"/>
          <a:srcRect/>
          <a:stretch>
            <a:fillRect/>
          </a:stretch>
        </p:blipFill>
        <p:spPr bwMode="auto">
          <a:xfrm>
            <a:off x="536026" y="283781"/>
            <a:ext cx="7299435" cy="5552988"/>
          </a:xfrm>
          <a:prstGeom prst="rect">
            <a:avLst/>
          </a:prstGeom>
          <a:noFill/>
          <a:ln w="9525">
            <a:noFill/>
            <a:miter lim="800000"/>
            <a:headEnd/>
            <a:tailEnd/>
          </a:ln>
        </p:spPr>
      </p:pic>
    </p:spTree>
    <p:extLst>
      <p:ext uri="{BB962C8B-B14F-4D97-AF65-F5344CB8AC3E}">
        <p14:creationId xmlns:p14="http://schemas.microsoft.com/office/powerpoint/2010/main" val="1098325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81025" y="990600"/>
            <a:ext cx="7981950" cy="5334000"/>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3316" name="Rectangle 52"/>
          <p:cNvSpPr>
            <a:spLocks noChangeArrowheads="1"/>
          </p:cNvSpPr>
          <p:nvPr/>
        </p:nvSpPr>
        <p:spPr bwMode="auto">
          <a:xfrm>
            <a:off x="1143000" y="5791200"/>
            <a:ext cx="4038600" cy="461963"/>
          </a:xfrm>
          <a:prstGeom prst="rect">
            <a:avLst/>
          </a:prstGeom>
          <a:noFill/>
          <a:ln w="9525">
            <a:noFill/>
            <a:miter lim="800000"/>
            <a:headEnd/>
            <a:tailEnd/>
          </a:ln>
        </p:spPr>
        <p:txBody>
          <a:bodyPr>
            <a:spAutoFit/>
          </a:bodyPr>
          <a:lstStyle/>
          <a:p>
            <a:pPr algn="ctr" fontAlgn="auto">
              <a:spcBef>
                <a:spcPts val="0"/>
              </a:spcBef>
              <a:spcAft>
                <a:spcPts val="0"/>
              </a:spcAft>
            </a:pPr>
            <a:r>
              <a:rPr lang="en-US" b="1" i="1">
                <a:solidFill>
                  <a:srgbClr val="4F6228"/>
                </a:solidFill>
                <a:latin typeface="Calibri" pitchFamily="34" charset="0"/>
              </a:rPr>
              <a:t>The Professional’s Battlespace</a:t>
            </a:r>
          </a:p>
        </p:txBody>
      </p:sp>
      <p:sp>
        <p:nvSpPr>
          <p:cNvPr id="57" name="TextBox 40"/>
          <p:cNvSpPr txBox="1">
            <a:spLocks noChangeArrowheads="1"/>
          </p:cNvSpPr>
          <p:nvPr/>
        </p:nvSpPr>
        <p:spPr bwMode="auto">
          <a:xfrm>
            <a:off x="990600" y="5410200"/>
            <a:ext cx="838200" cy="307975"/>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US" sz="1400" b="1" i="1" dirty="0">
                <a:solidFill>
                  <a:srgbClr val="9BBB59">
                    <a:lumMod val="50000"/>
                  </a:srgbClr>
                </a:solidFill>
                <a:effectLst>
                  <a:outerShdw blurRad="38100" dist="38100" dir="2700000" algn="tl">
                    <a:srgbClr val="000000">
                      <a:alpha val="43137"/>
                    </a:srgbClr>
                  </a:outerShdw>
                </a:effectLst>
                <a:latin typeface="Calibri"/>
              </a:rPr>
              <a:t>ORDERS</a:t>
            </a:r>
          </a:p>
        </p:txBody>
      </p:sp>
      <p:sp>
        <p:nvSpPr>
          <p:cNvPr id="58" name="TextBox 40"/>
          <p:cNvSpPr txBox="1">
            <a:spLocks noChangeArrowheads="1"/>
          </p:cNvSpPr>
          <p:nvPr/>
        </p:nvSpPr>
        <p:spPr bwMode="auto">
          <a:xfrm>
            <a:off x="5334000" y="5638800"/>
            <a:ext cx="838200" cy="523875"/>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US" sz="1400" b="1" i="1" dirty="0">
                <a:solidFill>
                  <a:srgbClr val="9BBB59">
                    <a:lumMod val="50000"/>
                  </a:srgbClr>
                </a:solidFill>
                <a:effectLst>
                  <a:outerShdw blurRad="38100" dist="38100" dir="2700000" algn="tl">
                    <a:srgbClr val="000000">
                      <a:alpha val="43137"/>
                    </a:srgbClr>
                  </a:outerShdw>
                </a:effectLst>
                <a:latin typeface="Calibri"/>
              </a:rPr>
              <a:t>ARMY VALUES</a:t>
            </a:r>
          </a:p>
        </p:txBody>
      </p:sp>
      <p:sp>
        <p:nvSpPr>
          <p:cNvPr id="59" name="TextBox 40"/>
          <p:cNvSpPr txBox="1">
            <a:spLocks noChangeArrowheads="1"/>
          </p:cNvSpPr>
          <p:nvPr/>
        </p:nvSpPr>
        <p:spPr bwMode="auto">
          <a:xfrm>
            <a:off x="7239000" y="5334000"/>
            <a:ext cx="914400" cy="523875"/>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US" sz="1400" b="1" i="1" dirty="0">
                <a:solidFill>
                  <a:srgbClr val="9BBB59">
                    <a:lumMod val="50000"/>
                  </a:srgbClr>
                </a:solidFill>
                <a:effectLst>
                  <a:outerShdw blurRad="38100" dist="38100" dir="2700000" algn="tl">
                    <a:srgbClr val="000000">
                      <a:alpha val="43137"/>
                    </a:srgbClr>
                  </a:outerShdw>
                </a:effectLst>
                <a:latin typeface="Calibri"/>
              </a:rPr>
              <a:t>WARRIOR ETHOS</a:t>
            </a:r>
          </a:p>
        </p:txBody>
      </p:sp>
      <p:sp>
        <p:nvSpPr>
          <p:cNvPr id="60" name="TextBox 40"/>
          <p:cNvSpPr txBox="1">
            <a:spLocks noChangeArrowheads="1"/>
          </p:cNvSpPr>
          <p:nvPr/>
        </p:nvSpPr>
        <p:spPr bwMode="auto">
          <a:xfrm>
            <a:off x="5354638" y="1128713"/>
            <a:ext cx="1295400" cy="307975"/>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US" sz="1400" b="1" i="1" dirty="0">
                <a:solidFill>
                  <a:srgbClr val="9BBB59">
                    <a:lumMod val="50000"/>
                  </a:srgbClr>
                </a:solidFill>
                <a:effectLst>
                  <a:outerShdw blurRad="38100" dist="38100" dir="2700000" algn="tl">
                    <a:srgbClr val="000000">
                      <a:alpha val="43137"/>
                    </a:srgbClr>
                  </a:outerShdw>
                </a:effectLst>
                <a:latin typeface="Calibri"/>
              </a:rPr>
              <a:t>REGULATIONS</a:t>
            </a:r>
          </a:p>
        </p:txBody>
      </p:sp>
      <p:sp>
        <p:nvSpPr>
          <p:cNvPr id="61" name="TextBox 40"/>
          <p:cNvSpPr txBox="1">
            <a:spLocks noChangeArrowheads="1"/>
          </p:cNvSpPr>
          <p:nvPr/>
        </p:nvSpPr>
        <p:spPr bwMode="auto">
          <a:xfrm>
            <a:off x="7259638" y="1101725"/>
            <a:ext cx="838200" cy="522288"/>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US" sz="1400" b="1" i="1" dirty="0">
                <a:solidFill>
                  <a:srgbClr val="9BBB59">
                    <a:lumMod val="50000"/>
                  </a:srgbClr>
                </a:solidFill>
                <a:effectLst>
                  <a:outerShdw blurRad="38100" dist="38100" dir="2700000" algn="tl">
                    <a:srgbClr val="000000">
                      <a:alpha val="43137"/>
                    </a:srgbClr>
                  </a:outerShdw>
                </a:effectLst>
                <a:latin typeface="Calibri"/>
              </a:rPr>
              <a:t>ARMY NORMS</a:t>
            </a:r>
          </a:p>
        </p:txBody>
      </p:sp>
      <p:sp>
        <p:nvSpPr>
          <p:cNvPr id="62" name="TextBox 40"/>
          <p:cNvSpPr txBox="1">
            <a:spLocks noChangeArrowheads="1"/>
          </p:cNvSpPr>
          <p:nvPr/>
        </p:nvSpPr>
        <p:spPr bwMode="auto">
          <a:xfrm>
            <a:off x="685800" y="2514600"/>
            <a:ext cx="990600" cy="522288"/>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US" sz="1400" b="1" i="1" dirty="0">
                <a:solidFill>
                  <a:srgbClr val="9BBB59">
                    <a:lumMod val="50000"/>
                  </a:srgbClr>
                </a:solidFill>
                <a:effectLst>
                  <a:outerShdw blurRad="38100" dist="38100" dir="2700000" algn="tl">
                    <a:srgbClr val="000000">
                      <a:alpha val="43137"/>
                    </a:srgbClr>
                  </a:outerShdw>
                </a:effectLst>
                <a:latin typeface="Calibri"/>
              </a:rPr>
              <a:t>UNIT CULTURE</a:t>
            </a:r>
          </a:p>
        </p:txBody>
      </p:sp>
      <p:sp>
        <p:nvSpPr>
          <p:cNvPr id="63" name="TextBox 40"/>
          <p:cNvSpPr txBox="1">
            <a:spLocks noChangeArrowheads="1"/>
          </p:cNvSpPr>
          <p:nvPr/>
        </p:nvSpPr>
        <p:spPr bwMode="auto">
          <a:xfrm>
            <a:off x="976313" y="1192213"/>
            <a:ext cx="2057400" cy="306387"/>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US" sz="1400" b="1" i="1" dirty="0">
                <a:solidFill>
                  <a:srgbClr val="9BBB59">
                    <a:lumMod val="50000"/>
                  </a:srgbClr>
                </a:solidFill>
                <a:effectLst>
                  <a:outerShdw blurRad="38100" dist="38100" dir="2700000" algn="tl">
                    <a:srgbClr val="000000">
                      <a:alpha val="43137"/>
                    </a:srgbClr>
                  </a:outerShdw>
                </a:effectLst>
                <a:latin typeface="Calibri"/>
              </a:rPr>
              <a:t>JUST WAR PRINCIPLES</a:t>
            </a:r>
          </a:p>
        </p:txBody>
      </p:sp>
      <p:sp>
        <p:nvSpPr>
          <p:cNvPr id="64" name="TextBox 40"/>
          <p:cNvSpPr txBox="1">
            <a:spLocks noChangeArrowheads="1"/>
          </p:cNvSpPr>
          <p:nvPr/>
        </p:nvSpPr>
        <p:spPr bwMode="auto">
          <a:xfrm>
            <a:off x="7924800" y="3505200"/>
            <a:ext cx="504825" cy="307975"/>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US" sz="1400" b="1" i="1" dirty="0">
                <a:solidFill>
                  <a:srgbClr val="9BBB59">
                    <a:lumMod val="50000"/>
                  </a:srgbClr>
                </a:solidFill>
                <a:effectLst>
                  <a:outerShdw blurRad="38100" dist="38100" dir="2700000" algn="tl">
                    <a:srgbClr val="000000">
                      <a:alpha val="43137"/>
                    </a:srgbClr>
                  </a:outerShdw>
                </a:effectLst>
                <a:latin typeface="Calibri"/>
              </a:rPr>
              <a:t>ROE</a:t>
            </a:r>
          </a:p>
        </p:txBody>
      </p:sp>
      <p:sp>
        <p:nvSpPr>
          <p:cNvPr id="65" name="TextBox 40"/>
          <p:cNvSpPr txBox="1">
            <a:spLocks noChangeArrowheads="1"/>
          </p:cNvSpPr>
          <p:nvPr/>
        </p:nvSpPr>
        <p:spPr bwMode="auto">
          <a:xfrm>
            <a:off x="838200" y="3810000"/>
            <a:ext cx="581025" cy="307975"/>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US" sz="1400" b="1" i="1" dirty="0">
                <a:solidFill>
                  <a:srgbClr val="9BBB59">
                    <a:lumMod val="50000"/>
                  </a:srgbClr>
                </a:solidFill>
                <a:effectLst>
                  <a:outerShdw blurRad="38100" dist="38100" dir="2700000" algn="tl">
                    <a:srgbClr val="000000">
                      <a:alpha val="43137"/>
                    </a:srgbClr>
                  </a:outerShdw>
                </a:effectLst>
                <a:latin typeface="Calibri"/>
              </a:rPr>
              <a:t>SOPs</a:t>
            </a:r>
          </a:p>
        </p:txBody>
      </p:sp>
      <p:sp>
        <p:nvSpPr>
          <p:cNvPr id="66" name="TextBox 40"/>
          <p:cNvSpPr txBox="1">
            <a:spLocks noChangeArrowheads="1"/>
          </p:cNvSpPr>
          <p:nvPr/>
        </p:nvSpPr>
        <p:spPr bwMode="auto">
          <a:xfrm>
            <a:off x="2873375" y="1069975"/>
            <a:ext cx="2057400" cy="523875"/>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US" sz="1400" b="1" i="1" dirty="0">
                <a:solidFill>
                  <a:srgbClr val="9BBB59">
                    <a:lumMod val="50000"/>
                  </a:srgbClr>
                </a:solidFill>
                <a:effectLst>
                  <a:outerShdw blurRad="38100" dist="38100" dir="2700000" algn="tl">
                    <a:srgbClr val="000000">
                      <a:alpha val="43137"/>
                    </a:srgbClr>
                  </a:outerShdw>
                </a:effectLst>
                <a:latin typeface="Calibri"/>
              </a:rPr>
              <a:t>OPERATIONAL ENVIRONMENT</a:t>
            </a:r>
          </a:p>
        </p:txBody>
      </p:sp>
      <p:sp>
        <p:nvSpPr>
          <p:cNvPr id="67" name="Title 1"/>
          <p:cNvSpPr txBox="1">
            <a:spLocks/>
          </p:cNvSpPr>
          <p:nvPr/>
        </p:nvSpPr>
        <p:spPr>
          <a:xfrm>
            <a:off x="1143000" y="274638"/>
            <a:ext cx="6934200" cy="563562"/>
          </a:xfrm>
          <a:prstGeom prst="rect">
            <a:avLst/>
          </a:prstGeom>
        </p:spPr>
        <p:txBody>
          <a:bodyPr anchor="ctr"/>
          <a:lstStyle/>
          <a:p>
            <a:pPr algn="ctr" fontAlgn="auto">
              <a:spcBef>
                <a:spcPts val="0"/>
              </a:spcBef>
              <a:spcAft>
                <a:spcPts val="0"/>
              </a:spcAft>
              <a:defRPr/>
            </a:pPr>
            <a:r>
              <a:rPr lang="en-US" sz="2600" b="1" i="1" dirty="0">
                <a:solidFill>
                  <a:srgbClr val="8064A2">
                    <a:lumMod val="50000"/>
                  </a:srgbClr>
                </a:solidFill>
                <a:latin typeface="Calibri"/>
              </a:rPr>
              <a:t>Professional Character Development</a:t>
            </a:r>
          </a:p>
        </p:txBody>
      </p:sp>
      <p:cxnSp>
        <p:nvCxnSpPr>
          <p:cNvPr id="125" name="Straight Arrow Connector 124"/>
          <p:cNvCxnSpPr/>
          <p:nvPr/>
        </p:nvCxnSpPr>
        <p:spPr bwMode="auto">
          <a:xfrm rot="16200000" flipV="1">
            <a:off x="3127375" y="3730625"/>
            <a:ext cx="614363" cy="11113"/>
          </a:xfrm>
          <a:prstGeom prst="straightConnector1">
            <a:avLst/>
          </a:prstGeom>
          <a:noFill/>
          <a:ln w="38100">
            <a:solidFill>
              <a:schemeClr val="tx1"/>
            </a:solidFill>
            <a:prstDash val="solid"/>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2" name="Group 61"/>
          <p:cNvGrpSpPr>
            <a:grpSpLocks/>
          </p:cNvGrpSpPr>
          <p:nvPr/>
        </p:nvGrpSpPr>
        <p:grpSpPr bwMode="auto">
          <a:xfrm>
            <a:off x="2251075" y="2076450"/>
            <a:ext cx="2181225" cy="1347788"/>
            <a:chOff x="1156408" y="1447800"/>
            <a:chExt cx="3183191" cy="1905000"/>
          </a:xfrm>
        </p:grpSpPr>
        <p:sp>
          <p:nvSpPr>
            <p:cNvPr id="164" name="Oval 163"/>
            <p:cNvSpPr/>
            <p:nvPr/>
          </p:nvSpPr>
          <p:spPr>
            <a:xfrm>
              <a:off x="1448316" y="1447800"/>
              <a:ext cx="2819465" cy="1905000"/>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3369" name="TextBox 63"/>
            <p:cNvSpPr txBox="1">
              <a:spLocks noChangeArrowheads="1"/>
            </p:cNvSpPr>
            <p:nvPr/>
          </p:nvSpPr>
          <p:spPr bwMode="auto">
            <a:xfrm>
              <a:off x="1156408" y="1463305"/>
              <a:ext cx="3183191" cy="1783580"/>
            </a:xfrm>
            <a:prstGeom prst="rect">
              <a:avLst/>
            </a:prstGeom>
            <a:noFill/>
            <a:ln w="9525">
              <a:noFill/>
              <a:miter lim="800000"/>
              <a:headEnd/>
              <a:tailEnd/>
            </a:ln>
          </p:spPr>
          <p:txBody>
            <a:bodyPr>
              <a:spAutoFit/>
            </a:bodyPr>
            <a:lstStyle/>
            <a:p>
              <a:pPr algn="ctr" fontAlgn="auto">
                <a:spcBef>
                  <a:spcPts val="0"/>
                </a:spcBef>
                <a:spcAft>
                  <a:spcPts val="0"/>
                </a:spcAft>
              </a:pPr>
              <a:r>
                <a:rPr lang="en-US" sz="1600" b="1">
                  <a:solidFill>
                    <a:prstClr val="black"/>
                  </a:solidFill>
                  <a:latin typeface="Calibri"/>
                </a:rPr>
                <a:t>Maturity</a:t>
              </a:r>
            </a:p>
            <a:p>
              <a:pPr lvl="1" fontAlgn="auto">
                <a:spcBef>
                  <a:spcPts val="0"/>
                </a:spcBef>
                <a:spcAft>
                  <a:spcPts val="0"/>
                </a:spcAft>
                <a:buFont typeface="Arial" charset="0"/>
                <a:buChar char="•"/>
              </a:pPr>
              <a:r>
                <a:rPr lang="en-US" sz="1800" b="1">
                  <a:solidFill>
                    <a:prstClr val="black"/>
                  </a:solidFill>
                  <a:latin typeface="Calibri"/>
                </a:rPr>
                <a:t>  </a:t>
              </a:r>
              <a:r>
                <a:rPr lang="en-US" sz="1400" b="1">
                  <a:solidFill>
                    <a:prstClr val="black"/>
                  </a:solidFill>
                  <a:latin typeface="Calibri"/>
                </a:rPr>
                <a:t>Identity</a:t>
              </a:r>
            </a:p>
            <a:p>
              <a:pPr lvl="1" fontAlgn="auto">
                <a:spcBef>
                  <a:spcPts val="0"/>
                </a:spcBef>
                <a:spcAft>
                  <a:spcPts val="0"/>
                </a:spcAft>
                <a:buFont typeface="Arial" charset="0"/>
                <a:buChar char="•"/>
              </a:pPr>
              <a:r>
                <a:rPr lang="en-US" sz="1400" b="1">
                  <a:solidFill>
                    <a:prstClr val="black"/>
                  </a:solidFill>
                  <a:latin typeface="Calibri"/>
                </a:rPr>
                <a:t>  Judgment</a:t>
              </a:r>
            </a:p>
            <a:p>
              <a:pPr lvl="1" fontAlgn="auto">
                <a:spcBef>
                  <a:spcPts val="0"/>
                </a:spcBef>
                <a:spcAft>
                  <a:spcPts val="0"/>
                </a:spcAft>
                <a:buFont typeface="Arial" charset="0"/>
                <a:buChar char="•"/>
              </a:pPr>
              <a:r>
                <a:rPr lang="en-US" sz="1400" b="1">
                  <a:solidFill>
                    <a:prstClr val="black"/>
                  </a:solidFill>
                  <a:latin typeface="Calibri"/>
                </a:rPr>
                <a:t>  Self-Awareness</a:t>
              </a:r>
            </a:p>
            <a:p>
              <a:pPr lvl="1" fontAlgn="auto">
                <a:spcBef>
                  <a:spcPts val="0"/>
                </a:spcBef>
                <a:spcAft>
                  <a:spcPts val="0"/>
                </a:spcAft>
                <a:buFont typeface="Arial" charset="0"/>
                <a:buChar char="•"/>
              </a:pPr>
              <a:r>
                <a:rPr lang="en-US" sz="1400" b="1">
                  <a:solidFill>
                    <a:prstClr val="black"/>
                  </a:solidFill>
                  <a:latin typeface="Calibri"/>
                </a:rPr>
                <a:t>  Ownership</a:t>
              </a:r>
            </a:p>
          </p:txBody>
        </p:sp>
      </p:grpSp>
      <p:grpSp>
        <p:nvGrpSpPr>
          <p:cNvPr id="3" name="Group 64"/>
          <p:cNvGrpSpPr>
            <a:grpSpLocks/>
          </p:cNvGrpSpPr>
          <p:nvPr/>
        </p:nvGrpSpPr>
        <p:grpSpPr bwMode="auto">
          <a:xfrm>
            <a:off x="5334000" y="2076450"/>
            <a:ext cx="2057400" cy="1347788"/>
            <a:chOff x="5176451" y="1447800"/>
            <a:chExt cx="3185161" cy="1905000"/>
          </a:xfrm>
        </p:grpSpPr>
        <p:sp>
          <p:nvSpPr>
            <p:cNvPr id="162" name="Oval 161"/>
            <p:cNvSpPr/>
            <p:nvPr/>
          </p:nvSpPr>
          <p:spPr>
            <a:xfrm>
              <a:off x="5181366" y="1447800"/>
              <a:ext cx="3165500" cy="1905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3367" name="TextBox 67"/>
            <p:cNvSpPr txBox="1">
              <a:spLocks noChangeArrowheads="1"/>
            </p:cNvSpPr>
            <p:nvPr/>
          </p:nvSpPr>
          <p:spPr bwMode="auto">
            <a:xfrm>
              <a:off x="5176451" y="1557748"/>
              <a:ext cx="3185161" cy="1783833"/>
            </a:xfrm>
            <a:prstGeom prst="rect">
              <a:avLst/>
            </a:prstGeom>
            <a:noFill/>
            <a:ln w="9525">
              <a:noFill/>
              <a:miter lim="800000"/>
              <a:headEnd/>
              <a:tailEnd/>
            </a:ln>
          </p:spPr>
          <p:txBody>
            <a:bodyPr>
              <a:spAutoFit/>
            </a:bodyPr>
            <a:lstStyle/>
            <a:p>
              <a:pPr algn="ctr" fontAlgn="auto">
                <a:spcBef>
                  <a:spcPts val="0"/>
                </a:spcBef>
                <a:spcAft>
                  <a:spcPts val="0"/>
                </a:spcAft>
              </a:pPr>
              <a:r>
                <a:rPr lang="en-US" sz="1600" b="1">
                  <a:solidFill>
                    <a:prstClr val="black"/>
                  </a:solidFill>
                  <a:latin typeface="Calibri"/>
                </a:rPr>
                <a:t>Strength</a:t>
              </a:r>
            </a:p>
            <a:p>
              <a:pPr lvl="1" indent="-109538" fontAlgn="auto">
                <a:spcBef>
                  <a:spcPts val="0"/>
                </a:spcBef>
                <a:spcAft>
                  <a:spcPts val="0"/>
                </a:spcAft>
                <a:buFont typeface="Arial" charset="0"/>
                <a:buChar char="•"/>
              </a:pPr>
              <a:r>
                <a:rPr lang="en-US" sz="1800" b="1">
                  <a:solidFill>
                    <a:prstClr val="black"/>
                  </a:solidFill>
                  <a:latin typeface="Calibri"/>
                </a:rPr>
                <a:t> </a:t>
              </a:r>
              <a:r>
                <a:rPr lang="en-US" sz="1400" b="1">
                  <a:solidFill>
                    <a:prstClr val="black"/>
                  </a:solidFill>
                  <a:latin typeface="Calibri"/>
                </a:rPr>
                <a:t>Courage</a:t>
              </a:r>
            </a:p>
            <a:p>
              <a:pPr lvl="1" indent="-109538" fontAlgn="auto">
                <a:spcBef>
                  <a:spcPts val="0"/>
                </a:spcBef>
                <a:spcAft>
                  <a:spcPts val="0"/>
                </a:spcAft>
                <a:buFont typeface="Arial" charset="0"/>
                <a:buChar char="•"/>
              </a:pPr>
              <a:r>
                <a:rPr lang="en-US" sz="1400" b="1">
                  <a:solidFill>
                    <a:prstClr val="black"/>
                  </a:solidFill>
                  <a:latin typeface="Calibri"/>
                </a:rPr>
                <a:t>  Confidence</a:t>
              </a:r>
            </a:p>
            <a:p>
              <a:pPr lvl="1" indent="-109538" fontAlgn="auto">
                <a:spcBef>
                  <a:spcPts val="0"/>
                </a:spcBef>
                <a:spcAft>
                  <a:spcPts val="0"/>
                </a:spcAft>
                <a:buFont typeface="Arial" charset="0"/>
                <a:buChar char="•"/>
              </a:pPr>
              <a:r>
                <a:rPr lang="en-US" sz="1400" b="1">
                  <a:solidFill>
                    <a:prstClr val="black"/>
                  </a:solidFill>
                  <a:latin typeface="Calibri"/>
                </a:rPr>
                <a:t>  Self Discipline</a:t>
              </a:r>
            </a:p>
            <a:p>
              <a:pPr lvl="1" indent="-109538" fontAlgn="auto">
                <a:spcBef>
                  <a:spcPts val="0"/>
                </a:spcBef>
                <a:spcAft>
                  <a:spcPts val="0"/>
                </a:spcAft>
                <a:buFont typeface="Arial" charset="0"/>
                <a:buChar char="•"/>
              </a:pPr>
              <a:r>
                <a:rPr lang="en-US" sz="1400" b="1">
                  <a:solidFill>
                    <a:prstClr val="black"/>
                  </a:solidFill>
                  <a:latin typeface="Calibri"/>
                </a:rPr>
                <a:t>  Resilience</a:t>
              </a:r>
            </a:p>
          </p:txBody>
        </p:sp>
      </p:grpSp>
      <p:cxnSp>
        <p:nvCxnSpPr>
          <p:cNvPr id="129" name="Straight Arrow Connector 128"/>
          <p:cNvCxnSpPr>
            <a:stCxn id="136" idx="3"/>
            <a:endCxn id="134" idx="1"/>
          </p:cNvCxnSpPr>
          <p:nvPr/>
        </p:nvCxnSpPr>
        <p:spPr bwMode="auto">
          <a:xfrm>
            <a:off x="3011488" y="4349750"/>
            <a:ext cx="350837" cy="0"/>
          </a:xfrm>
          <a:prstGeom prst="straightConnector1">
            <a:avLst/>
          </a:prstGeom>
          <a:noFill/>
          <a:ln w="38100">
            <a:solidFill>
              <a:schemeClr val="tx1"/>
            </a:solidFill>
            <a:prstDash val="solid"/>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0" name="Shape 129"/>
          <p:cNvCxnSpPr>
            <a:stCxn id="137" idx="3"/>
            <a:endCxn id="133" idx="1"/>
          </p:cNvCxnSpPr>
          <p:nvPr/>
        </p:nvCxnSpPr>
        <p:spPr bwMode="auto">
          <a:xfrm flipV="1">
            <a:off x="7510463" y="3316288"/>
            <a:ext cx="212725" cy="1033462"/>
          </a:xfrm>
          <a:prstGeom prst="bentConnector2">
            <a:avLst/>
          </a:prstGeom>
          <a:noFill/>
          <a:ln w="31750">
            <a:solidFill>
              <a:srgbClr val="7415BB"/>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34" idx="3"/>
            <a:endCxn id="135" idx="1"/>
          </p:cNvCxnSpPr>
          <p:nvPr/>
        </p:nvCxnSpPr>
        <p:spPr bwMode="auto">
          <a:xfrm>
            <a:off x="4484688" y="4349750"/>
            <a:ext cx="436562" cy="0"/>
          </a:xfrm>
          <a:prstGeom prst="straightConnector1">
            <a:avLst/>
          </a:prstGeom>
          <a:noFill/>
          <a:ln w="38100">
            <a:solidFill>
              <a:schemeClr val="tx1"/>
            </a:solidFill>
            <a:prstDash val="solid"/>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35" idx="3"/>
            <a:endCxn id="137" idx="1"/>
          </p:cNvCxnSpPr>
          <p:nvPr/>
        </p:nvCxnSpPr>
        <p:spPr bwMode="auto">
          <a:xfrm>
            <a:off x="6042025" y="4349750"/>
            <a:ext cx="347663" cy="0"/>
          </a:xfrm>
          <a:prstGeom prst="straightConnector1">
            <a:avLst/>
          </a:prstGeom>
          <a:noFill/>
          <a:ln w="38100">
            <a:solidFill>
              <a:schemeClr val="tx1"/>
            </a:solidFill>
            <a:prstDash val="solid"/>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bwMode="auto">
          <a:xfrm rot="16200000">
            <a:off x="7195344" y="2663032"/>
            <a:ext cx="1057275" cy="249237"/>
          </a:xfrm>
          <a:prstGeom prst="rect">
            <a:avLst/>
          </a:prstGeom>
          <a:noFill/>
          <a:ln w="31750">
            <a:solidFill>
              <a:srgbClr val="7415BB"/>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2000" b="1" i="1" dirty="0">
                <a:solidFill>
                  <a:srgbClr val="7415BB"/>
                </a:solidFill>
              </a:rPr>
              <a:t>Feedback</a:t>
            </a:r>
          </a:p>
        </p:txBody>
      </p:sp>
      <p:sp>
        <p:nvSpPr>
          <p:cNvPr id="134" name="Rectangle 133"/>
          <p:cNvSpPr/>
          <p:nvPr/>
        </p:nvSpPr>
        <p:spPr bwMode="auto">
          <a:xfrm>
            <a:off x="3362325" y="4106863"/>
            <a:ext cx="1122363" cy="484187"/>
          </a:xfrm>
          <a:prstGeom prst="rect">
            <a:avLst/>
          </a:prstGeom>
          <a:solidFill>
            <a:srgbClr val="FBF0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prstClr val="black"/>
                </a:solidFill>
              </a:rPr>
              <a:t>Evaluate the Options</a:t>
            </a:r>
          </a:p>
        </p:txBody>
      </p:sp>
      <p:sp>
        <p:nvSpPr>
          <p:cNvPr id="135" name="Rectangle 134"/>
          <p:cNvSpPr/>
          <p:nvPr/>
        </p:nvSpPr>
        <p:spPr bwMode="auto">
          <a:xfrm>
            <a:off x="4921250" y="4106863"/>
            <a:ext cx="1120775" cy="484187"/>
          </a:xfrm>
          <a:prstGeom prst="rect">
            <a:avLst/>
          </a:prstGeom>
          <a:solidFill>
            <a:srgbClr val="FBF0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prstClr val="black"/>
                </a:solidFill>
              </a:rPr>
              <a:t>Commit to a Decision</a:t>
            </a:r>
          </a:p>
        </p:txBody>
      </p:sp>
      <p:sp>
        <p:nvSpPr>
          <p:cNvPr id="136" name="Rectangle 135"/>
          <p:cNvSpPr/>
          <p:nvPr/>
        </p:nvSpPr>
        <p:spPr bwMode="auto">
          <a:xfrm>
            <a:off x="1889125" y="4106863"/>
            <a:ext cx="1122363" cy="484187"/>
          </a:xfrm>
          <a:prstGeom prst="rect">
            <a:avLst/>
          </a:prstGeom>
          <a:solidFill>
            <a:srgbClr val="FBF0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prstClr val="black"/>
                </a:solidFill>
              </a:rPr>
              <a:t>Recognize the  Conflict</a:t>
            </a:r>
          </a:p>
        </p:txBody>
      </p:sp>
      <p:sp>
        <p:nvSpPr>
          <p:cNvPr id="137" name="Rectangle 136"/>
          <p:cNvSpPr/>
          <p:nvPr/>
        </p:nvSpPr>
        <p:spPr bwMode="auto">
          <a:xfrm>
            <a:off x="6389688" y="4106863"/>
            <a:ext cx="1120775" cy="484187"/>
          </a:xfrm>
          <a:prstGeom prst="rect">
            <a:avLst/>
          </a:prstGeom>
          <a:solidFill>
            <a:srgbClr val="FBF0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b="1" dirty="0">
                <a:solidFill>
                  <a:prstClr val="black"/>
                </a:solidFill>
              </a:rPr>
              <a:t>ACT</a:t>
            </a:r>
          </a:p>
        </p:txBody>
      </p:sp>
      <p:cxnSp>
        <p:nvCxnSpPr>
          <p:cNvPr id="138" name="Straight Arrow Connector 137"/>
          <p:cNvCxnSpPr/>
          <p:nvPr/>
        </p:nvCxnSpPr>
        <p:spPr bwMode="auto">
          <a:xfrm rot="5400000" flipH="1" flipV="1">
            <a:off x="7615238" y="3606800"/>
            <a:ext cx="215900" cy="0"/>
          </a:xfrm>
          <a:prstGeom prst="straightConnector1">
            <a:avLst/>
          </a:prstGeom>
          <a:noFill/>
          <a:ln w="31750">
            <a:solidFill>
              <a:srgbClr val="7415BB"/>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bwMode="auto">
          <a:xfrm rot="10800000" flipV="1">
            <a:off x="6888163" y="1762125"/>
            <a:ext cx="187325" cy="0"/>
          </a:xfrm>
          <a:prstGeom prst="straightConnector1">
            <a:avLst/>
          </a:prstGeom>
          <a:noFill/>
          <a:ln w="31750">
            <a:solidFill>
              <a:srgbClr val="7415BB"/>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bwMode="auto">
          <a:xfrm rot="16200000" flipH="1">
            <a:off x="3236119" y="1940719"/>
            <a:ext cx="381000" cy="4762"/>
          </a:xfrm>
          <a:prstGeom prst="straightConnector1">
            <a:avLst/>
          </a:prstGeom>
          <a:noFill/>
          <a:ln w="31750">
            <a:solidFill>
              <a:srgbClr val="7415BB"/>
            </a:solidFill>
            <a:prstDash val="solid"/>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bwMode="auto">
          <a:xfrm rot="5400000">
            <a:off x="6209507" y="1942306"/>
            <a:ext cx="381000" cy="1587"/>
          </a:xfrm>
          <a:prstGeom prst="straightConnector1">
            <a:avLst/>
          </a:prstGeom>
          <a:noFill/>
          <a:ln w="31750">
            <a:solidFill>
              <a:srgbClr val="7415BB"/>
            </a:solidFill>
            <a:prstDash val="solid"/>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bwMode="auto">
          <a:xfrm flipV="1">
            <a:off x="4383088" y="2743200"/>
            <a:ext cx="950912" cy="6350"/>
          </a:xfrm>
          <a:prstGeom prst="straightConnector1">
            <a:avLst/>
          </a:prstGeom>
          <a:noFill/>
          <a:ln w="38100">
            <a:solidFill>
              <a:schemeClr val="tx1"/>
            </a:solidFill>
            <a:prstDash val="solid"/>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5" name="Group 82"/>
          <p:cNvGrpSpPr>
            <a:grpSpLocks/>
          </p:cNvGrpSpPr>
          <p:nvPr/>
        </p:nvGrpSpPr>
        <p:grpSpPr bwMode="auto">
          <a:xfrm>
            <a:off x="3190875" y="4579938"/>
            <a:ext cx="1628775" cy="784225"/>
            <a:chOff x="2657878" y="4985984"/>
            <a:chExt cx="1990322" cy="1110016"/>
          </a:xfrm>
        </p:grpSpPr>
        <p:pic>
          <p:nvPicPr>
            <p:cNvPr id="156" name="Picture 155" descr="500px-Lens_lente_francesco_ro_r_svg.png"/>
            <p:cNvPicPr>
              <a:picLocks noChangeAspect="1"/>
            </p:cNvPicPr>
            <p:nvPr/>
          </p:nvPicPr>
          <p:blipFill>
            <a:blip r:embed="rId3" cstate="print">
              <a:duotone>
                <a:prstClr val="black"/>
                <a:srgbClr val="C00000">
                  <a:tint val="45000"/>
                  <a:satMod val="400000"/>
                </a:srgbClr>
              </a:duotone>
            </a:blip>
            <a:stretch>
              <a:fillRect/>
            </a:stretch>
          </p:blipFill>
          <p:spPr bwMode="auto">
            <a:xfrm>
              <a:off x="2667000" y="5003935"/>
              <a:ext cx="1034690" cy="1092065"/>
            </a:xfrm>
            <a:prstGeom prst="rect">
              <a:avLst/>
            </a:prstGeom>
          </p:spPr>
        </p:pic>
        <p:pic>
          <p:nvPicPr>
            <p:cNvPr id="157" name="Picture 156" descr="500px-Lens_lente_francesco_ro_r_svg.png"/>
            <p:cNvPicPr>
              <a:picLocks noChangeAspect="1"/>
            </p:cNvPicPr>
            <p:nvPr/>
          </p:nvPicPr>
          <p:blipFill>
            <a:blip r:embed="rId3" cstate="print">
              <a:duotone>
                <a:prstClr val="black"/>
                <a:schemeClr val="accent6">
                  <a:lumMod val="20000"/>
                  <a:lumOff val="80000"/>
                  <a:tint val="45000"/>
                  <a:satMod val="400000"/>
                </a:schemeClr>
              </a:duotone>
            </a:blip>
            <a:stretch>
              <a:fillRect/>
            </a:stretch>
          </p:blipFill>
          <p:spPr bwMode="auto">
            <a:xfrm>
              <a:off x="3144485" y="4997952"/>
              <a:ext cx="1034690" cy="1092065"/>
            </a:xfrm>
            <a:prstGeom prst="rect">
              <a:avLst/>
            </a:prstGeom>
          </p:spPr>
        </p:pic>
        <p:pic>
          <p:nvPicPr>
            <p:cNvPr id="158" name="Picture 157" descr="500px-Lens_lente_francesco_ro_r_svg.png"/>
            <p:cNvPicPr>
              <a:picLocks noChangeAspect="1"/>
            </p:cNvPicPr>
            <p:nvPr/>
          </p:nvPicPr>
          <p:blipFill>
            <a:blip r:embed="rId4" cstate="print">
              <a:duotone>
                <a:prstClr val="black"/>
                <a:srgbClr val="92D050">
                  <a:tint val="45000"/>
                  <a:satMod val="400000"/>
                </a:srgbClr>
              </a:duotone>
            </a:blip>
            <a:stretch>
              <a:fillRect/>
            </a:stretch>
          </p:blipFill>
          <p:spPr bwMode="auto">
            <a:xfrm>
              <a:off x="3641475" y="4985984"/>
              <a:ext cx="1006725" cy="1092064"/>
            </a:xfrm>
            <a:prstGeom prst="rect">
              <a:avLst/>
            </a:prstGeom>
            <a:noFill/>
            <a:ln w="9525">
              <a:noFill/>
              <a:miter lim="800000"/>
              <a:headEnd/>
              <a:tailEnd/>
            </a:ln>
          </p:spPr>
        </p:pic>
        <p:sp>
          <p:nvSpPr>
            <p:cNvPr id="159" name="TextBox 40"/>
            <p:cNvSpPr txBox="1">
              <a:spLocks noChangeArrowheads="1"/>
            </p:cNvSpPr>
            <p:nvPr/>
          </p:nvSpPr>
          <p:spPr bwMode="auto">
            <a:xfrm>
              <a:off x="3104052" y="5167990"/>
              <a:ext cx="789534" cy="305591"/>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US" sz="800" b="1" i="1" dirty="0">
                  <a:solidFill>
                    <a:prstClr val="black"/>
                  </a:solidFill>
                  <a:effectLst>
                    <a:outerShdw blurRad="38100" dist="38100" dir="2700000" algn="tl">
                      <a:srgbClr val="000000">
                        <a:alpha val="43137"/>
                      </a:srgbClr>
                    </a:outerShdw>
                  </a:effectLst>
                  <a:latin typeface="Calibri" pitchFamily="34" charset="0"/>
                </a:rPr>
                <a:t>RULES</a:t>
              </a:r>
            </a:p>
          </p:txBody>
        </p:sp>
        <p:sp>
          <p:nvSpPr>
            <p:cNvPr id="160" name="TextBox 34"/>
            <p:cNvSpPr txBox="1">
              <a:spLocks noChangeArrowheads="1"/>
            </p:cNvSpPr>
            <p:nvPr/>
          </p:nvSpPr>
          <p:spPr bwMode="auto">
            <a:xfrm>
              <a:off x="2657878" y="5159002"/>
              <a:ext cx="649862" cy="305591"/>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US" sz="800" b="1" i="1" dirty="0">
                  <a:solidFill>
                    <a:prstClr val="black"/>
                  </a:solidFill>
                  <a:effectLst>
                    <a:outerShdw blurRad="38100" dist="38100" dir="2700000" algn="tl">
                      <a:srgbClr val="000000">
                        <a:alpha val="43137"/>
                      </a:srgbClr>
                    </a:outerShdw>
                  </a:effectLst>
                  <a:latin typeface="Calibri" pitchFamily="34" charset="0"/>
                </a:rPr>
                <a:t>VIRTUE</a:t>
              </a:r>
            </a:p>
          </p:txBody>
        </p:sp>
        <p:sp>
          <p:nvSpPr>
            <p:cNvPr id="161" name="TextBox 39"/>
            <p:cNvSpPr txBox="1">
              <a:spLocks noChangeArrowheads="1"/>
            </p:cNvSpPr>
            <p:nvPr/>
          </p:nvSpPr>
          <p:spPr bwMode="auto">
            <a:xfrm>
              <a:off x="3633641" y="5057888"/>
              <a:ext cx="638222" cy="489845"/>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US" sz="800" b="1" i="1" dirty="0">
                  <a:solidFill>
                    <a:prstClr val="black"/>
                  </a:solidFill>
                  <a:effectLst>
                    <a:outerShdw blurRad="38100" dist="38100" dir="2700000" algn="tl">
                      <a:srgbClr val="000000">
                        <a:alpha val="43137"/>
                      </a:srgbClr>
                    </a:outerShdw>
                  </a:effectLst>
                  <a:latin typeface="Calibri" pitchFamily="34" charset="0"/>
                </a:rPr>
                <a:t>OUT</a:t>
              </a:r>
            </a:p>
            <a:p>
              <a:pPr algn="ctr" fontAlgn="auto">
                <a:spcBef>
                  <a:spcPts val="0"/>
                </a:spcBef>
                <a:spcAft>
                  <a:spcPts val="0"/>
                </a:spcAft>
                <a:defRPr/>
              </a:pPr>
              <a:r>
                <a:rPr lang="en-US" sz="800" b="1" i="1" dirty="0">
                  <a:solidFill>
                    <a:prstClr val="black"/>
                  </a:solidFill>
                  <a:effectLst>
                    <a:outerShdw blurRad="38100" dist="38100" dir="2700000" algn="tl">
                      <a:srgbClr val="000000">
                        <a:alpha val="43137"/>
                      </a:srgbClr>
                    </a:outerShdw>
                  </a:effectLst>
                  <a:latin typeface="Calibri" pitchFamily="34" charset="0"/>
                </a:rPr>
                <a:t>COMES</a:t>
              </a:r>
            </a:p>
          </p:txBody>
        </p:sp>
      </p:grpSp>
      <p:sp>
        <p:nvSpPr>
          <p:cNvPr id="13346" name="Rectangle 89"/>
          <p:cNvSpPr>
            <a:spLocks noChangeArrowheads="1"/>
          </p:cNvSpPr>
          <p:nvPr/>
        </p:nvSpPr>
        <p:spPr bwMode="auto">
          <a:xfrm>
            <a:off x="3492500" y="3436938"/>
            <a:ext cx="2533650" cy="461962"/>
          </a:xfrm>
          <a:prstGeom prst="rect">
            <a:avLst/>
          </a:prstGeom>
          <a:noFill/>
          <a:ln w="9525">
            <a:noFill/>
            <a:miter lim="800000"/>
            <a:headEnd/>
            <a:tailEnd/>
          </a:ln>
        </p:spPr>
        <p:txBody>
          <a:bodyPr wrap="none">
            <a:spAutoFit/>
          </a:bodyPr>
          <a:lstStyle/>
          <a:p>
            <a:pPr algn="ctr" fontAlgn="auto">
              <a:spcBef>
                <a:spcPts val="0"/>
              </a:spcBef>
              <a:spcAft>
                <a:spcPts val="0"/>
              </a:spcAft>
            </a:pPr>
            <a:r>
              <a:rPr lang="en-US" b="1" i="1">
                <a:solidFill>
                  <a:prstClr val="black"/>
                </a:solidFill>
                <a:latin typeface="Calibri" pitchFamily="34" charset="0"/>
              </a:rPr>
              <a:t>Ethical Processing </a:t>
            </a:r>
            <a:endParaRPr lang="en-US" b="1" i="1">
              <a:solidFill>
                <a:prstClr val="black"/>
              </a:solidFill>
              <a:latin typeface="Calibri"/>
            </a:endParaRPr>
          </a:p>
        </p:txBody>
      </p:sp>
      <p:sp>
        <p:nvSpPr>
          <p:cNvPr id="13347" name="Rectangle 90"/>
          <p:cNvSpPr>
            <a:spLocks noChangeArrowheads="1"/>
          </p:cNvSpPr>
          <p:nvPr/>
        </p:nvSpPr>
        <p:spPr bwMode="auto">
          <a:xfrm>
            <a:off x="2014538" y="4718050"/>
            <a:ext cx="1095375" cy="400050"/>
          </a:xfrm>
          <a:prstGeom prst="rect">
            <a:avLst/>
          </a:prstGeom>
          <a:noFill/>
          <a:ln w="9525">
            <a:noFill/>
            <a:miter lim="800000"/>
            <a:headEnd/>
            <a:tailEnd/>
          </a:ln>
        </p:spPr>
        <p:txBody>
          <a:bodyPr wrap="none">
            <a:spAutoFit/>
          </a:bodyPr>
          <a:lstStyle/>
          <a:p>
            <a:pPr fontAlgn="auto">
              <a:spcBef>
                <a:spcPts val="0"/>
              </a:spcBef>
              <a:spcAft>
                <a:spcPts val="0"/>
              </a:spcAft>
            </a:pPr>
            <a:r>
              <a:rPr lang="en-US" sz="2000" b="1">
                <a:solidFill>
                  <a:prstClr val="black"/>
                </a:solidFill>
                <a:latin typeface="Calibri" pitchFamily="34" charset="0"/>
              </a:rPr>
              <a:t>Thinking</a:t>
            </a:r>
            <a:endParaRPr lang="en-US" sz="2000" b="1">
              <a:solidFill>
                <a:prstClr val="black"/>
              </a:solidFill>
              <a:latin typeface="Calibri"/>
            </a:endParaRPr>
          </a:p>
        </p:txBody>
      </p:sp>
      <p:sp>
        <p:nvSpPr>
          <p:cNvPr id="13348" name="Rectangle 91"/>
          <p:cNvSpPr>
            <a:spLocks noChangeArrowheads="1"/>
          </p:cNvSpPr>
          <p:nvPr/>
        </p:nvSpPr>
        <p:spPr bwMode="auto">
          <a:xfrm>
            <a:off x="6013450" y="4673600"/>
            <a:ext cx="1366838" cy="400050"/>
          </a:xfrm>
          <a:prstGeom prst="rect">
            <a:avLst/>
          </a:prstGeom>
          <a:noFill/>
          <a:ln w="9525">
            <a:noFill/>
            <a:miter lim="800000"/>
            <a:headEnd/>
            <a:tailEnd/>
          </a:ln>
        </p:spPr>
        <p:txBody>
          <a:bodyPr wrap="none">
            <a:spAutoFit/>
          </a:bodyPr>
          <a:lstStyle/>
          <a:p>
            <a:pPr fontAlgn="auto">
              <a:spcBef>
                <a:spcPts val="0"/>
              </a:spcBef>
              <a:spcAft>
                <a:spcPts val="0"/>
              </a:spcAft>
            </a:pPr>
            <a:r>
              <a:rPr lang="en-US" sz="2000" b="1">
                <a:solidFill>
                  <a:prstClr val="black"/>
                </a:solidFill>
                <a:latin typeface="Calibri" pitchFamily="34" charset="0"/>
              </a:rPr>
              <a:t>Motivation</a:t>
            </a:r>
            <a:endParaRPr lang="en-US" sz="2000" b="1">
              <a:solidFill>
                <a:prstClr val="black"/>
              </a:solidFill>
              <a:latin typeface="Calibri"/>
            </a:endParaRPr>
          </a:p>
        </p:txBody>
      </p:sp>
      <p:cxnSp>
        <p:nvCxnSpPr>
          <p:cNvPr id="147" name="Straight Arrow Connector 146"/>
          <p:cNvCxnSpPr/>
          <p:nvPr/>
        </p:nvCxnSpPr>
        <p:spPr bwMode="auto">
          <a:xfrm>
            <a:off x="2176463" y="2636838"/>
            <a:ext cx="436562"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bwMode="auto">
          <a:xfrm rot="10800000">
            <a:off x="2176463" y="2906713"/>
            <a:ext cx="436562"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bwMode="auto">
          <a:xfrm flipV="1">
            <a:off x="1765300" y="3833813"/>
            <a:ext cx="5834063" cy="20637"/>
          </a:xfrm>
          <a:prstGeom prst="line">
            <a:avLst/>
          </a:prstGeom>
          <a:ln w="31750">
            <a:solidFill>
              <a:schemeClr val="tx1"/>
            </a:solidFill>
            <a:prstDash val="dashDot"/>
            <a:tailEnd type="none" w="lg" len="me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bwMode="auto">
          <a:xfrm>
            <a:off x="1778000" y="5116513"/>
            <a:ext cx="5832475" cy="0"/>
          </a:xfrm>
          <a:prstGeom prst="line">
            <a:avLst/>
          </a:prstGeom>
          <a:ln w="31750">
            <a:solidFill>
              <a:schemeClr val="tx1"/>
            </a:solidFill>
            <a:prstDash val="dashDot"/>
            <a:tailEnd type="none" w="lg" len="me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bwMode="auto">
          <a:xfrm rot="5400000">
            <a:off x="4010819" y="4490244"/>
            <a:ext cx="1293812" cy="0"/>
          </a:xfrm>
          <a:prstGeom prst="line">
            <a:avLst/>
          </a:prstGeom>
          <a:ln w="31750">
            <a:solidFill>
              <a:schemeClr val="tx1"/>
            </a:solidFill>
            <a:prstDash val="dashDot"/>
            <a:tailEnd type="none" w="lg" len="me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bwMode="auto">
          <a:xfrm rot="5400000">
            <a:off x="1105694" y="4490244"/>
            <a:ext cx="1293812" cy="0"/>
          </a:xfrm>
          <a:prstGeom prst="line">
            <a:avLst/>
          </a:prstGeom>
          <a:ln w="31750">
            <a:solidFill>
              <a:schemeClr val="tx1"/>
            </a:solidFill>
            <a:prstDash val="dashDot"/>
            <a:tailEnd type="none" w="lg" len="me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bwMode="auto">
          <a:xfrm rot="5400000">
            <a:off x="6977857" y="4480719"/>
            <a:ext cx="1293812" cy="0"/>
          </a:xfrm>
          <a:prstGeom prst="line">
            <a:avLst/>
          </a:prstGeom>
          <a:ln w="31750">
            <a:solidFill>
              <a:schemeClr val="tx1"/>
            </a:solidFill>
            <a:prstDash val="dashDot"/>
            <a:tailEnd type="none" w="lg" len="med"/>
          </a:ln>
        </p:spPr>
        <p:style>
          <a:lnRef idx="1">
            <a:schemeClr val="accent1"/>
          </a:lnRef>
          <a:fillRef idx="0">
            <a:schemeClr val="accent1"/>
          </a:fillRef>
          <a:effectRef idx="0">
            <a:schemeClr val="accent1"/>
          </a:effectRef>
          <a:fontRef idx="minor">
            <a:schemeClr val="tx1"/>
          </a:fontRef>
        </p:style>
      </p:cxnSp>
      <p:cxnSp>
        <p:nvCxnSpPr>
          <p:cNvPr id="154" name="Shape 153"/>
          <p:cNvCxnSpPr>
            <a:stCxn id="133" idx="3"/>
          </p:cNvCxnSpPr>
          <p:nvPr/>
        </p:nvCxnSpPr>
        <p:spPr bwMode="auto">
          <a:xfrm rot="16200000" flipV="1">
            <a:off x="5325269" y="-138906"/>
            <a:ext cx="496888" cy="4298950"/>
          </a:xfrm>
          <a:prstGeom prst="bentConnector2">
            <a:avLst/>
          </a:prstGeom>
          <a:noFill/>
          <a:ln w="31750">
            <a:solidFill>
              <a:srgbClr val="7415BB"/>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bwMode="auto">
          <a:xfrm rot="16200000">
            <a:off x="2103294" y="1699410"/>
            <a:ext cx="1866854" cy="1994347"/>
          </a:xfrm>
          <a:prstGeom prst="rect">
            <a:avLst/>
          </a:prstGeom>
          <a:noFill/>
        </p:spPr>
        <p:txBody>
          <a:bodyPr spcFirstLastPara="1" wrap="none">
            <a:prstTxWarp prst="textArchUp">
              <a:avLst>
                <a:gd name="adj" fmla="val 5989997"/>
              </a:avLst>
            </a:prstTxWarp>
            <a:spAutoFit/>
          </a:bodyPr>
          <a:lstStyle/>
          <a:p>
            <a:pPr algn="ctr" fontAlgn="auto">
              <a:spcBef>
                <a:spcPts val="0"/>
              </a:spcBef>
              <a:spcAft>
                <a:spcPts val="0"/>
              </a:spcAft>
              <a:defRPr/>
            </a:pPr>
            <a:r>
              <a:rPr lang="en-US" sz="32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Calibri"/>
              </a:rPr>
              <a:t>Reflection</a:t>
            </a:r>
          </a:p>
        </p:txBody>
      </p:sp>
      <p:cxnSp>
        <p:nvCxnSpPr>
          <p:cNvPr id="116" name="Straight Arrow Connector 115"/>
          <p:cNvCxnSpPr/>
          <p:nvPr/>
        </p:nvCxnSpPr>
        <p:spPr bwMode="auto">
          <a:xfrm rot="16200000" flipV="1">
            <a:off x="6088062" y="3730626"/>
            <a:ext cx="614363" cy="11112"/>
          </a:xfrm>
          <a:prstGeom prst="straightConnector1">
            <a:avLst/>
          </a:prstGeom>
          <a:noFill/>
          <a:ln w="38100">
            <a:solidFill>
              <a:schemeClr val="tx1"/>
            </a:solidFill>
            <a:prstDash val="solid"/>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13359" name="TextBox 67"/>
          <p:cNvSpPr txBox="1">
            <a:spLocks noChangeArrowheads="1"/>
          </p:cNvSpPr>
          <p:nvPr/>
        </p:nvSpPr>
        <p:spPr bwMode="auto">
          <a:xfrm>
            <a:off x="4038600" y="1752600"/>
            <a:ext cx="1600200" cy="646113"/>
          </a:xfrm>
          <a:prstGeom prst="rect">
            <a:avLst/>
          </a:prstGeom>
          <a:noFill/>
          <a:ln w="9525">
            <a:noFill/>
            <a:miter lim="800000"/>
            <a:headEnd/>
            <a:tailEnd/>
          </a:ln>
        </p:spPr>
        <p:txBody>
          <a:bodyPr>
            <a:spAutoFit/>
          </a:bodyPr>
          <a:lstStyle/>
          <a:p>
            <a:pPr algn="ctr" fontAlgn="auto">
              <a:spcBef>
                <a:spcPts val="0"/>
              </a:spcBef>
              <a:spcAft>
                <a:spcPts val="0"/>
              </a:spcAft>
            </a:pPr>
            <a:r>
              <a:rPr lang="en-US" sz="1800" b="1">
                <a:solidFill>
                  <a:prstClr val="black"/>
                </a:solidFill>
                <a:latin typeface="Calibri"/>
              </a:rPr>
              <a:t>Professional Character</a:t>
            </a:r>
            <a:endParaRPr lang="en-US" sz="1800">
              <a:solidFill>
                <a:prstClr val="black"/>
              </a:solidFill>
              <a:latin typeface="Calibri"/>
            </a:endParaRPr>
          </a:p>
        </p:txBody>
      </p:sp>
    </p:spTree>
    <p:extLst>
      <p:ext uri="{BB962C8B-B14F-4D97-AF65-F5344CB8AC3E}">
        <p14:creationId xmlns:p14="http://schemas.microsoft.com/office/powerpoint/2010/main" val="127960530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heme/theme1.xml><?xml version="1.0" encoding="utf-8"?>
<a:theme xmlns:a="http://schemas.openxmlformats.org/drawingml/2006/main" name="Army_Enterprise-Dual-Brand_Vertical_Template">
  <a:themeElements>
    <a:clrScheme name="US Army">
      <a:dk1>
        <a:srgbClr val="000000"/>
      </a:dk1>
      <a:lt1>
        <a:srgbClr val="FFFFFF"/>
      </a:lt1>
      <a:dk2>
        <a:srgbClr val="57584F"/>
      </a:dk2>
      <a:lt2>
        <a:srgbClr val="BDB1A6"/>
      </a:lt2>
      <a:accent1>
        <a:srgbClr val="F9C931"/>
      </a:accent1>
      <a:accent2>
        <a:srgbClr val="778648"/>
      </a:accent2>
      <a:accent3>
        <a:srgbClr val="705C38"/>
      </a:accent3>
      <a:accent4>
        <a:srgbClr val="3E6682"/>
      </a:accent4>
      <a:accent5>
        <a:srgbClr val="663830"/>
      </a:accent5>
      <a:accent6>
        <a:srgbClr val="82786F"/>
      </a:accent6>
      <a:hlink>
        <a:srgbClr val="0070C0"/>
      </a:hlink>
      <a:folHlink>
        <a:srgbClr val="76923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1_Army_Enterprise-Dual-Brand_Vertical_Template">
  <a:themeElements>
    <a:clrScheme name="US Army">
      <a:dk1>
        <a:srgbClr val="000000"/>
      </a:dk1>
      <a:lt1>
        <a:srgbClr val="FFFFFF"/>
      </a:lt1>
      <a:dk2>
        <a:srgbClr val="57584F"/>
      </a:dk2>
      <a:lt2>
        <a:srgbClr val="BDB1A6"/>
      </a:lt2>
      <a:accent1>
        <a:srgbClr val="F9C931"/>
      </a:accent1>
      <a:accent2>
        <a:srgbClr val="778648"/>
      </a:accent2>
      <a:accent3>
        <a:srgbClr val="705C38"/>
      </a:accent3>
      <a:accent4>
        <a:srgbClr val="3E6682"/>
      </a:accent4>
      <a:accent5>
        <a:srgbClr val="663830"/>
      </a:accent5>
      <a:accent6>
        <a:srgbClr val="82786F"/>
      </a:accent6>
      <a:hlink>
        <a:srgbClr val="0070C0"/>
      </a:hlink>
      <a:folHlink>
        <a:srgbClr val="76923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6E4"/>
      </a:hlink>
      <a:folHlink>
        <a:srgbClr val="0050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Army_Enterprise-Dual-Brand_Vertical_Template</Template>
  <TotalTime>3506</TotalTime>
  <Words>760</Words>
  <Application>Microsoft Office PowerPoint</Application>
  <PresentationFormat>On-screen Show (4:3)</PresentationFormat>
  <Paragraphs>171</Paragraphs>
  <Slides>17</Slides>
  <Notes>17</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8" baseType="lpstr">
      <vt:lpstr>ＭＳ Ｐゴシック</vt:lpstr>
      <vt:lpstr>Aharoni</vt:lpstr>
      <vt:lpstr>Arial</vt:lpstr>
      <vt:lpstr>Calibri</vt:lpstr>
      <vt:lpstr>Cooper Black</vt:lpstr>
      <vt:lpstr>Stencil</vt:lpstr>
      <vt:lpstr>Times New Roman</vt:lpstr>
      <vt:lpstr>Army_Enterprise-Dual-Brand_Vertical_Template</vt:lpstr>
      <vt:lpstr>1_Army_Enterprise-Dual-Brand_Vertical_Template</vt:lpstr>
      <vt:lpstr>1_Office Theme</vt:lpstr>
      <vt:lpstr>Presentation</vt:lpstr>
      <vt:lpstr>Strategic ethics for the supervisory Chaplain </vt:lpstr>
      <vt:lpstr>PowerPoint Presentation</vt:lpstr>
      <vt:lpstr>Terminal learning objective</vt:lpstr>
      <vt:lpstr>Learning steps and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da boss, now what you gonna do???</vt:lpstr>
      <vt:lpstr>PowerPoint Presentation</vt:lpstr>
      <vt:lpstr>questions</vt:lpstr>
      <vt:lpstr>Check on Learning</vt:lpstr>
      <vt:lpstr>Terminal learning objective</vt:lpstr>
      <vt:lpstr>PowerPoint Presentation</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OPTION 1 PRESENTATION TITLE HERE KEEP LEFT JUSTIFIED</dc:title>
  <dc:creator>brandon.r.moore</dc:creator>
  <cp:lastModifiedBy>DoD Admin</cp:lastModifiedBy>
  <cp:revision>472</cp:revision>
  <cp:lastPrinted>2016-03-16T13:40:59Z</cp:lastPrinted>
  <dcterms:created xsi:type="dcterms:W3CDTF">2014-02-24T15:53:02Z</dcterms:created>
  <dcterms:modified xsi:type="dcterms:W3CDTF">2019-06-04T16:19:41Z</dcterms:modified>
</cp:coreProperties>
</file>