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notesMasterIdLst>
    <p:notesMasterId r:id="rId13"/>
  </p:notesMasterIdLst>
  <p:handoutMasterIdLst>
    <p:handoutMasterId r:id="rId14"/>
  </p:handoutMasterIdLst>
  <p:sldIdLst>
    <p:sldId id="310" r:id="rId3"/>
    <p:sldId id="302" r:id="rId4"/>
    <p:sldId id="303" r:id="rId5"/>
    <p:sldId id="314" r:id="rId6"/>
    <p:sldId id="313" r:id="rId7"/>
    <p:sldId id="315" r:id="rId8"/>
    <p:sldId id="316" r:id="rId9"/>
    <p:sldId id="317" r:id="rId10"/>
    <p:sldId id="318" r:id="rId11"/>
    <p:sldId id="311" r:id="rId12"/>
  </p:sldIdLst>
  <p:sldSz cx="10363200" cy="7772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2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CC9900"/>
    <a:srgbClr val="003300"/>
    <a:srgbClr val="009900"/>
    <a:srgbClr val="FFFFCC"/>
    <a:srgbClr val="00CC66"/>
    <a:srgbClr val="FFCC99"/>
    <a:srgbClr val="FFCC00"/>
    <a:srgbClr val="DFDA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2" autoAdjust="0"/>
    <p:restoredTop sz="86330" autoAdjust="0"/>
  </p:normalViewPr>
  <p:slideViewPr>
    <p:cSldViewPr>
      <p:cViewPr varScale="1">
        <p:scale>
          <a:sx n="54" d="100"/>
          <a:sy n="54" d="100"/>
        </p:scale>
        <p:origin x="1248" y="84"/>
      </p:cViewPr>
      <p:guideLst>
        <p:guide orient="horz" pos="2880"/>
        <p:guide pos="2225"/>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5" d="100"/>
          <a:sy n="55" d="100"/>
        </p:scale>
        <p:origin x="28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01CF0A52-ED78-4A7D-8E3B-F3FB1DD4555E}" type="datetimeFigureOut">
              <a:rPr lang="en-US" smtClean="0"/>
              <a:t>10/17/2019</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FF3701B6-42D5-4FC1-A548-FFB6DA5330F4}" type="slidenum">
              <a:rPr lang="en-US" smtClean="0"/>
              <a:t>‹#›</a:t>
            </a:fld>
            <a:endParaRPr lang="en-US"/>
          </a:p>
        </p:txBody>
      </p:sp>
    </p:spTree>
    <p:extLst>
      <p:ext uri="{BB962C8B-B14F-4D97-AF65-F5344CB8AC3E}">
        <p14:creationId xmlns:p14="http://schemas.microsoft.com/office/powerpoint/2010/main" val="2714990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28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60900" cy="3495675"/>
          </a:xfrm>
          <a:prstGeom prst="rect">
            <a:avLst/>
          </a:prstGeom>
        </p:spPr>
      </p:sp>
      <p:sp>
        <p:nvSpPr>
          <p:cNvPr id="3" name="Notes Placeholder 2"/>
          <p:cNvSpPr>
            <a:spLocks noGrp="1"/>
          </p:cNvSpPr>
          <p:nvPr>
            <p:ph type="body" idx="1"/>
          </p:nvPr>
        </p:nvSpPr>
        <p:spPr>
          <a:xfrm>
            <a:off x="703266" y="4426354"/>
            <a:ext cx="5626114" cy="4193387"/>
          </a:xfrm>
          <a:prstGeom prst="rect">
            <a:avLst/>
          </a:prstGeom>
        </p:spPr>
        <p:txBody>
          <a:bodyPr lIns="91577" tIns="45789" rIns="91577" bIns="45789"/>
          <a:lstStyle/>
          <a:p>
            <a:r>
              <a:rPr lang="en-US" b="1" dirty="0" smtClean="0"/>
              <a:t>Instructional</a:t>
            </a:r>
            <a:r>
              <a:rPr lang="en-US" b="1" baseline="0" dirty="0" smtClean="0"/>
              <a:t> Lead In: </a:t>
            </a:r>
            <a:r>
              <a:rPr lang="en-US" baseline="0" dirty="0" smtClean="0"/>
              <a:t>Give your name and your background that supports and lends credibility to being the one teaching the class.</a:t>
            </a:r>
          </a:p>
          <a:p>
            <a:endParaRPr lang="en-US" b="0" u="sng" baseline="0" dirty="0" smtClean="0"/>
          </a:p>
          <a:p>
            <a:r>
              <a:rPr lang="en-US" b="0" u="sng" baseline="0" dirty="0" smtClean="0"/>
              <a:t>Handouts:</a:t>
            </a:r>
          </a:p>
          <a:p>
            <a:pPr marL="228600" indent="-228600">
              <a:buAutoNum type="arabicPeriod"/>
            </a:pPr>
            <a:r>
              <a:rPr lang="en-US" b="0" u="none" baseline="0" dirty="0" smtClean="0"/>
              <a:t>Stuttgart Chapels – Catholic – Usher Greeter Offering (Non-Specified)</a:t>
            </a:r>
          </a:p>
          <a:p>
            <a:pPr marL="228600" indent="-228600">
              <a:buAutoNum type="arabicPeriod"/>
            </a:pPr>
            <a:r>
              <a:rPr lang="en-US" b="0" u="none" baseline="0" dirty="0" smtClean="0"/>
              <a:t>Be Sure To… Slide 4 with Maps</a:t>
            </a:r>
          </a:p>
          <a:p>
            <a:pPr marL="228600" indent="-228600">
              <a:buAutoNum type="arabicPeriod"/>
            </a:pPr>
            <a:r>
              <a:rPr lang="en-US" b="0" u="none" baseline="0" dirty="0" smtClean="0"/>
              <a:t>Shooter and Bomb Real USAG Stuttgart RSEPP Annex L</a:t>
            </a:r>
          </a:p>
          <a:p>
            <a:pPr marL="228600" indent="-228600">
              <a:buAutoNum type="arabicPeriod"/>
            </a:pPr>
            <a:r>
              <a:rPr lang="en-US" b="0" u="none" baseline="0" dirty="0" smtClean="0"/>
              <a:t>Chapel Child Protection Brochure Stuttgart 2019</a:t>
            </a:r>
          </a:p>
          <a:p>
            <a:pPr marL="228600" indent="-228600">
              <a:buAutoNum type="arabicPeriod"/>
            </a:pPr>
            <a:r>
              <a:rPr lang="en-US" b="0" u="none" baseline="0" dirty="0" smtClean="0"/>
              <a:t>Sample Rules and Consequences</a:t>
            </a:r>
          </a:p>
          <a:p>
            <a:pPr marL="228600" indent="-228600">
              <a:buAutoNum type="arabicPeriod"/>
            </a:pPr>
            <a:r>
              <a:rPr lang="en-US" b="0" u="none" baseline="0" dirty="0" smtClean="0"/>
              <a:t>Program Check In and Out</a:t>
            </a:r>
          </a:p>
          <a:p>
            <a:pPr marL="228600" indent="-228600">
              <a:buAutoNum type="arabicPeriod"/>
            </a:pPr>
            <a:r>
              <a:rPr lang="en-US" b="0" u="none" baseline="0" dirty="0" smtClean="0"/>
              <a:t>2019-2020 Calendar Jewish</a:t>
            </a:r>
          </a:p>
          <a:p>
            <a:pPr marL="228600" indent="-228600">
              <a:buAutoNum type="arabicPeriod"/>
            </a:pPr>
            <a:r>
              <a:rPr lang="en-US" b="0" u="none" baseline="0" dirty="0" smtClean="0"/>
              <a:t>2019-2020 Calendar Protestant</a:t>
            </a:r>
          </a:p>
          <a:p>
            <a:pPr marL="228600" indent="-228600">
              <a:buAutoNum type="arabicPeriod"/>
            </a:pPr>
            <a:r>
              <a:rPr lang="en-US" b="0" u="none" baseline="0" dirty="0" smtClean="0"/>
              <a:t>2019-2020 Calendar Catholic</a:t>
            </a:r>
          </a:p>
          <a:p>
            <a:pPr marL="228600" indent="-228600">
              <a:buAutoNum type="arabicPeriod"/>
            </a:pPr>
            <a:r>
              <a:rPr lang="en-US" b="0" u="none" baseline="0" dirty="0" smtClean="0"/>
              <a:t>Responding to an Active Shooter Crisis Situation – FBI</a:t>
            </a:r>
          </a:p>
          <a:p>
            <a:pPr marL="228600" indent="-228600">
              <a:buAutoNum type="arabicPeriod"/>
            </a:pPr>
            <a:r>
              <a:rPr lang="en-US" b="0" u="none" baseline="0" dirty="0" smtClean="0"/>
              <a:t>Resources to Protect Your House of Worship – FEMA</a:t>
            </a:r>
          </a:p>
          <a:p>
            <a:pPr marL="228600" indent="-228600">
              <a:buAutoNum type="arabicPeriod"/>
            </a:pPr>
            <a:r>
              <a:rPr lang="en-US" b="0" u="none" baseline="0" dirty="0" smtClean="0"/>
              <a:t>Certificate of Completion</a:t>
            </a:r>
          </a:p>
          <a:p>
            <a:pPr marL="228600" indent="-228600">
              <a:buAutoNum type="arabicPeriod"/>
            </a:pPr>
            <a:r>
              <a:rPr lang="en-US" b="0" u="none" dirty="0" smtClean="0"/>
              <a:t>CY 19 Volunteer Academy Brochure</a:t>
            </a:r>
          </a:p>
          <a:p>
            <a:pPr marL="228600" indent="-228600">
              <a:buAutoNum type="arabicPeriod"/>
            </a:pPr>
            <a:r>
              <a:rPr lang="en-US" b="0" u="none" dirty="0" smtClean="0"/>
              <a:t>VBS 2012 Emergency Plan </a:t>
            </a:r>
            <a:r>
              <a:rPr lang="en-US" b="0" u="none" dirty="0" err="1" smtClean="0"/>
              <a:t>Landstuhl</a:t>
            </a:r>
            <a:endParaRPr lang="en-US" b="0" u="none" dirty="0" smtClean="0"/>
          </a:p>
          <a:p>
            <a:pPr marL="228600" indent="-228600">
              <a:buAutoNum type="arabicPeriod"/>
            </a:pPr>
            <a:r>
              <a:rPr lang="en-US" b="0" u="none" dirty="0" smtClean="0"/>
              <a:t>Special Needs and All Needs – Audit of Barriers</a:t>
            </a:r>
          </a:p>
          <a:p>
            <a:pPr marL="228600" indent="-228600">
              <a:buAutoNum type="arabicPeriod"/>
            </a:pPr>
            <a:r>
              <a:rPr lang="en-US" b="0" u="none" dirty="0" smtClean="0"/>
              <a:t>Fort</a:t>
            </a:r>
            <a:r>
              <a:rPr lang="en-US" b="0" u="none" baseline="0" dirty="0" smtClean="0"/>
              <a:t> Leonard Wood Scenario</a:t>
            </a:r>
          </a:p>
          <a:p>
            <a:pPr marL="228600" indent="-228600">
              <a:buAutoNum type="arabicPeriod"/>
            </a:pPr>
            <a:r>
              <a:rPr lang="en-US" b="0" u="none" baseline="0" dirty="0" smtClean="0"/>
              <a:t>Fort Leonard Wood Scenario map</a:t>
            </a:r>
          </a:p>
          <a:p>
            <a:pPr marL="228600" indent="-228600">
              <a:buAutoNum type="arabicPeriod"/>
            </a:pPr>
            <a:r>
              <a:rPr lang="en-US" b="0" u="none" baseline="0" dirty="0" smtClean="0"/>
              <a:t>Intruder Scenario Sand Table Worksheet</a:t>
            </a:r>
            <a:endParaRPr lang="en-US" b="0" u="none" dirty="0" smtClean="0"/>
          </a:p>
        </p:txBody>
      </p:sp>
      <p:sp>
        <p:nvSpPr>
          <p:cNvPr id="4" name="Slide Number Placeholder 3"/>
          <p:cNvSpPr>
            <a:spLocks noGrp="1"/>
          </p:cNvSpPr>
          <p:nvPr>
            <p:ph type="sldNum" sz="quarter" idx="10"/>
          </p:nvPr>
        </p:nvSpPr>
        <p:spPr>
          <a:xfrm>
            <a:off x="3983537" y="8851089"/>
            <a:ext cx="3047479" cy="465932"/>
          </a:xfrm>
          <a:prstGeom prst="rect">
            <a:avLst/>
          </a:prstGeom>
        </p:spPr>
        <p:txBody>
          <a:bodyPr lIns="91577" tIns="45789" rIns="91577" bIns="45789"/>
          <a:lstStyle/>
          <a:p>
            <a:fld id="{6721DAA4-59B2-4981-866A-7C1DBDD34FA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6502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946" y="4422459"/>
            <a:ext cx="5617208" cy="4188778"/>
          </a:xfrm>
          <a:prstGeom prst="rect">
            <a:avLst/>
          </a:prstGeom>
        </p:spPr>
        <p:txBody>
          <a:bodyPr/>
          <a:lstStyle/>
          <a:p>
            <a:r>
              <a:rPr lang="en-US" b="1" dirty="0" smtClean="0"/>
              <a:t>Instructor</a:t>
            </a:r>
            <a:r>
              <a:rPr lang="en-US" b="1" baseline="0" dirty="0" smtClean="0"/>
              <a:t> Note: </a:t>
            </a:r>
            <a:r>
              <a:rPr lang="en-US" b="0" baseline="0" dirty="0" smtClean="0"/>
              <a:t>Have students silently read the T</a:t>
            </a:r>
            <a:r>
              <a:rPr lang="en-US" b="0" dirty="0" smtClean="0"/>
              <a:t>LO.</a:t>
            </a:r>
          </a:p>
          <a:p>
            <a:endParaRPr lang="en-US" b="0" dirty="0" smtClean="0"/>
          </a:p>
          <a:p>
            <a:r>
              <a:rPr lang="en-US" b="1" dirty="0" smtClean="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Thank you for your support and best</a:t>
            </a:r>
            <a:r>
              <a:rPr lang="en-US" altLang="en-US" baseline="0" dirty="0" smtClean="0">
                <a:latin typeface="Arial" panose="020B0604020202020204" pitchFamily="34" charset="0"/>
              </a:rPr>
              <a:t> wishes on your career in service to God and Country.</a:t>
            </a:r>
            <a:endParaRPr lang="en-US" altLang="en-US" dirty="0" smtClean="0">
              <a:latin typeface="Arial" panose="020B0604020202020204" pitchFamily="34" charset="0"/>
            </a:endParaRPr>
          </a:p>
          <a:p>
            <a:endParaRPr lang="en-US" b="0" dirty="0"/>
          </a:p>
        </p:txBody>
      </p:sp>
      <p:sp>
        <p:nvSpPr>
          <p:cNvPr id="4" name="Slide Number Placeholder 3"/>
          <p:cNvSpPr>
            <a:spLocks noGrp="1"/>
          </p:cNvSpPr>
          <p:nvPr>
            <p:ph type="sldNum" sz="quarter" idx="10"/>
          </p:nvPr>
        </p:nvSpPr>
        <p:spPr>
          <a:xfrm>
            <a:off x="3977531" y="8841738"/>
            <a:ext cx="3043979" cy="465773"/>
          </a:xfrm>
          <a:prstGeom prst="rect">
            <a:avLst/>
          </a:prstGeom>
        </p:spPr>
        <p:txBody>
          <a:bodyPr/>
          <a:lstStyle/>
          <a:p>
            <a:fld id="{9C2944A4-BE83-F140-9F51-6CC3B6D54F49}"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239684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946" y="4422459"/>
            <a:ext cx="5617208" cy="4188778"/>
          </a:xfrm>
          <a:prstGeom prst="rect">
            <a:avLst/>
          </a:prstGeom>
        </p:spPr>
        <p:txBody>
          <a:bodyPr/>
          <a:lstStyle/>
          <a:p>
            <a:r>
              <a:rPr lang="en-US" b="1" dirty="0" smtClean="0"/>
              <a:t>Instructor</a:t>
            </a:r>
            <a:r>
              <a:rPr lang="en-US" b="1" baseline="0" dirty="0" smtClean="0"/>
              <a:t> Note: </a:t>
            </a:r>
            <a:r>
              <a:rPr lang="en-US" b="0" baseline="0" dirty="0" smtClean="0"/>
              <a:t>Have students silently read the T</a:t>
            </a:r>
            <a:r>
              <a:rPr lang="en-US" b="0" dirty="0" smtClean="0"/>
              <a:t>LO.</a:t>
            </a:r>
            <a:endParaRPr lang="en-US" b="0" dirty="0"/>
          </a:p>
        </p:txBody>
      </p:sp>
      <p:sp>
        <p:nvSpPr>
          <p:cNvPr id="4" name="Slide Number Placeholder 3"/>
          <p:cNvSpPr>
            <a:spLocks noGrp="1"/>
          </p:cNvSpPr>
          <p:nvPr>
            <p:ph type="sldNum" sz="quarter" idx="10"/>
          </p:nvPr>
        </p:nvSpPr>
        <p:spPr>
          <a:xfrm>
            <a:off x="3977531" y="8841738"/>
            <a:ext cx="3043979" cy="465773"/>
          </a:xfrm>
          <a:prstGeom prst="rect">
            <a:avLst/>
          </a:prstGeom>
        </p:spPr>
        <p:txBody>
          <a:bodyPr/>
          <a:lstStyle/>
          <a:p>
            <a:fld id="{9C2944A4-BE83-F140-9F51-6CC3B6D54F49}"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276601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84275" y="698500"/>
            <a:ext cx="4654550" cy="3490913"/>
          </a:xfrm>
          <a:prstGeom prst="rect">
            <a:avLst/>
          </a:prstGeom>
          <a:ln/>
        </p:spPr>
      </p:sp>
      <p:sp>
        <p:nvSpPr>
          <p:cNvPr id="23555" name="Notes Placeholder 2"/>
          <p:cNvSpPr>
            <a:spLocks noGrp="1"/>
          </p:cNvSpPr>
          <p:nvPr>
            <p:ph type="body" idx="1"/>
          </p:nvPr>
        </p:nvSpPr>
        <p:spPr>
          <a:xfrm>
            <a:off x="702946" y="4422459"/>
            <a:ext cx="5617208" cy="41887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Instructor</a:t>
            </a:r>
            <a:r>
              <a:rPr lang="en-US" altLang="en-US" b="1" baseline="0" dirty="0" smtClean="0">
                <a:latin typeface="Arial" panose="020B0604020202020204" pitchFamily="34" charset="0"/>
              </a:rPr>
              <a:t> Note: </a:t>
            </a:r>
            <a:r>
              <a:rPr lang="en-US" altLang="en-US" dirty="0" smtClean="0">
                <a:latin typeface="Arial" panose="020B0604020202020204" pitchFamily="34" charset="0"/>
              </a:rPr>
              <a:t>Review</a:t>
            </a:r>
            <a:r>
              <a:rPr lang="en-US" altLang="en-US" baseline="0" dirty="0" smtClean="0">
                <a:latin typeface="Arial" panose="020B0604020202020204" pitchFamily="34" charset="0"/>
              </a:rPr>
              <a:t> safety requirements, risk assessment, environmental considerations and expected outcome and evaluation.</a:t>
            </a:r>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xfrm>
            <a:off x="3977531" y="8841738"/>
            <a:ext cx="3043979" cy="4657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defRPr>
            </a:lvl9pPr>
          </a:lstStyle>
          <a:p>
            <a:fld id="{15523C82-7053-470D-932D-BBB6D4CE23B9}" type="slidenum">
              <a:rPr lang="en-US" altLang="en-US" smtClean="0">
                <a:solidFill>
                  <a:prstClr val="black"/>
                </a:solidFill>
              </a:rPr>
              <a:pPr/>
              <a:t>3</a:t>
            </a:fld>
            <a:endParaRPr lang="en-US" altLang="en-US" smtClean="0">
              <a:solidFill>
                <a:prstClr val="black"/>
              </a:solidFill>
            </a:endParaRPr>
          </a:p>
        </p:txBody>
      </p:sp>
    </p:spTree>
    <p:extLst>
      <p:ext uri="{BB962C8B-B14F-4D97-AF65-F5344CB8AC3E}">
        <p14:creationId xmlns:p14="http://schemas.microsoft.com/office/powerpoint/2010/main" val="281688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a:xfrm>
            <a:off x="701994" y="4420314"/>
            <a:ext cx="5615940" cy="473051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Welcome to Active Threat Training for UMTs.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 are using the active shooter training published by the US Army Chaplain Center and School at https://usachcstraining.army.mil/religious-education.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 am using the language of Active Threat rather than Active Shooter because an attacker in a chapel setting might come with some weapon other than a gun.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 will spend the next few minutes going through the Active Shooter online training today.  As we go through this together, we will engage in some activities and review regulations and resources.  The goal is to get us started in readiness for threats to chapel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6334" y="8839014"/>
            <a:ext cx="3041968" cy="465296"/>
          </a:xfrm>
          <a:prstGeom prst="rect">
            <a:avLst/>
          </a:prstGeom>
        </p:spPr>
        <p:txBody>
          <a:bodyPr/>
          <a:lstStyle/>
          <a:p>
            <a:fld id="{6721DAA4-59B2-4981-866A-7C1DBDD34FA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1502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a:xfrm>
            <a:off x="701994" y="4420314"/>
            <a:ext cx="5615940" cy="473051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Before we begin our</a:t>
            </a:r>
            <a:r>
              <a:rPr lang="en-US" sz="800" baseline="0" dirty="0" smtClean="0">
                <a:latin typeface="Arial" panose="020B0604020202020204" pitchFamily="34" charset="0"/>
                <a:cs typeface="Arial" panose="020B0604020202020204" pitchFamily="34" charset="0"/>
              </a:rPr>
              <a:t> training video, we want to keep in mind that each person in the chapel is present with a particular role.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The only personnel who are combatants are Religious Affairs Specialists.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Chaplains are non-combatants, but they have a formal role in the leadership of all programs.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Civilian employees (Religious Educators and administrators) have a formal role which is defined by position description but may have other duties as assigned.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Contractors are bound by the parameters of their contract.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Chapel Volunteers are those who have been recruited and agreed to serve in a specific role.  I have provided you a position description for Ushers.  These volunteers will be the most visibly present in an Active Threat situation.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All other personnel are chapel attendees and are part of our vulnerable population.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I propose that a result of today’s training we develop a training specifically for the various needs our Volunteer Ushers meet.</a:t>
            </a:r>
          </a:p>
        </p:txBody>
      </p:sp>
      <p:sp>
        <p:nvSpPr>
          <p:cNvPr id="4" name="Slide Number Placeholder 3"/>
          <p:cNvSpPr>
            <a:spLocks noGrp="1"/>
          </p:cNvSpPr>
          <p:nvPr>
            <p:ph type="sldNum" sz="quarter" idx="10"/>
          </p:nvPr>
        </p:nvSpPr>
        <p:spPr>
          <a:xfrm>
            <a:off x="3976334" y="8839014"/>
            <a:ext cx="3041968" cy="465296"/>
          </a:xfrm>
          <a:prstGeom prst="rect">
            <a:avLst/>
          </a:prstGeom>
        </p:spPr>
        <p:txBody>
          <a:bodyPr/>
          <a:lstStyle/>
          <a:p>
            <a:fld id="{6721DAA4-59B2-4981-866A-7C1DBDD34FA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0914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a:xfrm>
            <a:off x="158750" y="4187825"/>
            <a:ext cx="6629400" cy="4963001"/>
          </a:xfrm>
          <a:prstGeom prst="rect">
            <a:avLst/>
          </a:prstGeo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Play the training video.  If you are able to use the online training, then stop at each activity and conduct the activity together.  To do the online training, use either Firefox or Google Chrome.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https://usachcstraining.army.mil/religious-education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https://train.gordon.army.mil/chaplain/ActiveShooter/index.html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If you cannot access the online video, then use the demo video saved to disc.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As you go through the activities, use the provided handouts at the below listed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4 (Demo video Minute 1:29) – Handout - ”Be Sure To slide,”  “emergency maps”, and “Religious Support Emergency Preparedness Plan (RSEPP).”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Say – these resources will help up us in a closing activity and to think about our actual locations as we go through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5 (Demo video Minute 2:04) – Pause on the slide with children – Handout “Child Protection Brochure” and “Sample Rules.”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Say Child Protection and rules in classrooms are more than just for the implementation of lessons.  They also have our program participants ready to react/respond to an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5 (Demo video Minute 2:23) – Pause on a slide that says “Take accountability of your assigned attendees.”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Handout “Program Check in and Out”, “Calendars.”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Say – “Taking accountability is difficult.  HQ IMCOM requires that we keep the NUMBERS of worship attendees and the rosters of Religious Education (child, youth, adult) attendees.  As you prepare for the possibility of emergencies, this is a good time to improve how you implement programs.  The IMCOM Europe Chaplaincy Academy for Religious Education has a class available for program planning which helps with these ideas.  You will use these calendars and check in forms in the activity at the end of today’s session.  Based on your chapel ROLE, build a list of how you can be aware of the attendance numbers, rosters, and calendars for YOUR chapel?”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Pause to get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“Your Options During an Active Shooter Event” – If you are using the online interactive training, then you will be able to pause and do the following conversation points within each “Option” button.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If you are doing the Demo Video, you will need to pause the video at the given times to do the following conversation points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EVACUATE – pause at Demo Video 3:38 – Ask “Identify the most likely form of threat at each of your buildings.”  List each particular chapel building and give the class time to answer for each.  (examples – at Patch Chapel, the attack might be nearby at EUCOM; at Panzer the chapel there are many points of entry; at Robinson the threat might be from surrounding buildings; at Kelley the threat might be nearby to AFRICOM.)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LOCKDOWN – pause at Demo Video 4:46 – Ask “Plan how you would have people lockdown when the sanctuary is full.”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HIDE – pause at Demo Video 5:05 – “How would you solve the issue of barricade </a:t>
            </a:r>
            <a:r>
              <a:rPr lang="en-US" sz="800" baseline="0" smtClean="0">
                <a:latin typeface="Arial" panose="020B0604020202020204" pitchFamily="34" charset="0"/>
                <a:cs typeface="Arial" panose="020B0604020202020204" pitchFamily="34" charset="0"/>
              </a:rPr>
              <a:t>for a </a:t>
            </a:r>
            <a:r>
              <a:rPr lang="en-US" sz="800" baseline="0" dirty="0" smtClean="0">
                <a:latin typeface="Arial" panose="020B0604020202020204" pitchFamily="34" charset="0"/>
                <a:cs typeface="Arial" panose="020B0604020202020204" pitchFamily="34" charset="0"/>
              </a:rPr>
              <a:t>sanctuary? What other rooms are difficult to barricade?”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TAKE ACTION – pause Demo Video 6:28 – “What further solutions do you have for a complex day at the chapel?””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CHECK ON LEARNING – pause Demo Video at 6:40 – Have the group decide the matching answers together.  You will see the correct answers when the video restarts.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Question “responsibility of the chaplain”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Pause the Demo Video at 8:02 – have the group answer the question.  You will see the correct answer when the video restarts.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Question “Private Owned Weapon”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Pause the Demo Video at 8:05 – have the group answer the question.  You will see the correct answer when the video restarts.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Slide Question “action MUST personnel take”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Pause the Demo Video at 8:09 – have the group answer the question.  You will see the correct answer when the video restarts.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When the video ends, turn off the video and go back to the slides.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6334" y="8839014"/>
            <a:ext cx="3041968" cy="465296"/>
          </a:xfrm>
          <a:prstGeom prst="rect">
            <a:avLst/>
          </a:prstGeom>
        </p:spPr>
        <p:txBody>
          <a:bodyPr/>
          <a:lstStyle/>
          <a:p>
            <a:fld id="{6721DAA4-59B2-4981-866A-7C1DBDD34FA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4848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a:xfrm>
            <a:off x="701994" y="4420314"/>
            <a:ext cx="5615940" cy="473051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In your handouts, you have a certificate of completion for today’s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There are additional resources and links provided in the online training.  I have printed and provided you with information from the FBI and from FEMA.  There are additional trainings and certifications that these organizations provide.  You can also get training in the Army Emergency Management Exercise Evaluation Course (information from the Garrison Chaplain or HQ IMCOM).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These resources are helpful for you as you plan within our religious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Note that religious locations are often a target of active threats, shooters and otherwise.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Vigilance allows us to have secure buildings and successful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The Religious Affairs Specialists and Military Police are the experts on our security.  Today’s training and the online course were written with guidance and instruction from these leaders from USAG </a:t>
            </a:r>
            <a:r>
              <a:rPr lang="en-US" sz="800" baseline="0" dirty="0" err="1" smtClean="0">
                <a:latin typeface="Arial" panose="020B0604020202020204" pitchFamily="34" charset="0"/>
                <a:cs typeface="Arial" panose="020B0604020202020204" pitchFamily="34" charset="0"/>
              </a:rPr>
              <a:t>Ansbach</a:t>
            </a:r>
            <a:r>
              <a:rPr lang="en-US" sz="800" baseline="0"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6334" y="8839014"/>
            <a:ext cx="3041968" cy="465296"/>
          </a:xfrm>
          <a:prstGeom prst="rect">
            <a:avLst/>
          </a:prstGeom>
        </p:spPr>
        <p:txBody>
          <a:bodyPr/>
          <a:lstStyle/>
          <a:p>
            <a:fld id="{6721DAA4-59B2-4981-866A-7C1DBDD34FA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3483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a:xfrm>
            <a:off x="701994" y="4420314"/>
            <a:ext cx="5615940" cy="473051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This training is one of many trainings written and provided by Dr Grace Yeuell and Dr Becky Powell since the founding of the CARE Center and Volunteer Academy.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You have been provided with a brochure of other courses for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If you would like a course to be taught for your congregation or group, you may contact them or see the published lesson plans on the USACHCHS Training Portal.</a:t>
            </a:r>
          </a:p>
        </p:txBody>
      </p:sp>
      <p:sp>
        <p:nvSpPr>
          <p:cNvPr id="4" name="Slide Number Placeholder 3"/>
          <p:cNvSpPr>
            <a:spLocks noGrp="1"/>
          </p:cNvSpPr>
          <p:nvPr>
            <p:ph type="sldNum" sz="quarter" idx="10"/>
          </p:nvPr>
        </p:nvSpPr>
        <p:spPr>
          <a:xfrm>
            <a:off x="3976334" y="8839014"/>
            <a:ext cx="3041968" cy="465296"/>
          </a:xfrm>
          <a:prstGeom prst="rect">
            <a:avLst/>
          </a:prstGeom>
        </p:spPr>
        <p:txBody>
          <a:bodyPr/>
          <a:lstStyle/>
          <a:p>
            <a:fld id="{6721DAA4-59B2-4981-866A-7C1DBDD34FA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7595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a:xfrm>
            <a:off x="701994" y="4420314"/>
            <a:ext cx="5615940" cy="473051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This is the last portion of our training and is an activity which will likely continue for days and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Your last handouts today 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Sample Emergency Plan from </a:t>
            </a:r>
            <a:r>
              <a:rPr lang="en-US" sz="800" baseline="0" dirty="0" err="1" smtClean="0">
                <a:latin typeface="Arial" panose="020B0604020202020204" pitchFamily="34" charset="0"/>
                <a:cs typeface="Arial" panose="020B0604020202020204" pitchFamily="34" charset="0"/>
              </a:rPr>
              <a:t>Landstuhl</a:t>
            </a:r>
            <a:r>
              <a:rPr lang="en-US" sz="800" baseline="0" dirty="0" smtClean="0">
                <a:latin typeface="Arial" panose="020B0604020202020204" pitchFamily="34" charset="0"/>
                <a:cs typeface="Arial" panose="020B0604020202020204" pitchFamily="34" charset="0"/>
              </a:rPr>
              <a:t> Chapel.  This goes along with the RSEPP given out earlier in our class.  These are samples that you can use to build the Emergency plan for your chapel.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Audit of Barriers from the Volunteer Academy training on Special Needs.  As you plan for emergencies, remember that there are people who have needs to be considered – mobility, vision, hearing, emotional.  Prepare to assist these individuals and keep them in mind as you respond in any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Fort Leonard Wood Intruder Scenario document and map.  This was used by their Director of Religious Education (Martha Strong) and NCOIC to plan for Active Threat intruders in their chapels.  Use this as a model for your activity.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The last handout is your worksheet.  Use the information you have seen/heard along with the resources which you have been given.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anose="020B0604020202020204" pitchFamily="34" charset="0"/>
                <a:cs typeface="Arial" panose="020B0604020202020204" pitchFamily="34" charset="0"/>
              </a:rPr>
              <a:t>Your task is to plan 3 courses of action (COAs) for responding to an Active Threat in the chapel where you serve.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Work in a team with others for your selected location.  Keep in mind the schedule and needs of the personnel present during your scenario.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latin typeface="Arial" panose="020B0604020202020204" pitchFamily="34" charset="0"/>
                <a:cs typeface="Arial" panose="020B0604020202020204" pitchFamily="34" charset="0"/>
              </a:rPr>
              <a:t>When you are complete, hand a copy of your worksheet to the instructor for review and for sharing with the Senior Chaplain of your installation.</a:t>
            </a:r>
          </a:p>
        </p:txBody>
      </p:sp>
      <p:sp>
        <p:nvSpPr>
          <p:cNvPr id="4" name="Slide Number Placeholder 3"/>
          <p:cNvSpPr>
            <a:spLocks noGrp="1"/>
          </p:cNvSpPr>
          <p:nvPr>
            <p:ph type="sldNum" sz="quarter" idx="10"/>
          </p:nvPr>
        </p:nvSpPr>
        <p:spPr>
          <a:xfrm>
            <a:off x="3976334" y="8839014"/>
            <a:ext cx="3041968" cy="465296"/>
          </a:xfrm>
          <a:prstGeom prst="rect">
            <a:avLst/>
          </a:prstGeom>
        </p:spPr>
        <p:txBody>
          <a:bodyPr/>
          <a:lstStyle/>
          <a:p>
            <a:fld id="{6721DAA4-59B2-4981-866A-7C1DBDD34FA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9503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45441" y="1392555"/>
            <a:ext cx="8387715" cy="5343524"/>
          </a:xfrm>
          <a:prstGeom prst="rect">
            <a:avLst/>
          </a:prstGeom>
          <a:noFill/>
          <a:ln w="9525">
            <a:noFill/>
            <a:miter lim="800000"/>
            <a:headEnd/>
            <a:tailEnd/>
          </a:ln>
        </p:spPr>
        <p:txBody>
          <a:bodyPr/>
          <a:lstStyle>
            <a:lvl1pPr marL="0" indent="0">
              <a:buNone/>
              <a:defRPr sz="2267">
                <a:solidFill>
                  <a:schemeClr val="tx1"/>
                </a:solidFill>
              </a:defRPr>
            </a:lvl1pPr>
            <a:lvl2pPr>
              <a:defRPr sz="2267">
                <a:solidFill>
                  <a:schemeClr val="tx1"/>
                </a:solidFill>
              </a:defRPr>
            </a:lvl2pPr>
            <a:lvl3pPr>
              <a:defRPr sz="2040">
                <a:solidFill>
                  <a:schemeClr val="tx1"/>
                </a:solidFill>
              </a:defRPr>
            </a:lvl3pPr>
            <a:lvl4pPr>
              <a:defRPr sz="2040">
                <a:solidFill>
                  <a:schemeClr val="tx1"/>
                </a:solidFill>
              </a:defRPr>
            </a:lvl4pPr>
            <a:lvl5pPr>
              <a:defRPr sz="204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5"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7"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6"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2415240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4653"/>
                </a:solidFill>
              </a:rPr>
              <a:pPr/>
              <a:t>‹#›</a:t>
            </a:fld>
            <a:endParaRPr lang="en-US" dirty="0">
              <a:solidFill>
                <a:srgbClr val="464653"/>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0812" y="6342062"/>
            <a:ext cx="1095693" cy="13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4618840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4653"/>
                </a:solidFill>
              </a:rPr>
              <a:pPr/>
              <a:t>‹#›</a:t>
            </a:fld>
            <a:endParaRPr lang="en-US" dirty="0">
              <a:solidFill>
                <a:srgbClr val="464653"/>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0812" y="6342062"/>
            <a:ext cx="1095693" cy="13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23429237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4653"/>
                </a:solidFill>
              </a:rPr>
              <a:pPr/>
              <a:t>‹#›</a:t>
            </a:fld>
            <a:endParaRPr lang="en-US" dirty="0">
              <a:solidFill>
                <a:srgbClr val="464653"/>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0812" y="6342062"/>
            <a:ext cx="1095693" cy="13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7904497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4653"/>
                </a:solidFill>
              </a:rPr>
              <a:pPr/>
              <a:t>‹#›</a:t>
            </a:fld>
            <a:endParaRPr lang="en-US" dirty="0">
              <a:solidFill>
                <a:srgbClr val="464653"/>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0812" y="6342062"/>
            <a:ext cx="1095693" cy="13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7324003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45441" y="1392555"/>
            <a:ext cx="8387715" cy="5343524"/>
          </a:xfrm>
          <a:prstGeom prst="rect">
            <a:avLst/>
          </a:prstGeom>
          <a:noFill/>
          <a:ln w="9525">
            <a:noFill/>
            <a:miter lim="800000"/>
            <a:headEnd/>
            <a:tailEnd/>
          </a:ln>
        </p:spPr>
        <p:txBody>
          <a:bodyPr/>
          <a:lstStyle>
            <a:lvl1pPr marL="0" indent="0">
              <a:buNone/>
              <a:defRPr sz="2267">
                <a:solidFill>
                  <a:schemeClr val="tx1"/>
                </a:solidFill>
              </a:defRPr>
            </a:lvl1pPr>
            <a:lvl2pPr>
              <a:defRPr sz="2267">
                <a:solidFill>
                  <a:schemeClr val="tx1"/>
                </a:solidFill>
              </a:defRPr>
            </a:lvl2pPr>
            <a:lvl3pPr>
              <a:defRPr sz="2040">
                <a:solidFill>
                  <a:schemeClr val="tx1"/>
                </a:solidFill>
              </a:defRPr>
            </a:lvl3pPr>
            <a:lvl4pPr>
              <a:defRPr sz="2040">
                <a:solidFill>
                  <a:schemeClr val="tx1"/>
                </a:solidFill>
              </a:defRPr>
            </a:lvl4pPr>
            <a:lvl5pPr>
              <a:defRPr sz="204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5"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7"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6"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2161456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6" name="Text Placeholder 3"/>
          <p:cNvSpPr>
            <a:spLocks noGrp="1"/>
          </p:cNvSpPr>
          <p:nvPr>
            <p:ph type="body" sz="quarter" idx="3" hasCustomPrompt="1"/>
          </p:nvPr>
        </p:nvSpPr>
        <p:spPr>
          <a:xfrm>
            <a:off x="4634404" y="1381121"/>
            <a:ext cx="4101724" cy="751701"/>
          </a:xfrm>
        </p:spPr>
        <p:txBody>
          <a:bodyPr/>
          <a:lstStyle>
            <a:lvl1pPr>
              <a:defRPr sz="2040" b="1"/>
            </a:lvl1pPr>
          </a:lstStyle>
          <a:p>
            <a:pPr lvl="0"/>
            <a:r>
              <a:rPr lang="en-US" dirty="0" smtClean="0"/>
              <a:t>CLICK TO EDIT MASTER TEXT</a:t>
            </a:r>
          </a:p>
        </p:txBody>
      </p:sp>
      <p:sp>
        <p:nvSpPr>
          <p:cNvPr id="9" name="Text Placeholder 3"/>
          <p:cNvSpPr>
            <a:spLocks noGrp="1"/>
          </p:cNvSpPr>
          <p:nvPr>
            <p:ph type="body" sz="quarter" idx="13" hasCustomPrompt="1"/>
          </p:nvPr>
        </p:nvSpPr>
        <p:spPr>
          <a:xfrm>
            <a:off x="333750" y="1384493"/>
            <a:ext cx="4101724" cy="751701"/>
          </a:xfrm>
        </p:spPr>
        <p:txBody>
          <a:bodyPr/>
          <a:lstStyle>
            <a:lvl1pPr>
              <a:defRPr sz="2040" b="1"/>
            </a:lvl1pPr>
          </a:lstStyle>
          <a:p>
            <a:pPr lvl="0"/>
            <a:r>
              <a:rPr lang="en-US" dirty="0" smtClean="0"/>
              <a:t>CLICK TO EDIT MASTER TEXT</a:t>
            </a:r>
          </a:p>
        </p:txBody>
      </p:sp>
      <p:sp>
        <p:nvSpPr>
          <p:cNvPr id="3" name="Content Placeholder 2"/>
          <p:cNvSpPr>
            <a:spLocks noGrp="1"/>
          </p:cNvSpPr>
          <p:nvPr>
            <p:ph sz="quarter" idx="15"/>
          </p:nvPr>
        </p:nvSpPr>
        <p:spPr>
          <a:xfrm>
            <a:off x="331047" y="2326113"/>
            <a:ext cx="4087707" cy="4490720"/>
          </a:xfrm>
        </p:spPr>
        <p:txBody>
          <a:bodyPr/>
          <a:lstStyle>
            <a:lvl1pPr>
              <a:defRPr sz="1813"/>
            </a:lvl1pPr>
            <a:lvl2pPr>
              <a:defRPr sz="1813"/>
            </a:lvl2pPr>
            <a:lvl3pPr>
              <a:defRPr sz="1813"/>
            </a:lvl3pPr>
            <a:lvl4pPr>
              <a:defRPr sz="1813"/>
            </a:lvl4pPr>
            <a:lvl5pPr>
              <a:defRPr sz="181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634653" y="2326113"/>
            <a:ext cx="4102100" cy="4490720"/>
          </a:xfrm>
        </p:spPr>
        <p:txBody>
          <a:bodyPr/>
          <a:lstStyle>
            <a:lvl1pPr>
              <a:defRPr sz="1813"/>
            </a:lvl1pPr>
            <a:lvl2pPr>
              <a:defRPr sz="1813"/>
            </a:lvl2pPr>
            <a:lvl3pPr>
              <a:defRPr sz="1813"/>
            </a:lvl3pPr>
            <a:lvl4pPr>
              <a:defRPr sz="1813"/>
            </a:lvl4pPr>
            <a:lvl5pPr>
              <a:defRPr sz="181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15"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1" name="Footer Placeholder 3"/>
          <p:cNvSpPr>
            <a:spLocks noGrp="1"/>
          </p:cNvSpPr>
          <p:nvPr>
            <p:ph type="ftr" sz="quarter" idx="17"/>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41419141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1st Page with camo">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47183" y="2535317"/>
            <a:ext cx="8772000" cy="2244000"/>
          </a:xfrm>
          <a:noFill/>
          <a:ln w="9525">
            <a:noFill/>
            <a:miter lim="800000"/>
            <a:headEnd/>
            <a:tailEnd/>
          </a:ln>
        </p:spPr>
        <p:txBody>
          <a:bodyPr anchor="t"/>
          <a:lstStyle>
            <a:lvl1pPr>
              <a:defRPr lang="en-US" sz="4533" b="1" kern="1200" dirty="0" smtClean="0">
                <a:solidFill>
                  <a:schemeClr val="tx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6" name="Text Placeholder 7"/>
          <p:cNvSpPr>
            <a:spLocks noGrp="1"/>
          </p:cNvSpPr>
          <p:nvPr>
            <p:ph type="body" sz="quarter" idx="14" hasCustomPrompt="1"/>
          </p:nvPr>
        </p:nvSpPr>
        <p:spPr>
          <a:xfrm>
            <a:off x="347183" y="4975052"/>
            <a:ext cx="8772000" cy="1554480"/>
          </a:xfrm>
          <a:noFill/>
          <a:ln w="9525">
            <a:noFill/>
            <a:miter lim="800000"/>
            <a:headEnd/>
            <a:tailEnd/>
          </a:ln>
        </p:spPr>
        <p:txBody>
          <a:bodyPr/>
          <a:lstStyle>
            <a:lvl1pPr>
              <a:lnSpc>
                <a:spcPts val="2267"/>
              </a:lnSpc>
              <a:defRPr lang="en-US" sz="2267" b="0" kern="1200" dirty="0" smtClean="0">
                <a:solidFill>
                  <a:schemeClr val="tx1"/>
                </a:solidFill>
                <a:latin typeface="Arial" pitchFamily="34" charset="0"/>
                <a:ea typeface="+mn-ea"/>
                <a:cs typeface="Arial" pitchFamily="34" charset="0"/>
              </a:defRPr>
            </a:lvl1pPr>
            <a:lvl2pPr>
              <a:defRPr lang="en-US" sz="2267" kern="1200" dirty="0" smtClean="0">
                <a:solidFill>
                  <a:srgbClr val="D8D8D8"/>
                </a:solidFill>
                <a:latin typeface="Arial" pitchFamily="34" charset="0"/>
                <a:ea typeface="+mn-ea"/>
                <a:cs typeface="Arial" pitchFamily="34" charset="0"/>
              </a:defRPr>
            </a:lvl2pPr>
            <a:lvl3pPr>
              <a:defRPr lang="en-US" sz="2267" kern="1200" dirty="0" smtClean="0">
                <a:solidFill>
                  <a:srgbClr val="D8D8D8"/>
                </a:solidFill>
                <a:latin typeface="Arial" pitchFamily="34" charset="0"/>
                <a:ea typeface="+mn-ea"/>
                <a:cs typeface="Arial" pitchFamily="34" charset="0"/>
              </a:defRPr>
            </a:lvl3pPr>
            <a:lvl4pPr>
              <a:defRPr lang="en-US" sz="2267" kern="1200" dirty="0" smtClean="0">
                <a:solidFill>
                  <a:srgbClr val="D8D8D8"/>
                </a:solidFill>
                <a:latin typeface="Arial" pitchFamily="34" charset="0"/>
                <a:ea typeface="+mn-ea"/>
                <a:cs typeface="Arial" pitchFamily="34" charset="0"/>
              </a:defRPr>
            </a:lvl4pPr>
            <a:lvl5pPr>
              <a:defRPr lang="en-US" sz="2267"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258795" cy="2697478"/>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7838" y="480123"/>
            <a:ext cx="926822" cy="1399440"/>
          </a:xfrm>
          <a:prstGeom prst="rect">
            <a:avLst/>
          </a:prstGeom>
        </p:spPr>
      </p:pic>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8631816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st Page with camo">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2258795" cy="2697477"/>
          </a:xfrm>
          <a:prstGeom prst="rect">
            <a:avLst/>
          </a:prstGeom>
        </p:spPr>
      </p:pic>
      <p:sp>
        <p:nvSpPr>
          <p:cNvPr id="11" name="Title 1"/>
          <p:cNvSpPr>
            <a:spLocks noGrp="1"/>
          </p:cNvSpPr>
          <p:nvPr>
            <p:ph type="title" hasCustomPrompt="1"/>
          </p:nvPr>
        </p:nvSpPr>
        <p:spPr>
          <a:xfrm>
            <a:off x="347183" y="2535317"/>
            <a:ext cx="8772000" cy="2244000"/>
          </a:xfrm>
          <a:noFill/>
          <a:ln w="9525">
            <a:noFill/>
            <a:miter lim="800000"/>
            <a:headEnd/>
            <a:tailEnd/>
          </a:ln>
        </p:spPr>
        <p:txBody>
          <a:bodyPr anchor="t"/>
          <a:lstStyle>
            <a:lvl1pPr>
              <a:defRPr lang="en-US" sz="4533" b="1" kern="1200" dirty="0" smtClean="0">
                <a:solidFill>
                  <a:schemeClr val="bg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6" name="Text Placeholder 7"/>
          <p:cNvSpPr>
            <a:spLocks noGrp="1"/>
          </p:cNvSpPr>
          <p:nvPr>
            <p:ph type="body" sz="quarter" idx="14" hasCustomPrompt="1"/>
          </p:nvPr>
        </p:nvSpPr>
        <p:spPr>
          <a:xfrm>
            <a:off x="347183" y="4975052"/>
            <a:ext cx="8772000" cy="1554480"/>
          </a:xfrm>
          <a:noFill/>
          <a:ln w="9525">
            <a:noFill/>
            <a:miter lim="800000"/>
            <a:headEnd/>
            <a:tailEnd/>
          </a:ln>
        </p:spPr>
        <p:txBody>
          <a:bodyPr/>
          <a:lstStyle>
            <a:lvl1pPr>
              <a:lnSpc>
                <a:spcPts val="2267"/>
              </a:lnSpc>
              <a:defRPr lang="en-US" sz="2267" b="0" kern="1200" dirty="0" smtClean="0">
                <a:solidFill>
                  <a:schemeClr val="bg1"/>
                </a:solidFill>
                <a:latin typeface="Arial" pitchFamily="34" charset="0"/>
                <a:ea typeface="+mn-ea"/>
                <a:cs typeface="Arial" pitchFamily="34" charset="0"/>
              </a:defRPr>
            </a:lvl1pPr>
            <a:lvl2pPr>
              <a:defRPr lang="en-US" sz="2267" kern="1200" dirty="0" smtClean="0">
                <a:solidFill>
                  <a:srgbClr val="D8D8D8"/>
                </a:solidFill>
                <a:latin typeface="Arial" pitchFamily="34" charset="0"/>
                <a:ea typeface="+mn-ea"/>
                <a:cs typeface="Arial" pitchFamily="34" charset="0"/>
              </a:defRPr>
            </a:lvl2pPr>
            <a:lvl3pPr>
              <a:defRPr lang="en-US" sz="2267" kern="1200" dirty="0" smtClean="0">
                <a:solidFill>
                  <a:srgbClr val="D8D8D8"/>
                </a:solidFill>
                <a:latin typeface="Arial" pitchFamily="34" charset="0"/>
                <a:ea typeface="+mn-ea"/>
                <a:cs typeface="Arial" pitchFamily="34" charset="0"/>
              </a:defRPr>
            </a:lvl3pPr>
            <a:lvl4pPr>
              <a:defRPr lang="en-US" sz="2267" kern="1200" dirty="0" smtClean="0">
                <a:solidFill>
                  <a:srgbClr val="D8D8D8"/>
                </a:solidFill>
                <a:latin typeface="Arial" pitchFamily="34" charset="0"/>
                <a:ea typeface="+mn-ea"/>
                <a:cs typeface="Arial" pitchFamily="34" charset="0"/>
              </a:defRPr>
            </a:lvl4pPr>
            <a:lvl5pPr>
              <a:defRPr lang="en-US" sz="2267"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7838" y="480123"/>
            <a:ext cx="926822" cy="1399440"/>
          </a:xfrm>
          <a:prstGeom prst="rect">
            <a:avLst/>
          </a:prstGeom>
        </p:spPr>
      </p:pic>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solidFill>
                  <a:schemeClr val="bg1"/>
                </a:solidFill>
              </a:defRPr>
            </a:lvl1pPr>
          </a:lstStyle>
          <a:p>
            <a:pPr fontAlgn="base">
              <a:spcBef>
                <a:spcPct val="0"/>
              </a:spcBef>
              <a:spcAft>
                <a:spcPct val="0"/>
              </a:spcAft>
            </a:pPr>
            <a:r>
              <a:rPr lang="en-US" smtClean="0">
                <a:ea typeface="ＭＳ Ｐゴシック" charset="-128"/>
              </a:rPr>
              <a:t>USACHCS Introduction to Child Protection and Volunteer Management – C4</a:t>
            </a:r>
            <a:endParaRPr lang="en-US" dirty="0">
              <a:ea typeface="ＭＳ Ｐゴシック" charset="-128"/>
            </a:endParaRPr>
          </a:p>
        </p:txBody>
      </p:sp>
    </p:spTree>
    <p:extLst>
      <p:ext uri="{BB962C8B-B14F-4D97-AF65-F5344CB8AC3E}">
        <p14:creationId xmlns:p14="http://schemas.microsoft.com/office/powerpoint/2010/main" val="644399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st Page dark">
    <p:spTree>
      <p:nvGrpSpPr>
        <p:cNvPr id="1" name=""/>
        <p:cNvGrpSpPr/>
        <p:nvPr/>
      </p:nvGrpSpPr>
      <p:grpSpPr>
        <a:xfrm>
          <a:off x="0" y="0"/>
          <a:ext cx="0" cy="0"/>
          <a:chOff x="0" y="0"/>
          <a:chExt cx="0" cy="0"/>
        </a:xfrm>
      </p:grpSpPr>
      <p:sp>
        <p:nvSpPr>
          <p:cNvPr id="9" name="Rounded Rectangle 8"/>
          <p:cNvSpPr/>
          <p:nvPr userDrawn="1"/>
        </p:nvSpPr>
        <p:spPr>
          <a:xfrm>
            <a:off x="224074" y="210069"/>
            <a:ext cx="9955200" cy="7364400"/>
          </a:xfrm>
          <a:prstGeom prst="roundRect">
            <a:avLst>
              <a:gd name="adj" fmla="val 18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720">
              <a:solidFill>
                <a:srgbClr val="FFFFFF"/>
              </a:solidFill>
            </a:endParaRPr>
          </a:p>
        </p:txBody>
      </p:sp>
      <p:sp>
        <p:nvSpPr>
          <p:cNvPr id="6" name="TextBox 5"/>
          <p:cNvSpPr txBox="1">
            <a:spLocks noChangeArrowheads="1"/>
          </p:cNvSpPr>
          <p:nvPr/>
        </p:nvSpPr>
        <p:spPr bwMode="auto">
          <a:xfrm>
            <a:off x="-609918" y="5652982"/>
            <a:ext cx="184731" cy="406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endParaRPr lang="en-US" sz="2040" smtClean="0">
              <a:solidFill>
                <a:srgbClr val="000000"/>
              </a:solidFill>
            </a:endParaRPr>
          </a:p>
        </p:txBody>
      </p:sp>
      <p:sp>
        <p:nvSpPr>
          <p:cNvPr id="11" name="Title 1"/>
          <p:cNvSpPr>
            <a:spLocks noGrp="1"/>
          </p:cNvSpPr>
          <p:nvPr>
            <p:ph type="title" hasCustomPrompt="1"/>
          </p:nvPr>
        </p:nvSpPr>
        <p:spPr>
          <a:xfrm>
            <a:off x="347183" y="2535317"/>
            <a:ext cx="8772000" cy="2244000"/>
          </a:xfrm>
          <a:noFill/>
          <a:ln w="9525">
            <a:noFill/>
            <a:miter lim="800000"/>
            <a:headEnd/>
            <a:tailEnd/>
          </a:ln>
        </p:spPr>
        <p:txBody>
          <a:bodyPr anchor="t"/>
          <a:lstStyle>
            <a:lvl1pPr>
              <a:defRPr lang="en-US" sz="4533" b="1" kern="1200" dirty="0" smtClean="0">
                <a:solidFill>
                  <a:schemeClr val="bg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13" name="Text Placeholder 7"/>
          <p:cNvSpPr>
            <a:spLocks noGrp="1"/>
          </p:cNvSpPr>
          <p:nvPr>
            <p:ph type="body" sz="quarter" idx="14" hasCustomPrompt="1"/>
          </p:nvPr>
        </p:nvSpPr>
        <p:spPr>
          <a:xfrm>
            <a:off x="347183" y="4788965"/>
            <a:ext cx="8772000" cy="1554480"/>
          </a:xfrm>
          <a:noFill/>
          <a:ln w="9525">
            <a:noFill/>
            <a:miter lim="800000"/>
            <a:headEnd/>
            <a:tailEnd/>
          </a:ln>
        </p:spPr>
        <p:txBody>
          <a:bodyPr/>
          <a:lstStyle>
            <a:lvl1pPr>
              <a:lnSpc>
                <a:spcPts val="2267"/>
              </a:lnSpc>
              <a:defRPr lang="en-US" sz="2267" b="1" kern="1200" dirty="0" smtClean="0">
                <a:solidFill>
                  <a:schemeClr val="bg1"/>
                </a:solidFill>
                <a:latin typeface="Arial" pitchFamily="34" charset="0"/>
                <a:ea typeface="+mn-ea"/>
                <a:cs typeface="Arial" pitchFamily="34" charset="0"/>
              </a:defRPr>
            </a:lvl1pPr>
            <a:lvl2pPr>
              <a:defRPr lang="en-US" sz="2267" kern="1200" dirty="0" smtClean="0">
                <a:solidFill>
                  <a:srgbClr val="D8D8D8"/>
                </a:solidFill>
                <a:latin typeface="Arial" pitchFamily="34" charset="0"/>
                <a:ea typeface="+mn-ea"/>
                <a:cs typeface="Arial" pitchFamily="34" charset="0"/>
              </a:defRPr>
            </a:lvl2pPr>
            <a:lvl3pPr>
              <a:defRPr lang="en-US" sz="2267" kern="1200" dirty="0" smtClean="0">
                <a:solidFill>
                  <a:srgbClr val="D8D8D8"/>
                </a:solidFill>
                <a:latin typeface="Arial" pitchFamily="34" charset="0"/>
                <a:ea typeface="+mn-ea"/>
                <a:cs typeface="Arial" pitchFamily="34" charset="0"/>
              </a:defRPr>
            </a:lvl3pPr>
            <a:lvl4pPr>
              <a:defRPr lang="en-US" sz="2267" kern="1200" dirty="0" smtClean="0">
                <a:solidFill>
                  <a:srgbClr val="D8D8D8"/>
                </a:solidFill>
                <a:latin typeface="Arial" pitchFamily="34" charset="0"/>
                <a:ea typeface="+mn-ea"/>
                <a:cs typeface="Arial" pitchFamily="34" charset="0"/>
              </a:defRPr>
            </a:lvl4pPr>
            <a:lvl5pPr>
              <a:defRPr lang="en-US" sz="2267"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631" y="226194"/>
            <a:ext cx="1127438" cy="1346398"/>
          </a:xfrm>
          <a:prstGeom prst="rect">
            <a:avLst/>
          </a:prstGeom>
        </p:spPr>
      </p:pic>
      <p:sp>
        <p:nvSpPr>
          <p:cNvPr id="17"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1390" y="489349"/>
            <a:ext cx="466047" cy="703700"/>
          </a:xfrm>
          <a:prstGeom prst="rect">
            <a:avLst/>
          </a:prstGeom>
        </p:spPr>
      </p:pic>
      <p:sp>
        <p:nvSpPr>
          <p:cNvPr id="14" name="Footer Placeholder 3"/>
          <p:cNvSpPr>
            <a:spLocks noGrp="1"/>
          </p:cNvSpPr>
          <p:nvPr>
            <p:ph type="ftr" sz="quarter" idx="3"/>
          </p:nvPr>
        </p:nvSpPr>
        <p:spPr>
          <a:xfrm>
            <a:off x="351989" y="7070377"/>
            <a:ext cx="8365291" cy="468017"/>
          </a:xfrm>
          <a:prstGeom prst="rect">
            <a:avLst/>
          </a:prstGeom>
        </p:spPr>
        <p:txBody>
          <a:bodyPr anchor="b"/>
          <a:lstStyle>
            <a:lvl1pPr>
              <a:defRPr sz="1133">
                <a:solidFill>
                  <a:schemeClr val="bg1"/>
                </a:solidFill>
              </a:defRPr>
            </a:lvl1pPr>
          </a:lstStyle>
          <a:p>
            <a:pPr fontAlgn="base">
              <a:spcBef>
                <a:spcPct val="0"/>
              </a:spcBef>
              <a:spcAft>
                <a:spcPct val="0"/>
              </a:spcAft>
            </a:pPr>
            <a:r>
              <a:rPr lang="en-US" smtClean="0">
                <a:ea typeface="ＭＳ Ｐゴシック" charset="-128"/>
              </a:rPr>
              <a:t>USACHCS Introduction to Child Protection and Volunteer Management – C4</a:t>
            </a:r>
            <a:endParaRPr lang="en-US" dirty="0">
              <a:ea typeface="ＭＳ Ｐゴシック" charset="-128"/>
            </a:endParaRPr>
          </a:p>
        </p:txBody>
      </p:sp>
    </p:spTree>
    <p:extLst>
      <p:ext uri="{BB962C8B-B14F-4D97-AF65-F5344CB8AC3E}">
        <p14:creationId xmlns:p14="http://schemas.microsoft.com/office/powerpoint/2010/main" val="15952815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345441" y="2590801"/>
            <a:ext cx="8387715" cy="1457324"/>
          </a:xfrm>
          <a:prstGeom prst="rect">
            <a:avLst/>
          </a:prstGeom>
          <a:noFill/>
          <a:ln w="9525">
            <a:noFill/>
            <a:miter lim="800000"/>
            <a:headEnd/>
            <a:tailEnd/>
          </a:ln>
        </p:spPr>
        <p:txBody>
          <a:bodyPr anchor="b"/>
          <a:lstStyle>
            <a:lvl1pPr>
              <a:defRPr sz="4080" baseline="0">
                <a:solidFill>
                  <a:schemeClr val="tx1"/>
                </a:solidFill>
              </a:defRPr>
            </a:lvl1pPr>
          </a:lstStyle>
          <a:p>
            <a:pPr lvl="0"/>
            <a:r>
              <a:rPr lang="en-US" dirty="0" smtClean="0"/>
              <a:t>Click to edit Master </a:t>
            </a:r>
            <a:br>
              <a:rPr lang="en-US" dirty="0" smtClean="0"/>
            </a:br>
            <a:r>
              <a:rPr lang="en-US" dirty="0" smtClean="0"/>
              <a:t>title style</a:t>
            </a:r>
          </a:p>
        </p:txBody>
      </p:sp>
      <p:sp>
        <p:nvSpPr>
          <p:cNvPr id="6" name="Text Placeholder 5"/>
          <p:cNvSpPr>
            <a:spLocks noGrp="1"/>
          </p:cNvSpPr>
          <p:nvPr>
            <p:ph type="body" sz="quarter" idx="12" hasCustomPrompt="1"/>
          </p:nvPr>
        </p:nvSpPr>
        <p:spPr>
          <a:xfrm>
            <a:off x="345440" y="4045970"/>
            <a:ext cx="8416502" cy="967952"/>
          </a:xfrm>
        </p:spPr>
        <p:txBody>
          <a:bodyPr/>
          <a:lstStyle>
            <a:lvl1pPr>
              <a:defRPr sz="2040" b="1"/>
            </a:lvl1pPr>
          </a:lstStyle>
          <a:p>
            <a:pPr lvl="0"/>
            <a:r>
              <a:rPr lang="en-US" dirty="0" smtClean="0"/>
              <a:t>CLICK TO EDIT MASTER TEXT STYLES</a:t>
            </a:r>
          </a:p>
        </p:txBody>
      </p:sp>
      <p:sp>
        <p:nvSpPr>
          <p:cNvPr id="9"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619134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6" name="Text Placeholder 3"/>
          <p:cNvSpPr>
            <a:spLocks noGrp="1"/>
          </p:cNvSpPr>
          <p:nvPr>
            <p:ph type="body" sz="quarter" idx="3" hasCustomPrompt="1"/>
          </p:nvPr>
        </p:nvSpPr>
        <p:spPr>
          <a:xfrm>
            <a:off x="4634404" y="1381121"/>
            <a:ext cx="4101724" cy="751701"/>
          </a:xfrm>
        </p:spPr>
        <p:txBody>
          <a:bodyPr/>
          <a:lstStyle>
            <a:lvl1pPr>
              <a:defRPr sz="2040" b="1"/>
            </a:lvl1pPr>
          </a:lstStyle>
          <a:p>
            <a:pPr lvl="0"/>
            <a:r>
              <a:rPr lang="en-US" dirty="0" smtClean="0"/>
              <a:t>CLICK TO EDIT MASTER TEXT</a:t>
            </a:r>
          </a:p>
        </p:txBody>
      </p:sp>
      <p:sp>
        <p:nvSpPr>
          <p:cNvPr id="9" name="Text Placeholder 3"/>
          <p:cNvSpPr>
            <a:spLocks noGrp="1"/>
          </p:cNvSpPr>
          <p:nvPr>
            <p:ph type="body" sz="quarter" idx="13" hasCustomPrompt="1"/>
          </p:nvPr>
        </p:nvSpPr>
        <p:spPr>
          <a:xfrm>
            <a:off x="333750" y="1384493"/>
            <a:ext cx="4101724" cy="751701"/>
          </a:xfrm>
        </p:spPr>
        <p:txBody>
          <a:bodyPr/>
          <a:lstStyle>
            <a:lvl1pPr>
              <a:defRPr sz="2040" b="1"/>
            </a:lvl1pPr>
          </a:lstStyle>
          <a:p>
            <a:pPr lvl="0"/>
            <a:r>
              <a:rPr lang="en-US" dirty="0" smtClean="0"/>
              <a:t>CLICK TO EDIT MASTER TEXT</a:t>
            </a:r>
          </a:p>
        </p:txBody>
      </p:sp>
      <p:sp>
        <p:nvSpPr>
          <p:cNvPr id="3" name="Content Placeholder 2"/>
          <p:cNvSpPr>
            <a:spLocks noGrp="1"/>
          </p:cNvSpPr>
          <p:nvPr>
            <p:ph sz="quarter" idx="15"/>
          </p:nvPr>
        </p:nvSpPr>
        <p:spPr>
          <a:xfrm>
            <a:off x="331047" y="2326113"/>
            <a:ext cx="4087707" cy="4490720"/>
          </a:xfrm>
        </p:spPr>
        <p:txBody>
          <a:bodyPr/>
          <a:lstStyle>
            <a:lvl1pPr>
              <a:defRPr sz="1813"/>
            </a:lvl1pPr>
            <a:lvl2pPr>
              <a:defRPr sz="1813"/>
            </a:lvl2pPr>
            <a:lvl3pPr>
              <a:defRPr sz="1813"/>
            </a:lvl3pPr>
            <a:lvl4pPr>
              <a:defRPr sz="1813"/>
            </a:lvl4pPr>
            <a:lvl5pPr>
              <a:defRPr sz="181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634653" y="2326113"/>
            <a:ext cx="4102100" cy="4490720"/>
          </a:xfrm>
        </p:spPr>
        <p:txBody>
          <a:bodyPr/>
          <a:lstStyle>
            <a:lvl1pPr>
              <a:defRPr sz="1813"/>
            </a:lvl1pPr>
            <a:lvl2pPr>
              <a:defRPr sz="1813"/>
            </a:lvl2pPr>
            <a:lvl3pPr>
              <a:defRPr sz="1813"/>
            </a:lvl3pPr>
            <a:lvl4pPr>
              <a:defRPr sz="1813"/>
            </a:lvl4pPr>
            <a:lvl5pPr>
              <a:defRPr sz="181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15"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1" name="Footer Placeholder 3"/>
          <p:cNvSpPr>
            <a:spLocks noGrp="1"/>
          </p:cNvSpPr>
          <p:nvPr>
            <p:ph type="ftr" sz="quarter" idx="17"/>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15249525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 top">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10"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5"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38568042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6"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37822562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6"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15658504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2414485"/>
            <a:ext cx="8808720" cy="1666028"/>
          </a:xfrm>
        </p:spPr>
        <p:txBody>
          <a:bodyPr/>
          <a:lstStyle>
            <a:lvl1pPr>
              <a:defRPr>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54480" y="4404360"/>
            <a:ext cx="7254240" cy="1986280"/>
          </a:xfrm>
        </p:spPr>
        <p:txBody>
          <a:bodyPr/>
          <a:lstStyle>
            <a:lvl1pPr marL="0" indent="0" algn="ctr">
              <a:buNone/>
              <a:defRPr>
                <a:solidFill>
                  <a:srgbClr val="002060"/>
                </a:solidFill>
              </a:defRPr>
            </a:lvl1pPr>
            <a:lvl2pPr marL="388609" indent="0" algn="ctr">
              <a:buNone/>
              <a:defRPr>
                <a:solidFill>
                  <a:schemeClr val="tx1">
                    <a:tint val="75000"/>
                  </a:schemeClr>
                </a:solidFill>
              </a:defRPr>
            </a:lvl2pPr>
            <a:lvl3pPr marL="777217" indent="0" algn="ctr">
              <a:buNone/>
              <a:defRPr>
                <a:solidFill>
                  <a:schemeClr val="tx1">
                    <a:tint val="75000"/>
                  </a:schemeClr>
                </a:solidFill>
              </a:defRPr>
            </a:lvl3pPr>
            <a:lvl4pPr marL="1165826" indent="0" algn="ctr">
              <a:buNone/>
              <a:defRPr>
                <a:solidFill>
                  <a:schemeClr val="tx1">
                    <a:tint val="75000"/>
                  </a:schemeClr>
                </a:solidFill>
              </a:defRPr>
            </a:lvl4pPr>
            <a:lvl5pPr marL="1554434" indent="0" algn="ctr">
              <a:buNone/>
              <a:defRPr>
                <a:solidFill>
                  <a:schemeClr val="tx1">
                    <a:tint val="75000"/>
                  </a:schemeClr>
                </a:solidFill>
              </a:defRPr>
            </a:lvl5pPr>
            <a:lvl6pPr marL="1943043" indent="0" algn="ctr">
              <a:buNone/>
              <a:defRPr>
                <a:solidFill>
                  <a:schemeClr val="tx1">
                    <a:tint val="75000"/>
                  </a:schemeClr>
                </a:solidFill>
              </a:defRPr>
            </a:lvl6pPr>
            <a:lvl7pPr marL="2331651" indent="0" algn="ctr">
              <a:buNone/>
              <a:defRPr>
                <a:solidFill>
                  <a:schemeClr val="tx1">
                    <a:tint val="75000"/>
                  </a:schemeClr>
                </a:solidFill>
              </a:defRPr>
            </a:lvl7pPr>
            <a:lvl8pPr marL="2720260" indent="0" algn="ctr">
              <a:buNone/>
              <a:defRPr>
                <a:solidFill>
                  <a:schemeClr val="tx1">
                    <a:tint val="75000"/>
                  </a:schemeClr>
                </a:solidFill>
              </a:defRPr>
            </a:lvl8pPr>
            <a:lvl9pPr marL="3108869"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067BB14-338A-4C95-8BF3-1EA0882F7D40}" type="slidenum">
              <a:rPr lang="en-US" smtClean="0"/>
              <a:pPr/>
              <a:t>‹#›</a:t>
            </a:fld>
            <a:endParaRPr lang="en-US"/>
          </a:p>
        </p:txBody>
      </p:sp>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1130340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1st Page with camo">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47183" y="2535317"/>
            <a:ext cx="8772000" cy="2244000"/>
          </a:xfrm>
          <a:noFill/>
          <a:ln w="9525">
            <a:noFill/>
            <a:miter lim="800000"/>
            <a:headEnd/>
            <a:tailEnd/>
          </a:ln>
        </p:spPr>
        <p:txBody>
          <a:bodyPr anchor="t"/>
          <a:lstStyle>
            <a:lvl1pPr>
              <a:defRPr lang="en-US" sz="4533" b="1" kern="1200" dirty="0" smtClean="0">
                <a:solidFill>
                  <a:schemeClr val="tx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6" name="Text Placeholder 7"/>
          <p:cNvSpPr>
            <a:spLocks noGrp="1"/>
          </p:cNvSpPr>
          <p:nvPr>
            <p:ph type="body" sz="quarter" idx="14" hasCustomPrompt="1"/>
          </p:nvPr>
        </p:nvSpPr>
        <p:spPr>
          <a:xfrm>
            <a:off x="347183" y="4975052"/>
            <a:ext cx="8772000" cy="1554480"/>
          </a:xfrm>
          <a:noFill/>
          <a:ln w="9525">
            <a:noFill/>
            <a:miter lim="800000"/>
            <a:headEnd/>
            <a:tailEnd/>
          </a:ln>
        </p:spPr>
        <p:txBody>
          <a:bodyPr/>
          <a:lstStyle>
            <a:lvl1pPr>
              <a:lnSpc>
                <a:spcPts val="2267"/>
              </a:lnSpc>
              <a:defRPr lang="en-US" sz="2267" b="0" kern="1200" dirty="0" smtClean="0">
                <a:solidFill>
                  <a:schemeClr val="tx1"/>
                </a:solidFill>
                <a:latin typeface="Arial" pitchFamily="34" charset="0"/>
                <a:ea typeface="+mn-ea"/>
                <a:cs typeface="Arial" pitchFamily="34" charset="0"/>
              </a:defRPr>
            </a:lvl1pPr>
            <a:lvl2pPr>
              <a:defRPr lang="en-US" sz="2267" kern="1200" dirty="0" smtClean="0">
                <a:solidFill>
                  <a:srgbClr val="D8D8D8"/>
                </a:solidFill>
                <a:latin typeface="Arial" pitchFamily="34" charset="0"/>
                <a:ea typeface="+mn-ea"/>
                <a:cs typeface="Arial" pitchFamily="34" charset="0"/>
              </a:defRPr>
            </a:lvl2pPr>
            <a:lvl3pPr>
              <a:defRPr lang="en-US" sz="2267" kern="1200" dirty="0" smtClean="0">
                <a:solidFill>
                  <a:srgbClr val="D8D8D8"/>
                </a:solidFill>
                <a:latin typeface="Arial" pitchFamily="34" charset="0"/>
                <a:ea typeface="+mn-ea"/>
                <a:cs typeface="Arial" pitchFamily="34" charset="0"/>
              </a:defRPr>
            </a:lvl3pPr>
            <a:lvl4pPr>
              <a:defRPr lang="en-US" sz="2267" kern="1200" dirty="0" smtClean="0">
                <a:solidFill>
                  <a:srgbClr val="D8D8D8"/>
                </a:solidFill>
                <a:latin typeface="Arial" pitchFamily="34" charset="0"/>
                <a:ea typeface="+mn-ea"/>
                <a:cs typeface="Arial" pitchFamily="34" charset="0"/>
              </a:defRPr>
            </a:lvl4pPr>
            <a:lvl5pPr>
              <a:defRPr lang="en-US" sz="2267"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258795" cy="2697478"/>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7838" y="480123"/>
            <a:ext cx="926822" cy="1399440"/>
          </a:xfrm>
          <a:prstGeom prst="rect">
            <a:avLst/>
          </a:prstGeom>
        </p:spPr>
      </p:pic>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3552184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st Page with camo">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2258795" cy="2697477"/>
          </a:xfrm>
          <a:prstGeom prst="rect">
            <a:avLst/>
          </a:prstGeom>
        </p:spPr>
      </p:pic>
      <p:sp>
        <p:nvSpPr>
          <p:cNvPr id="11" name="Title 1"/>
          <p:cNvSpPr>
            <a:spLocks noGrp="1"/>
          </p:cNvSpPr>
          <p:nvPr>
            <p:ph type="title" hasCustomPrompt="1"/>
          </p:nvPr>
        </p:nvSpPr>
        <p:spPr>
          <a:xfrm>
            <a:off x="347183" y="2535317"/>
            <a:ext cx="8772000" cy="2244000"/>
          </a:xfrm>
          <a:noFill/>
          <a:ln w="9525">
            <a:noFill/>
            <a:miter lim="800000"/>
            <a:headEnd/>
            <a:tailEnd/>
          </a:ln>
        </p:spPr>
        <p:txBody>
          <a:bodyPr anchor="t"/>
          <a:lstStyle>
            <a:lvl1pPr>
              <a:defRPr lang="en-US" sz="4533" b="1" kern="1200" dirty="0" smtClean="0">
                <a:solidFill>
                  <a:schemeClr val="bg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6" name="Text Placeholder 7"/>
          <p:cNvSpPr>
            <a:spLocks noGrp="1"/>
          </p:cNvSpPr>
          <p:nvPr>
            <p:ph type="body" sz="quarter" idx="14" hasCustomPrompt="1"/>
          </p:nvPr>
        </p:nvSpPr>
        <p:spPr>
          <a:xfrm>
            <a:off x="347183" y="4975052"/>
            <a:ext cx="8772000" cy="1554480"/>
          </a:xfrm>
          <a:noFill/>
          <a:ln w="9525">
            <a:noFill/>
            <a:miter lim="800000"/>
            <a:headEnd/>
            <a:tailEnd/>
          </a:ln>
        </p:spPr>
        <p:txBody>
          <a:bodyPr/>
          <a:lstStyle>
            <a:lvl1pPr>
              <a:lnSpc>
                <a:spcPts val="2267"/>
              </a:lnSpc>
              <a:defRPr lang="en-US" sz="2267" b="0" kern="1200" dirty="0" smtClean="0">
                <a:solidFill>
                  <a:schemeClr val="bg1"/>
                </a:solidFill>
                <a:latin typeface="Arial" pitchFamily="34" charset="0"/>
                <a:ea typeface="+mn-ea"/>
                <a:cs typeface="Arial" pitchFamily="34" charset="0"/>
              </a:defRPr>
            </a:lvl1pPr>
            <a:lvl2pPr>
              <a:defRPr lang="en-US" sz="2267" kern="1200" dirty="0" smtClean="0">
                <a:solidFill>
                  <a:srgbClr val="D8D8D8"/>
                </a:solidFill>
                <a:latin typeface="Arial" pitchFamily="34" charset="0"/>
                <a:ea typeface="+mn-ea"/>
                <a:cs typeface="Arial" pitchFamily="34" charset="0"/>
              </a:defRPr>
            </a:lvl2pPr>
            <a:lvl3pPr>
              <a:defRPr lang="en-US" sz="2267" kern="1200" dirty="0" smtClean="0">
                <a:solidFill>
                  <a:srgbClr val="D8D8D8"/>
                </a:solidFill>
                <a:latin typeface="Arial" pitchFamily="34" charset="0"/>
                <a:ea typeface="+mn-ea"/>
                <a:cs typeface="Arial" pitchFamily="34" charset="0"/>
              </a:defRPr>
            </a:lvl3pPr>
            <a:lvl4pPr>
              <a:defRPr lang="en-US" sz="2267" kern="1200" dirty="0" smtClean="0">
                <a:solidFill>
                  <a:srgbClr val="D8D8D8"/>
                </a:solidFill>
                <a:latin typeface="Arial" pitchFamily="34" charset="0"/>
                <a:ea typeface="+mn-ea"/>
                <a:cs typeface="Arial" pitchFamily="34" charset="0"/>
              </a:defRPr>
            </a:lvl4pPr>
            <a:lvl5pPr>
              <a:defRPr lang="en-US" sz="2267"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7838" y="480123"/>
            <a:ext cx="926822" cy="1399440"/>
          </a:xfrm>
          <a:prstGeom prst="rect">
            <a:avLst/>
          </a:prstGeom>
        </p:spPr>
      </p:pic>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solidFill>
                  <a:schemeClr val="bg1"/>
                </a:solidFill>
              </a:defRPr>
            </a:lvl1pPr>
          </a:lstStyle>
          <a:p>
            <a:pPr fontAlgn="base">
              <a:spcBef>
                <a:spcPct val="0"/>
              </a:spcBef>
              <a:spcAft>
                <a:spcPct val="0"/>
              </a:spcAft>
            </a:pPr>
            <a:r>
              <a:rPr lang="en-US" smtClean="0">
                <a:ea typeface="ＭＳ Ｐゴシック" charset="-128"/>
              </a:rPr>
              <a:t>USACHCS Introduction to Child Protection and Volunteer Management – C4</a:t>
            </a:r>
            <a:endParaRPr lang="en-US" dirty="0">
              <a:ea typeface="ＭＳ Ｐゴシック" charset="-128"/>
            </a:endParaRPr>
          </a:p>
        </p:txBody>
      </p:sp>
    </p:spTree>
    <p:extLst>
      <p:ext uri="{BB962C8B-B14F-4D97-AF65-F5344CB8AC3E}">
        <p14:creationId xmlns:p14="http://schemas.microsoft.com/office/powerpoint/2010/main" val="119620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st Page dark">
    <p:spTree>
      <p:nvGrpSpPr>
        <p:cNvPr id="1" name=""/>
        <p:cNvGrpSpPr/>
        <p:nvPr/>
      </p:nvGrpSpPr>
      <p:grpSpPr>
        <a:xfrm>
          <a:off x="0" y="0"/>
          <a:ext cx="0" cy="0"/>
          <a:chOff x="0" y="0"/>
          <a:chExt cx="0" cy="0"/>
        </a:xfrm>
      </p:grpSpPr>
      <p:sp>
        <p:nvSpPr>
          <p:cNvPr id="9" name="Rounded Rectangle 8"/>
          <p:cNvSpPr/>
          <p:nvPr userDrawn="1"/>
        </p:nvSpPr>
        <p:spPr>
          <a:xfrm>
            <a:off x="224074" y="210069"/>
            <a:ext cx="9955200" cy="7364400"/>
          </a:xfrm>
          <a:prstGeom prst="roundRect">
            <a:avLst>
              <a:gd name="adj" fmla="val 18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720">
              <a:solidFill>
                <a:srgbClr val="FFFFFF"/>
              </a:solidFill>
            </a:endParaRPr>
          </a:p>
        </p:txBody>
      </p:sp>
      <p:sp>
        <p:nvSpPr>
          <p:cNvPr id="6" name="TextBox 5"/>
          <p:cNvSpPr txBox="1">
            <a:spLocks noChangeArrowheads="1"/>
          </p:cNvSpPr>
          <p:nvPr/>
        </p:nvSpPr>
        <p:spPr bwMode="auto">
          <a:xfrm>
            <a:off x="-609918" y="5652982"/>
            <a:ext cx="184731" cy="406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endParaRPr lang="en-US" sz="2040" smtClean="0">
              <a:solidFill>
                <a:srgbClr val="000000"/>
              </a:solidFill>
            </a:endParaRPr>
          </a:p>
        </p:txBody>
      </p:sp>
      <p:sp>
        <p:nvSpPr>
          <p:cNvPr id="11" name="Title 1"/>
          <p:cNvSpPr>
            <a:spLocks noGrp="1"/>
          </p:cNvSpPr>
          <p:nvPr>
            <p:ph type="title" hasCustomPrompt="1"/>
          </p:nvPr>
        </p:nvSpPr>
        <p:spPr>
          <a:xfrm>
            <a:off x="347183" y="2535317"/>
            <a:ext cx="8772000" cy="2244000"/>
          </a:xfrm>
          <a:noFill/>
          <a:ln w="9525">
            <a:noFill/>
            <a:miter lim="800000"/>
            <a:headEnd/>
            <a:tailEnd/>
          </a:ln>
        </p:spPr>
        <p:txBody>
          <a:bodyPr anchor="t"/>
          <a:lstStyle>
            <a:lvl1pPr>
              <a:defRPr lang="en-US" sz="4533" b="1" kern="1200" dirty="0" smtClean="0">
                <a:solidFill>
                  <a:schemeClr val="bg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13" name="Text Placeholder 7"/>
          <p:cNvSpPr>
            <a:spLocks noGrp="1"/>
          </p:cNvSpPr>
          <p:nvPr>
            <p:ph type="body" sz="quarter" idx="14" hasCustomPrompt="1"/>
          </p:nvPr>
        </p:nvSpPr>
        <p:spPr>
          <a:xfrm>
            <a:off x="347183" y="4788965"/>
            <a:ext cx="8772000" cy="1554480"/>
          </a:xfrm>
          <a:noFill/>
          <a:ln w="9525">
            <a:noFill/>
            <a:miter lim="800000"/>
            <a:headEnd/>
            <a:tailEnd/>
          </a:ln>
        </p:spPr>
        <p:txBody>
          <a:bodyPr/>
          <a:lstStyle>
            <a:lvl1pPr>
              <a:lnSpc>
                <a:spcPts val="2267"/>
              </a:lnSpc>
              <a:defRPr lang="en-US" sz="2267" b="1" kern="1200" dirty="0" smtClean="0">
                <a:solidFill>
                  <a:schemeClr val="bg1"/>
                </a:solidFill>
                <a:latin typeface="Arial" pitchFamily="34" charset="0"/>
                <a:ea typeface="+mn-ea"/>
                <a:cs typeface="Arial" pitchFamily="34" charset="0"/>
              </a:defRPr>
            </a:lvl1pPr>
            <a:lvl2pPr>
              <a:defRPr lang="en-US" sz="2267" kern="1200" dirty="0" smtClean="0">
                <a:solidFill>
                  <a:srgbClr val="D8D8D8"/>
                </a:solidFill>
                <a:latin typeface="Arial" pitchFamily="34" charset="0"/>
                <a:ea typeface="+mn-ea"/>
                <a:cs typeface="Arial" pitchFamily="34" charset="0"/>
              </a:defRPr>
            </a:lvl2pPr>
            <a:lvl3pPr>
              <a:defRPr lang="en-US" sz="2267" kern="1200" dirty="0" smtClean="0">
                <a:solidFill>
                  <a:srgbClr val="D8D8D8"/>
                </a:solidFill>
                <a:latin typeface="Arial" pitchFamily="34" charset="0"/>
                <a:ea typeface="+mn-ea"/>
                <a:cs typeface="Arial" pitchFamily="34" charset="0"/>
              </a:defRPr>
            </a:lvl3pPr>
            <a:lvl4pPr>
              <a:defRPr lang="en-US" sz="2267" kern="1200" dirty="0" smtClean="0">
                <a:solidFill>
                  <a:srgbClr val="D8D8D8"/>
                </a:solidFill>
                <a:latin typeface="Arial" pitchFamily="34" charset="0"/>
                <a:ea typeface="+mn-ea"/>
                <a:cs typeface="Arial" pitchFamily="34" charset="0"/>
              </a:defRPr>
            </a:lvl4pPr>
            <a:lvl5pPr>
              <a:defRPr lang="en-US" sz="2267"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631" y="226194"/>
            <a:ext cx="1127438" cy="1346398"/>
          </a:xfrm>
          <a:prstGeom prst="rect">
            <a:avLst/>
          </a:prstGeom>
        </p:spPr>
      </p:pic>
      <p:sp>
        <p:nvSpPr>
          <p:cNvPr id="17"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1390" y="489349"/>
            <a:ext cx="466047" cy="703700"/>
          </a:xfrm>
          <a:prstGeom prst="rect">
            <a:avLst/>
          </a:prstGeom>
        </p:spPr>
      </p:pic>
      <p:sp>
        <p:nvSpPr>
          <p:cNvPr id="14" name="Footer Placeholder 3"/>
          <p:cNvSpPr>
            <a:spLocks noGrp="1"/>
          </p:cNvSpPr>
          <p:nvPr>
            <p:ph type="ftr" sz="quarter" idx="3"/>
          </p:nvPr>
        </p:nvSpPr>
        <p:spPr>
          <a:xfrm>
            <a:off x="351989" y="7070377"/>
            <a:ext cx="8365291" cy="468017"/>
          </a:xfrm>
          <a:prstGeom prst="rect">
            <a:avLst/>
          </a:prstGeom>
        </p:spPr>
        <p:txBody>
          <a:bodyPr anchor="b"/>
          <a:lstStyle>
            <a:lvl1pPr>
              <a:defRPr sz="1133">
                <a:solidFill>
                  <a:schemeClr val="bg1"/>
                </a:solidFill>
              </a:defRPr>
            </a:lvl1pPr>
          </a:lstStyle>
          <a:p>
            <a:pPr fontAlgn="base">
              <a:spcBef>
                <a:spcPct val="0"/>
              </a:spcBef>
              <a:spcAft>
                <a:spcPct val="0"/>
              </a:spcAft>
            </a:pPr>
            <a:r>
              <a:rPr lang="en-US" smtClean="0">
                <a:ea typeface="ＭＳ Ｐゴシック" charset="-128"/>
              </a:rPr>
              <a:t>USACHCS Introduction to Child Protection and Volunteer Management – C4</a:t>
            </a:r>
            <a:endParaRPr lang="en-US" dirty="0">
              <a:ea typeface="ＭＳ Ｐゴシック" charset="-128"/>
            </a:endParaRPr>
          </a:p>
        </p:txBody>
      </p:sp>
    </p:spTree>
    <p:extLst>
      <p:ext uri="{BB962C8B-B14F-4D97-AF65-F5344CB8AC3E}">
        <p14:creationId xmlns:p14="http://schemas.microsoft.com/office/powerpoint/2010/main" val="25851083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345441" y="2590801"/>
            <a:ext cx="8387715" cy="1457324"/>
          </a:xfrm>
          <a:prstGeom prst="rect">
            <a:avLst/>
          </a:prstGeom>
          <a:noFill/>
          <a:ln w="9525">
            <a:noFill/>
            <a:miter lim="800000"/>
            <a:headEnd/>
            <a:tailEnd/>
          </a:ln>
        </p:spPr>
        <p:txBody>
          <a:bodyPr anchor="b"/>
          <a:lstStyle>
            <a:lvl1pPr>
              <a:defRPr sz="4080" baseline="0">
                <a:solidFill>
                  <a:schemeClr val="tx1"/>
                </a:solidFill>
              </a:defRPr>
            </a:lvl1pPr>
          </a:lstStyle>
          <a:p>
            <a:pPr lvl="0"/>
            <a:r>
              <a:rPr lang="en-US" dirty="0" smtClean="0"/>
              <a:t>Click to edit Master </a:t>
            </a:r>
            <a:br>
              <a:rPr lang="en-US" dirty="0" smtClean="0"/>
            </a:br>
            <a:r>
              <a:rPr lang="en-US" dirty="0" smtClean="0"/>
              <a:t>title style</a:t>
            </a:r>
          </a:p>
        </p:txBody>
      </p:sp>
      <p:sp>
        <p:nvSpPr>
          <p:cNvPr id="6" name="Text Placeholder 5"/>
          <p:cNvSpPr>
            <a:spLocks noGrp="1"/>
          </p:cNvSpPr>
          <p:nvPr>
            <p:ph type="body" sz="quarter" idx="12" hasCustomPrompt="1"/>
          </p:nvPr>
        </p:nvSpPr>
        <p:spPr>
          <a:xfrm>
            <a:off x="345440" y="4045970"/>
            <a:ext cx="8416502" cy="967952"/>
          </a:xfrm>
        </p:spPr>
        <p:txBody>
          <a:bodyPr/>
          <a:lstStyle>
            <a:lvl1pPr>
              <a:defRPr sz="2040" b="1"/>
            </a:lvl1pPr>
          </a:lstStyle>
          <a:p>
            <a:pPr lvl="0"/>
            <a:r>
              <a:rPr lang="en-US" dirty="0" smtClean="0"/>
              <a:t>CLICK TO EDIT MASTER TEXT STYLES</a:t>
            </a:r>
          </a:p>
        </p:txBody>
      </p:sp>
      <p:sp>
        <p:nvSpPr>
          <p:cNvPr id="9"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7"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6370703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 top">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10"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5"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3270535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6"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158621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fld id="{5F38B429-1DBC-C64E-8B1E-67AC267E4BCB}" type="slidenum">
              <a:rPr lang="en-US" altLang="en-US" smtClean="0"/>
              <a:pPr/>
              <a:t>‹#›</a:t>
            </a:fld>
            <a:endParaRPr lang="en-US" altLang="en-US" dirty="0"/>
          </a:p>
        </p:txBody>
      </p:sp>
      <p:sp>
        <p:nvSpPr>
          <p:cNvPr id="6"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4048186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text</a:t>
            </a:r>
          </a:p>
        </p:txBody>
      </p:sp>
      <p:sp>
        <p:nvSpPr>
          <p:cNvPr id="1029" name="Text Placeholder 2"/>
          <p:cNvSpPr>
            <a:spLocks noGrp="1"/>
          </p:cNvSpPr>
          <p:nvPr>
            <p:ph type="body" idx="1"/>
          </p:nvPr>
        </p:nvSpPr>
        <p:spPr bwMode="auto">
          <a:xfrm>
            <a:off x="345441" y="1392556"/>
            <a:ext cx="838771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US" altLang="en-US" dirty="0"/>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1127439" cy="1346400"/>
          </a:xfrm>
          <a:prstGeom prst="rect">
            <a:avLst/>
          </a:prstGeom>
        </p:spPr>
      </p:pic>
      <p:sp>
        <p:nvSpPr>
          <p:cNvPr id="12"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pPr fontAlgn="base">
              <a:spcBef>
                <a:spcPct val="0"/>
              </a:spcBef>
              <a:spcAft>
                <a:spcPct val="0"/>
              </a:spcAft>
            </a:pPr>
            <a:fld id="{5F38B429-1DBC-C64E-8B1E-67AC267E4BCB}" type="slidenum">
              <a:rPr lang="en-US" altLang="en-US" smtClean="0">
                <a:ea typeface="ＭＳ Ｐゴシック" charset="-128"/>
              </a:rPr>
              <a:pPr fontAlgn="base">
                <a:spcBef>
                  <a:spcPct val="0"/>
                </a:spcBef>
                <a:spcAft>
                  <a:spcPct val="0"/>
                </a:spcAft>
              </a:pPr>
              <a:t>‹#›</a:t>
            </a:fld>
            <a:endParaRPr lang="en-US" altLang="en-US" dirty="0">
              <a:ea typeface="ＭＳ Ｐゴシック" charset="-128"/>
            </a:endParaRPr>
          </a:p>
        </p:txBody>
      </p:sp>
      <p:sp>
        <p:nvSpPr>
          <p:cNvPr id="13"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33369" y="265537"/>
            <a:ext cx="466047" cy="703700"/>
          </a:xfrm>
          <a:prstGeom prst="rect">
            <a:avLst/>
          </a:prstGeom>
        </p:spPr>
      </p:pic>
    </p:spTree>
    <p:extLst>
      <p:ext uri="{BB962C8B-B14F-4D97-AF65-F5344CB8AC3E}">
        <p14:creationId xmlns:p14="http://schemas.microsoft.com/office/powerpoint/2010/main" val="24266267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692" r:id="rId10"/>
    <p:sldLayoutId id="2147483680" r:id="rId11"/>
    <p:sldLayoutId id="2147483668" r:id="rId12"/>
    <p:sldLayoutId id="2147483704" r:id="rId13"/>
  </p:sldLayoutIdLst>
  <p:timing>
    <p:tnLst>
      <p:par>
        <p:cTn id="1" dur="indefinite" restart="never" nodeType="tmRoot"/>
      </p:par>
    </p:tnLst>
  </p:timing>
  <p:hf hdr="0" dt="0"/>
  <p:txStyles>
    <p:titleStyle>
      <a:lvl1pPr algn="l" rtl="0" eaLnBrk="1" fontAlgn="base" hangingPunct="1">
        <a:spcBef>
          <a:spcPct val="0"/>
        </a:spcBef>
        <a:spcAft>
          <a:spcPct val="0"/>
        </a:spcAft>
        <a:defRPr sz="272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5pPr>
      <a:lvl6pPr marL="518145" algn="l" rtl="0" eaLnBrk="1" fontAlgn="base" hangingPunct="1">
        <a:spcBef>
          <a:spcPct val="0"/>
        </a:spcBef>
        <a:spcAft>
          <a:spcPct val="0"/>
        </a:spcAft>
        <a:defRPr sz="4987">
          <a:solidFill>
            <a:schemeClr val="tx1"/>
          </a:solidFill>
          <a:latin typeface="Arial" charset="0"/>
          <a:cs typeface="Arial" charset="0"/>
        </a:defRPr>
      </a:lvl6pPr>
      <a:lvl7pPr marL="1036290" algn="l" rtl="0" eaLnBrk="1" fontAlgn="base" hangingPunct="1">
        <a:spcBef>
          <a:spcPct val="0"/>
        </a:spcBef>
        <a:spcAft>
          <a:spcPct val="0"/>
        </a:spcAft>
        <a:defRPr sz="4987">
          <a:solidFill>
            <a:schemeClr val="tx1"/>
          </a:solidFill>
          <a:latin typeface="Arial" charset="0"/>
          <a:cs typeface="Arial" charset="0"/>
        </a:defRPr>
      </a:lvl7pPr>
      <a:lvl8pPr marL="1554434" algn="l" rtl="0" eaLnBrk="1" fontAlgn="base" hangingPunct="1">
        <a:spcBef>
          <a:spcPct val="0"/>
        </a:spcBef>
        <a:spcAft>
          <a:spcPct val="0"/>
        </a:spcAft>
        <a:defRPr sz="4987">
          <a:solidFill>
            <a:schemeClr val="tx1"/>
          </a:solidFill>
          <a:latin typeface="Arial" charset="0"/>
          <a:cs typeface="Arial" charset="0"/>
        </a:defRPr>
      </a:lvl8pPr>
      <a:lvl9pPr marL="2072579" algn="l" rtl="0" eaLnBrk="1" fontAlgn="base" hangingPunct="1">
        <a:spcBef>
          <a:spcPct val="0"/>
        </a:spcBef>
        <a:spcAft>
          <a:spcPct val="0"/>
        </a:spcAft>
        <a:defRPr sz="4987">
          <a:solidFill>
            <a:schemeClr val="tx1"/>
          </a:solidFill>
          <a:latin typeface="Arial" charset="0"/>
          <a:cs typeface="Arial" charset="0"/>
        </a:defRPr>
      </a:lvl9pPr>
    </p:titleStyle>
    <p:bodyStyle>
      <a:lvl1pPr marL="388609" indent="-388609" algn="l" rtl="0" eaLnBrk="1" fontAlgn="base" hangingPunct="1">
        <a:spcBef>
          <a:spcPct val="20000"/>
        </a:spcBef>
        <a:spcAft>
          <a:spcPct val="0"/>
        </a:spcAft>
        <a:buFont typeface="Arial" charset="0"/>
        <a:defRPr sz="2267" kern="1200">
          <a:solidFill>
            <a:schemeClr val="tx1"/>
          </a:solidFill>
          <a:latin typeface="Arial" pitchFamily="34" charset="0"/>
          <a:ea typeface="ＭＳ Ｐゴシック" charset="0"/>
          <a:cs typeface="Arial" pitchFamily="34" charset="0"/>
        </a:defRPr>
      </a:lvl1pPr>
      <a:lvl2pPr marL="582913" indent="-323840" algn="l" rtl="0" eaLnBrk="1" fontAlgn="base" hangingPunct="1">
        <a:spcBef>
          <a:spcPct val="20000"/>
        </a:spcBef>
        <a:spcAft>
          <a:spcPct val="0"/>
        </a:spcAft>
        <a:buFont typeface="Arial" charset="0"/>
        <a:buChar char="–"/>
        <a:defRPr sz="2267" kern="1200">
          <a:solidFill>
            <a:schemeClr val="tx1"/>
          </a:solidFill>
          <a:latin typeface="Arial" pitchFamily="34" charset="0"/>
          <a:ea typeface="Arial" charset="0"/>
          <a:cs typeface="Arial" pitchFamily="34" charset="0"/>
        </a:defRPr>
      </a:lvl2pPr>
      <a:lvl3pPr marL="1036290" indent="-259072" algn="l" rtl="0" eaLnBrk="1" fontAlgn="base" hangingPunct="1">
        <a:spcBef>
          <a:spcPct val="20000"/>
        </a:spcBef>
        <a:spcAft>
          <a:spcPct val="0"/>
        </a:spcAft>
        <a:buFont typeface="Arial" charset="0"/>
        <a:buChar char="•"/>
        <a:defRPr sz="2040" kern="1200">
          <a:solidFill>
            <a:schemeClr val="tx1"/>
          </a:solidFill>
          <a:latin typeface="Arial" pitchFamily="34" charset="0"/>
          <a:ea typeface="Arial" charset="0"/>
          <a:cs typeface="Arial" pitchFamily="34" charset="0"/>
        </a:defRPr>
      </a:lvl3pPr>
      <a:lvl4pPr marL="1554434" indent="-259072" algn="l" rtl="0" eaLnBrk="1" fontAlgn="base" hangingPunct="1">
        <a:spcBef>
          <a:spcPct val="20000"/>
        </a:spcBef>
        <a:spcAft>
          <a:spcPct val="0"/>
        </a:spcAft>
        <a:buFont typeface="Arial" charset="0"/>
        <a:buChar char="–"/>
        <a:defRPr sz="2040" kern="1200">
          <a:solidFill>
            <a:schemeClr val="tx1"/>
          </a:solidFill>
          <a:latin typeface="Arial" pitchFamily="34" charset="0"/>
          <a:ea typeface="Arial" charset="0"/>
          <a:cs typeface="Arial" pitchFamily="34" charset="0"/>
        </a:defRPr>
      </a:lvl4pPr>
      <a:lvl5pPr marL="2072579" indent="-259072" algn="l" rtl="0" eaLnBrk="1" fontAlgn="base" hangingPunct="1">
        <a:spcBef>
          <a:spcPct val="20000"/>
        </a:spcBef>
        <a:spcAft>
          <a:spcPct val="0"/>
        </a:spcAft>
        <a:buFont typeface="Arial" charset="0"/>
        <a:buChar char="»"/>
        <a:defRPr sz="2040" kern="1200">
          <a:solidFill>
            <a:schemeClr val="tx1"/>
          </a:solidFill>
          <a:latin typeface="Arial" pitchFamily="34" charset="0"/>
          <a:ea typeface="Arial" charset="0"/>
          <a:cs typeface="Arial" pitchFamily="34" charset="0"/>
        </a:defRPr>
      </a:lvl5pPr>
      <a:lvl6pPr marL="284979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1143001" y="265537"/>
            <a:ext cx="7590155" cy="908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text</a:t>
            </a:r>
          </a:p>
        </p:txBody>
      </p:sp>
      <p:sp>
        <p:nvSpPr>
          <p:cNvPr id="1029" name="Text Placeholder 2"/>
          <p:cNvSpPr>
            <a:spLocks noGrp="1"/>
          </p:cNvSpPr>
          <p:nvPr>
            <p:ph type="body" idx="1"/>
          </p:nvPr>
        </p:nvSpPr>
        <p:spPr bwMode="auto">
          <a:xfrm>
            <a:off x="345441" y="1392556"/>
            <a:ext cx="838771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US" alt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1127439" cy="1346400"/>
          </a:xfrm>
          <a:prstGeom prst="rect">
            <a:avLst/>
          </a:prstGeom>
        </p:spPr>
      </p:pic>
      <p:sp>
        <p:nvSpPr>
          <p:cNvPr id="12" name="Slide Number Placeholder 5"/>
          <p:cNvSpPr>
            <a:spLocks noGrp="1"/>
          </p:cNvSpPr>
          <p:nvPr>
            <p:ph type="sldNum" sz="quarter" idx="4"/>
          </p:nvPr>
        </p:nvSpPr>
        <p:spPr>
          <a:xfrm>
            <a:off x="9622056" y="7066473"/>
            <a:ext cx="477360" cy="477360"/>
          </a:xfrm>
          <a:prstGeom prst="rect">
            <a:avLst/>
          </a:prstGeom>
        </p:spPr>
        <p:txBody>
          <a:bodyPr vert="horz" wrap="square" lIns="91440" tIns="45720" rIns="91440" bIns="45720" numCol="1" anchor="ctr" anchorCtr="0" compatLnSpc="1">
            <a:prstTxWarp prst="textNoShape">
              <a:avLst/>
            </a:prstTxWarp>
          </a:bodyPr>
          <a:lstStyle>
            <a:lvl1pPr algn="l">
              <a:defRPr sz="1247">
                <a:solidFill>
                  <a:srgbClr val="898989"/>
                </a:solidFill>
              </a:defRPr>
            </a:lvl1pPr>
          </a:lstStyle>
          <a:p>
            <a:pPr fontAlgn="base">
              <a:spcBef>
                <a:spcPct val="0"/>
              </a:spcBef>
              <a:spcAft>
                <a:spcPct val="0"/>
              </a:spcAft>
            </a:pPr>
            <a:fld id="{5F38B429-1DBC-C64E-8B1E-67AC267E4BCB}" type="slidenum">
              <a:rPr lang="en-US" altLang="en-US" smtClean="0">
                <a:ea typeface="ＭＳ Ｐゴシック" charset="-128"/>
              </a:rPr>
              <a:pPr fontAlgn="base">
                <a:spcBef>
                  <a:spcPct val="0"/>
                </a:spcBef>
                <a:spcAft>
                  <a:spcPct val="0"/>
                </a:spcAft>
              </a:pPr>
              <a:t>‹#›</a:t>
            </a:fld>
            <a:endParaRPr lang="en-US" altLang="en-US" dirty="0">
              <a:ea typeface="ＭＳ Ｐゴシック" charset="-128"/>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3369" y="265537"/>
            <a:ext cx="466047" cy="703700"/>
          </a:xfrm>
          <a:prstGeom prst="rect">
            <a:avLst/>
          </a:prstGeom>
        </p:spPr>
      </p:pic>
      <p:sp>
        <p:nvSpPr>
          <p:cNvPr id="8" name="Footer Placeholder 3"/>
          <p:cNvSpPr>
            <a:spLocks noGrp="1"/>
          </p:cNvSpPr>
          <p:nvPr>
            <p:ph type="ftr" sz="quarter" idx="3"/>
          </p:nvPr>
        </p:nvSpPr>
        <p:spPr>
          <a:xfrm>
            <a:off x="351989" y="7070377"/>
            <a:ext cx="8365291" cy="468017"/>
          </a:xfrm>
          <a:prstGeom prst="rect">
            <a:avLst/>
          </a:prstGeom>
        </p:spPr>
        <p:txBody>
          <a:bodyPr anchor="b"/>
          <a:lstStyle>
            <a:lvl1pPr>
              <a:defRPr sz="1133"/>
            </a:lvl1pPr>
          </a:lstStyle>
          <a:p>
            <a:pPr fontAlgn="base">
              <a:spcBef>
                <a:spcPct val="0"/>
              </a:spcBef>
              <a:spcAft>
                <a:spcPct val="0"/>
              </a:spcAft>
            </a:pPr>
            <a:r>
              <a:rPr lang="en-US" dirty="0" smtClean="0">
                <a:solidFill>
                  <a:prstClr val="black"/>
                </a:solidFill>
                <a:ea typeface="ＭＳ Ｐゴシック" charset="-128"/>
              </a:rPr>
              <a:t>USACHCS Introduction to Child Protection and Volunteer Management – C4</a:t>
            </a:r>
            <a:endParaRPr lang="en-US" dirty="0">
              <a:solidFill>
                <a:prstClr val="black"/>
              </a:solidFill>
              <a:ea typeface="ＭＳ Ｐゴシック" charset="-128"/>
            </a:endParaRPr>
          </a:p>
        </p:txBody>
      </p:sp>
    </p:spTree>
    <p:extLst>
      <p:ext uri="{BB962C8B-B14F-4D97-AF65-F5344CB8AC3E}">
        <p14:creationId xmlns:p14="http://schemas.microsoft.com/office/powerpoint/2010/main" val="29446645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timing>
    <p:tnLst>
      <p:par>
        <p:cTn id="1" dur="indefinite" restart="never" nodeType="tmRoot"/>
      </p:par>
    </p:tnLst>
  </p:timing>
  <p:hf hdr="0" dt="0"/>
  <p:txStyles>
    <p:titleStyle>
      <a:lvl1pPr algn="l" rtl="0" eaLnBrk="1" fontAlgn="base" hangingPunct="1">
        <a:spcBef>
          <a:spcPct val="0"/>
        </a:spcBef>
        <a:spcAft>
          <a:spcPct val="0"/>
        </a:spcAft>
        <a:defRPr sz="272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720" b="1">
          <a:solidFill>
            <a:srgbClr val="978473"/>
          </a:solidFill>
          <a:latin typeface="Arial" charset="0"/>
          <a:ea typeface="ＭＳ Ｐゴシック" charset="0"/>
          <a:cs typeface="Arial" charset="0"/>
        </a:defRPr>
      </a:lvl5pPr>
      <a:lvl6pPr marL="518145" algn="l" rtl="0" eaLnBrk="1" fontAlgn="base" hangingPunct="1">
        <a:spcBef>
          <a:spcPct val="0"/>
        </a:spcBef>
        <a:spcAft>
          <a:spcPct val="0"/>
        </a:spcAft>
        <a:defRPr sz="4987">
          <a:solidFill>
            <a:schemeClr val="tx1"/>
          </a:solidFill>
          <a:latin typeface="Arial" charset="0"/>
          <a:cs typeface="Arial" charset="0"/>
        </a:defRPr>
      </a:lvl6pPr>
      <a:lvl7pPr marL="1036290" algn="l" rtl="0" eaLnBrk="1" fontAlgn="base" hangingPunct="1">
        <a:spcBef>
          <a:spcPct val="0"/>
        </a:spcBef>
        <a:spcAft>
          <a:spcPct val="0"/>
        </a:spcAft>
        <a:defRPr sz="4987">
          <a:solidFill>
            <a:schemeClr val="tx1"/>
          </a:solidFill>
          <a:latin typeface="Arial" charset="0"/>
          <a:cs typeface="Arial" charset="0"/>
        </a:defRPr>
      </a:lvl7pPr>
      <a:lvl8pPr marL="1554434" algn="l" rtl="0" eaLnBrk="1" fontAlgn="base" hangingPunct="1">
        <a:spcBef>
          <a:spcPct val="0"/>
        </a:spcBef>
        <a:spcAft>
          <a:spcPct val="0"/>
        </a:spcAft>
        <a:defRPr sz="4987">
          <a:solidFill>
            <a:schemeClr val="tx1"/>
          </a:solidFill>
          <a:latin typeface="Arial" charset="0"/>
          <a:cs typeface="Arial" charset="0"/>
        </a:defRPr>
      </a:lvl8pPr>
      <a:lvl9pPr marL="2072579" algn="l" rtl="0" eaLnBrk="1" fontAlgn="base" hangingPunct="1">
        <a:spcBef>
          <a:spcPct val="0"/>
        </a:spcBef>
        <a:spcAft>
          <a:spcPct val="0"/>
        </a:spcAft>
        <a:defRPr sz="4987">
          <a:solidFill>
            <a:schemeClr val="tx1"/>
          </a:solidFill>
          <a:latin typeface="Arial" charset="0"/>
          <a:cs typeface="Arial" charset="0"/>
        </a:defRPr>
      </a:lvl9pPr>
    </p:titleStyle>
    <p:bodyStyle>
      <a:lvl1pPr marL="388609" indent="-388609" algn="l" rtl="0" eaLnBrk="1" fontAlgn="base" hangingPunct="1">
        <a:spcBef>
          <a:spcPct val="20000"/>
        </a:spcBef>
        <a:spcAft>
          <a:spcPct val="0"/>
        </a:spcAft>
        <a:buFont typeface="Arial" charset="0"/>
        <a:defRPr sz="2267" kern="1200">
          <a:solidFill>
            <a:schemeClr val="tx1"/>
          </a:solidFill>
          <a:latin typeface="Arial" pitchFamily="34" charset="0"/>
          <a:ea typeface="ＭＳ Ｐゴシック" charset="0"/>
          <a:cs typeface="Arial" pitchFamily="34" charset="0"/>
        </a:defRPr>
      </a:lvl1pPr>
      <a:lvl2pPr marL="582913" indent="-323840" algn="l" rtl="0" eaLnBrk="1" fontAlgn="base" hangingPunct="1">
        <a:spcBef>
          <a:spcPct val="20000"/>
        </a:spcBef>
        <a:spcAft>
          <a:spcPct val="0"/>
        </a:spcAft>
        <a:buFont typeface="Arial" charset="0"/>
        <a:buChar char="–"/>
        <a:defRPr sz="2267" kern="1200">
          <a:solidFill>
            <a:schemeClr val="tx1"/>
          </a:solidFill>
          <a:latin typeface="Arial" pitchFamily="34" charset="0"/>
          <a:ea typeface="Arial" charset="0"/>
          <a:cs typeface="Arial" pitchFamily="34" charset="0"/>
        </a:defRPr>
      </a:lvl2pPr>
      <a:lvl3pPr marL="1036290" indent="-259072" algn="l" rtl="0" eaLnBrk="1" fontAlgn="base" hangingPunct="1">
        <a:spcBef>
          <a:spcPct val="20000"/>
        </a:spcBef>
        <a:spcAft>
          <a:spcPct val="0"/>
        </a:spcAft>
        <a:buFont typeface="Arial" charset="0"/>
        <a:buChar char="•"/>
        <a:defRPr sz="2040" kern="1200">
          <a:solidFill>
            <a:schemeClr val="tx1"/>
          </a:solidFill>
          <a:latin typeface="Arial" pitchFamily="34" charset="0"/>
          <a:ea typeface="Arial" charset="0"/>
          <a:cs typeface="Arial" pitchFamily="34" charset="0"/>
        </a:defRPr>
      </a:lvl3pPr>
      <a:lvl4pPr marL="1554434" indent="-259072" algn="l" rtl="0" eaLnBrk="1" fontAlgn="base" hangingPunct="1">
        <a:spcBef>
          <a:spcPct val="20000"/>
        </a:spcBef>
        <a:spcAft>
          <a:spcPct val="0"/>
        </a:spcAft>
        <a:buFont typeface="Arial" charset="0"/>
        <a:buChar char="–"/>
        <a:defRPr sz="2040" kern="1200">
          <a:solidFill>
            <a:schemeClr val="tx1"/>
          </a:solidFill>
          <a:latin typeface="Arial" pitchFamily="34" charset="0"/>
          <a:ea typeface="Arial" charset="0"/>
          <a:cs typeface="Arial" pitchFamily="34" charset="0"/>
        </a:defRPr>
      </a:lvl4pPr>
      <a:lvl5pPr marL="2072579" indent="-259072" algn="l" rtl="0" eaLnBrk="1" fontAlgn="base" hangingPunct="1">
        <a:spcBef>
          <a:spcPct val="20000"/>
        </a:spcBef>
        <a:spcAft>
          <a:spcPct val="0"/>
        </a:spcAft>
        <a:buFont typeface="Arial" charset="0"/>
        <a:buChar char="»"/>
        <a:defRPr sz="2040" kern="1200">
          <a:solidFill>
            <a:schemeClr val="tx1"/>
          </a:solidFill>
          <a:latin typeface="Arial" pitchFamily="34" charset="0"/>
          <a:ea typeface="Arial" charset="0"/>
          <a:cs typeface="Arial" pitchFamily="34" charset="0"/>
        </a:defRPr>
      </a:lvl5pPr>
      <a:lvl6pPr marL="284979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becca.a.powell16.civ@mail.mil"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 y="2438400"/>
            <a:ext cx="10363200" cy="2244000"/>
          </a:xfrm>
        </p:spPr>
        <p:txBody>
          <a:bodyPr/>
          <a:lstStyle/>
          <a:p>
            <a:pPr algn="ctr"/>
            <a:r>
              <a:rPr lang="en-US" sz="4000" dirty="0" smtClean="0"/>
              <a:t>Introduction</a:t>
            </a:r>
            <a:br>
              <a:rPr lang="en-US" sz="4000" dirty="0" smtClean="0"/>
            </a:br>
            <a:r>
              <a:rPr lang="en-US" sz="4000" dirty="0" smtClean="0"/>
              <a:t>Chaplain Corps</a:t>
            </a:r>
            <a:br>
              <a:rPr lang="en-US" sz="4000" dirty="0" smtClean="0"/>
            </a:br>
            <a:r>
              <a:rPr lang="en-US" sz="4000" dirty="0" smtClean="0"/>
              <a:t>UMT Training</a:t>
            </a:r>
            <a:br>
              <a:rPr lang="en-US" sz="4000" dirty="0" smtClean="0"/>
            </a:br>
            <a:r>
              <a:rPr lang="en-US" sz="4000" dirty="0" smtClean="0"/>
              <a:t>Active Threat in Garrison Chapels</a:t>
            </a:r>
            <a:endParaRPr lang="en-US" sz="4000" dirty="0"/>
          </a:p>
        </p:txBody>
      </p:sp>
      <p:sp>
        <p:nvSpPr>
          <p:cNvPr id="3" name="Subtitle 2"/>
          <p:cNvSpPr>
            <a:spLocks noGrp="1"/>
          </p:cNvSpPr>
          <p:nvPr>
            <p:ph type="body" sz="quarter" idx="14"/>
          </p:nvPr>
        </p:nvSpPr>
        <p:spPr>
          <a:xfrm>
            <a:off x="7494" y="6096000"/>
            <a:ext cx="10324475" cy="1668904"/>
          </a:xfrm>
        </p:spPr>
        <p:txBody>
          <a:bodyPr>
            <a:normAutofit/>
          </a:bodyPr>
          <a:lstStyle/>
          <a:p>
            <a:pPr>
              <a:spcBef>
                <a:spcPts val="0"/>
              </a:spcBef>
            </a:pPr>
            <a:r>
              <a:rPr lang="en-US" sz="1800" dirty="0" smtClean="0"/>
              <a:t>IMCOM-Europe </a:t>
            </a:r>
          </a:p>
          <a:p>
            <a:pPr>
              <a:spcBef>
                <a:spcPts val="0"/>
              </a:spcBef>
            </a:pPr>
            <a:r>
              <a:rPr lang="en-US" sz="1800" dirty="0" smtClean="0"/>
              <a:t>USAG Stuttgart</a:t>
            </a:r>
          </a:p>
          <a:p>
            <a:pPr>
              <a:spcBef>
                <a:spcPts val="0"/>
              </a:spcBef>
            </a:pPr>
            <a:r>
              <a:rPr lang="en-US" sz="1800" dirty="0" smtClean="0"/>
              <a:t>Religious Support Office</a:t>
            </a:r>
          </a:p>
          <a:p>
            <a:pPr>
              <a:spcBef>
                <a:spcPts val="0"/>
              </a:spcBef>
            </a:pPr>
            <a:r>
              <a:rPr lang="en-US" sz="1800" dirty="0" smtClean="0"/>
              <a:t>Dr. Becky Powell, </a:t>
            </a:r>
            <a:r>
              <a:rPr lang="en-US" sz="1800" dirty="0" smtClean="0">
                <a:hlinkClick r:id="rId3"/>
              </a:rPr>
              <a:t>Rebecca.a.powell16.civ@mail.mil</a:t>
            </a:r>
            <a:endParaRPr lang="en-US" sz="1800" dirty="0" smtClean="0"/>
          </a:p>
          <a:p>
            <a:pPr>
              <a:spcBef>
                <a:spcPts val="0"/>
              </a:spcBef>
            </a:pPr>
            <a:r>
              <a:rPr lang="en-US" sz="1800" dirty="0" smtClean="0"/>
              <a:t>17 October 2019</a:t>
            </a:r>
            <a:endParaRPr lang="en-US" sz="1800" dirty="0"/>
          </a:p>
        </p:txBody>
      </p:sp>
    </p:spTree>
    <p:extLst>
      <p:ext uri="{BB962C8B-B14F-4D97-AF65-F5344CB8AC3E}">
        <p14:creationId xmlns:p14="http://schemas.microsoft.com/office/powerpoint/2010/main" val="139734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51988" y="1470448"/>
            <a:ext cx="10011212" cy="967952"/>
          </a:xfrm>
        </p:spPr>
        <p:txBody>
          <a:bodyPr/>
          <a:lstStyle/>
          <a:p>
            <a:pPr>
              <a:spcBef>
                <a:spcPct val="0"/>
              </a:spcBef>
              <a:buFontTx/>
              <a:buNone/>
            </a:pPr>
            <a:r>
              <a:rPr lang="en-US" altLang="en-US" sz="2400" dirty="0">
                <a:latin typeface="+mn-lt"/>
              </a:rPr>
              <a:t>ACTION:  </a:t>
            </a:r>
            <a:r>
              <a:rPr lang="en-US" altLang="en-US" sz="2400" b="0" dirty="0" smtClean="0">
                <a:latin typeface="+mn-lt"/>
              </a:rPr>
              <a:t>Apply the Active Shooter requirements and resources to local garrison chapel situations and locations. </a:t>
            </a:r>
            <a:endParaRPr lang="en-US" altLang="en-US" sz="2400" b="0" dirty="0">
              <a:latin typeface="+mn-lt"/>
            </a:endParaRPr>
          </a:p>
          <a:p>
            <a:pPr>
              <a:spcBef>
                <a:spcPct val="0"/>
              </a:spcBef>
              <a:buFontTx/>
              <a:buNone/>
            </a:pPr>
            <a:endParaRPr lang="en-US" altLang="en-US" sz="2400" b="0" dirty="0">
              <a:latin typeface="+mn-lt"/>
            </a:endParaRPr>
          </a:p>
          <a:p>
            <a:pPr marL="0" indent="0">
              <a:spcBef>
                <a:spcPct val="0"/>
              </a:spcBef>
            </a:pPr>
            <a:r>
              <a:rPr lang="en-US" altLang="en-US" sz="2400" dirty="0">
                <a:latin typeface="+mn-lt"/>
              </a:rPr>
              <a:t>CONDITIONS: </a:t>
            </a:r>
            <a:r>
              <a:rPr lang="en-US" altLang="en-US" sz="2400" b="0" dirty="0">
                <a:latin typeface="+mn-lt"/>
              </a:rPr>
              <a:t>In a classroom </a:t>
            </a:r>
            <a:r>
              <a:rPr lang="en-US" altLang="en-US" sz="2400" b="0" dirty="0" smtClean="0">
                <a:latin typeface="+mn-lt"/>
              </a:rPr>
              <a:t>environment</a:t>
            </a:r>
            <a:r>
              <a:rPr lang="en-US" altLang="en-US" sz="2400" b="0" dirty="0">
                <a:latin typeface="+mn-lt"/>
              </a:rPr>
              <a:t>, given </a:t>
            </a:r>
            <a:r>
              <a:rPr lang="en-US" altLang="en-US" sz="2400" b="0" dirty="0"/>
              <a:t>access </a:t>
            </a:r>
            <a:r>
              <a:rPr lang="en-US" altLang="en-US" sz="2400" b="0" dirty="0" smtClean="0">
                <a:latin typeface="+mn-lt"/>
              </a:rPr>
              <a:t>USACHCS Training Portal and sample standard operating procedures. </a:t>
            </a:r>
            <a:endParaRPr lang="en-US" altLang="en-US" sz="2400" b="0" dirty="0">
              <a:latin typeface="+mn-lt"/>
            </a:endParaRPr>
          </a:p>
          <a:p>
            <a:pPr>
              <a:spcBef>
                <a:spcPct val="0"/>
              </a:spcBef>
              <a:buFontTx/>
              <a:buNone/>
            </a:pPr>
            <a:endParaRPr lang="en-US" altLang="en-US" sz="2400" b="0" dirty="0">
              <a:latin typeface="+mn-lt"/>
            </a:endParaRPr>
          </a:p>
          <a:p>
            <a:pPr>
              <a:spcBef>
                <a:spcPct val="0"/>
              </a:spcBef>
              <a:buFontTx/>
              <a:buNone/>
            </a:pPr>
            <a:r>
              <a:rPr lang="en-US" altLang="en-US" sz="2400" dirty="0">
                <a:latin typeface="+mn-lt"/>
              </a:rPr>
              <a:t>STANDARD: </a:t>
            </a:r>
            <a:r>
              <a:rPr lang="en-US" altLang="en-US" sz="2400" b="0" dirty="0" smtClean="0">
                <a:latin typeface="+mn-lt"/>
              </a:rPr>
              <a:t>Applying includes:</a:t>
            </a:r>
            <a:endParaRPr lang="en-US" altLang="en-US" sz="2400" b="0" dirty="0">
              <a:latin typeface="+mn-lt"/>
            </a:endParaRPr>
          </a:p>
          <a:p>
            <a:pPr lvl="1">
              <a:buFont typeface="Wingdings" panose="05000000000000000000" pitchFamily="2" charset="2"/>
              <a:buChar char="§"/>
            </a:pPr>
            <a:r>
              <a:rPr lang="en-US" sz="2400" dirty="0" smtClean="0"/>
              <a:t>Identifying the elements of an Active Threat scenario.</a:t>
            </a:r>
          </a:p>
          <a:p>
            <a:pPr lvl="1">
              <a:buFont typeface="Wingdings" panose="05000000000000000000" pitchFamily="2" charset="2"/>
              <a:buChar char="§"/>
            </a:pPr>
            <a:r>
              <a:rPr lang="en-US" sz="2400" dirty="0" smtClean="0"/>
              <a:t>Selecting Courses of Action in response to a scenario.</a:t>
            </a:r>
          </a:p>
          <a:p>
            <a:pPr lvl="1">
              <a:buFont typeface="Wingdings" panose="05000000000000000000" pitchFamily="2" charset="2"/>
              <a:buChar char="§"/>
            </a:pPr>
            <a:r>
              <a:rPr lang="en-US" sz="2400" dirty="0" smtClean="0"/>
              <a:t>Organizing response based on program characteristics and personnel available</a:t>
            </a:r>
            <a:endParaRPr lang="en-US" sz="2400" dirty="0"/>
          </a:p>
          <a:p>
            <a:pPr>
              <a:spcBef>
                <a:spcPct val="0"/>
              </a:spcBef>
              <a:buFontTx/>
              <a:buNone/>
            </a:pPr>
            <a:endParaRPr lang="en-US" altLang="en-US" sz="2720" b="0" dirty="0">
              <a:latin typeface="+mn-lt"/>
            </a:endParaRPr>
          </a:p>
        </p:txBody>
      </p:sp>
      <p:sp>
        <p:nvSpPr>
          <p:cNvPr id="7" name="Title 1"/>
          <p:cNvSpPr>
            <a:spLocks noGrp="1"/>
          </p:cNvSpPr>
          <p:nvPr>
            <p:ph type="title"/>
          </p:nvPr>
        </p:nvSpPr>
        <p:spPr>
          <a:xfrm>
            <a:off x="0" y="290677"/>
            <a:ext cx="10363200" cy="607987"/>
          </a:xfrm>
        </p:spPr>
        <p:txBody>
          <a:bodyPr/>
          <a:lstStyle/>
          <a:p>
            <a:pPr algn="ctr"/>
            <a:r>
              <a:rPr lang="en-US" altLang="en-US" sz="3173" dirty="0">
                <a:solidFill>
                  <a:srgbClr val="82786F"/>
                </a:solidFill>
              </a:rPr>
              <a:t>Terminal Learning Objective</a:t>
            </a:r>
            <a:endParaRPr lang="en-US" sz="3173" dirty="0">
              <a:solidFill>
                <a:srgbClr val="82786F"/>
              </a:solidFill>
            </a:endParaRPr>
          </a:p>
        </p:txBody>
      </p:sp>
      <p:sp>
        <p:nvSpPr>
          <p:cNvPr id="9" name="Slide Number Placeholder 8"/>
          <p:cNvSpPr>
            <a:spLocks noGrp="1"/>
          </p:cNvSpPr>
          <p:nvPr>
            <p:ph type="sldNum" sz="quarter" idx="4"/>
          </p:nvPr>
        </p:nvSpPr>
        <p:spPr/>
        <p:txBody>
          <a:bodyPr/>
          <a:lstStyle/>
          <a:p>
            <a:fld id="{5F38B429-1DBC-C64E-8B1E-67AC267E4BCB}" type="slidenum">
              <a:rPr lang="en-US" altLang="en-US" smtClean="0"/>
              <a:pPr/>
              <a:t>10</a:t>
            </a:fld>
            <a:endParaRPr lang="en-US" altLang="en-US" dirty="0"/>
          </a:p>
        </p:txBody>
      </p:sp>
    </p:spTree>
    <p:extLst>
      <p:ext uri="{BB962C8B-B14F-4D97-AF65-F5344CB8AC3E}">
        <p14:creationId xmlns:p14="http://schemas.microsoft.com/office/powerpoint/2010/main" val="829393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51988" y="1470448"/>
            <a:ext cx="10011212" cy="967952"/>
          </a:xfrm>
        </p:spPr>
        <p:txBody>
          <a:bodyPr/>
          <a:lstStyle/>
          <a:p>
            <a:pPr>
              <a:spcBef>
                <a:spcPct val="0"/>
              </a:spcBef>
              <a:buFontTx/>
              <a:buNone/>
            </a:pPr>
            <a:r>
              <a:rPr lang="en-US" altLang="en-US" sz="2400" dirty="0">
                <a:latin typeface="+mn-lt"/>
              </a:rPr>
              <a:t>ACTION:  </a:t>
            </a:r>
            <a:r>
              <a:rPr lang="en-US" altLang="en-US" sz="2400" b="0" dirty="0" smtClean="0">
                <a:latin typeface="+mn-lt"/>
              </a:rPr>
              <a:t>Apply the Active Shooter requirements and resources to local garrison chapel situations and locations. </a:t>
            </a:r>
            <a:endParaRPr lang="en-US" altLang="en-US" sz="2400" b="0" dirty="0">
              <a:latin typeface="+mn-lt"/>
            </a:endParaRPr>
          </a:p>
          <a:p>
            <a:pPr>
              <a:spcBef>
                <a:spcPct val="0"/>
              </a:spcBef>
              <a:buFontTx/>
              <a:buNone/>
            </a:pPr>
            <a:endParaRPr lang="en-US" altLang="en-US" sz="2400" b="0" dirty="0">
              <a:latin typeface="+mn-lt"/>
            </a:endParaRPr>
          </a:p>
          <a:p>
            <a:pPr marL="0" indent="0">
              <a:spcBef>
                <a:spcPct val="0"/>
              </a:spcBef>
            </a:pPr>
            <a:r>
              <a:rPr lang="en-US" altLang="en-US" sz="2400" dirty="0">
                <a:latin typeface="+mn-lt"/>
              </a:rPr>
              <a:t>CONDITIONS: </a:t>
            </a:r>
            <a:r>
              <a:rPr lang="en-US" altLang="en-US" sz="2400" b="0" dirty="0">
                <a:latin typeface="+mn-lt"/>
              </a:rPr>
              <a:t>In a classroom </a:t>
            </a:r>
            <a:r>
              <a:rPr lang="en-US" altLang="en-US" sz="2400" b="0" dirty="0" smtClean="0">
                <a:latin typeface="+mn-lt"/>
              </a:rPr>
              <a:t>environment</a:t>
            </a:r>
            <a:r>
              <a:rPr lang="en-US" altLang="en-US" sz="2400" b="0" dirty="0">
                <a:latin typeface="+mn-lt"/>
              </a:rPr>
              <a:t>, given </a:t>
            </a:r>
            <a:r>
              <a:rPr lang="en-US" altLang="en-US" sz="2400" b="0" dirty="0"/>
              <a:t>access </a:t>
            </a:r>
            <a:r>
              <a:rPr lang="en-US" altLang="en-US" sz="2400" b="0" dirty="0" smtClean="0">
                <a:latin typeface="+mn-lt"/>
              </a:rPr>
              <a:t>USACHCS Training Portal and sample standard operating procedures. </a:t>
            </a:r>
            <a:endParaRPr lang="en-US" altLang="en-US" sz="2400" b="0" dirty="0">
              <a:latin typeface="+mn-lt"/>
            </a:endParaRPr>
          </a:p>
          <a:p>
            <a:pPr>
              <a:spcBef>
                <a:spcPct val="0"/>
              </a:spcBef>
              <a:buFontTx/>
              <a:buNone/>
            </a:pPr>
            <a:endParaRPr lang="en-US" altLang="en-US" sz="2400" b="0" dirty="0">
              <a:latin typeface="+mn-lt"/>
            </a:endParaRPr>
          </a:p>
          <a:p>
            <a:pPr>
              <a:spcBef>
                <a:spcPct val="0"/>
              </a:spcBef>
              <a:buFontTx/>
              <a:buNone/>
            </a:pPr>
            <a:r>
              <a:rPr lang="en-US" altLang="en-US" sz="2400" dirty="0">
                <a:latin typeface="+mn-lt"/>
              </a:rPr>
              <a:t>STANDARD: </a:t>
            </a:r>
            <a:r>
              <a:rPr lang="en-US" altLang="en-US" sz="2400" b="0" dirty="0" smtClean="0">
                <a:latin typeface="+mn-lt"/>
              </a:rPr>
              <a:t>Applying includes:</a:t>
            </a:r>
            <a:endParaRPr lang="en-US" altLang="en-US" sz="2400" b="0" dirty="0">
              <a:latin typeface="+mn-lt"/>
            </a:endParaRPr>
          </a:p>
          <a:p>
            <a:pPr lvl="1">
              <a:buFont typeface="Wingdings" panose="05000000000000000000" pitchFamily="2" charset="2"/>
              <a:buChar char="§"/>
            </a:pPr>
            <a:r>
              <a:rPr lang="en-US" sz="2400" dirty="0" smtClean="0"/>
              <a:t>Identifying the elements of an Active Threat scenario.</a:t>
            </a:r>
          </a:p>
          <a:p>
            <a:pPr lvl="1">
              <a:buFont typeface="Wingdings" panose="05000000000000000000" pitchFamily="2" charset="2"/>
              <a:buChar char="§"/>
            </a:pPr>
            <a:r>
              <a:rPr lang="en-US" sz="2400" dirty="0" smtClean="0"/>
              <a:t>Selecting Courses of Action in response to a scenario.</a:t>
            </a:r>
          </a:p>
          <a:p>
            <a:pPr lvl="1">
              <a:buFont typeface="Wingdings" panose="05000000000000000000" pitchFamily="2" charset="2"/>
              <a:buChar char="§"/>
            </a:pPr>
            <a:r>
              <a:rPr lang="en-US" sz="2400" dirty="0" smtClean="0"/>
              <a:t>Organizing response based on program characteristics and personnel available</a:t>
            </a:r>
            <a:endParaRPr lang="en-US" sz="2400" dirty="0"/>
          </a:p>
          <a:p>
            <a:pPr>
              <a:spcBef>
                <a:spcPct val="0"/>
              </a:spcBef>
              <a:buFontTx/>
              <a:buNone/>
            </a:pPr>
            <a:endParaRPr lang="en-US" altLang="en-US" sz="2720" b="0" dirty="0">
              <a:latin typeface="+mn-lt"/>
            </a:endParaRPr>
          </a:p>
        </p:txBody>
      </p:sp>
      <p:sp>
        <p:nvSpPr>
          <p:cNvPr id="7" name="Title 1"/>
          <p:cNvSpPr>
            <a:spLocks noGrp="1"/>
          </p:cNvSpPr>
          <p:nvPr>
            <p:ph type="title"/>
          </p:nvPr>
        </p:nvSpPr>
        <p:spPr>
          <a:xfrm>
            <a:off x="0" y="290677"/>
            <a:ext cx="10363200" cy="607987"/>
          </a:xfrm>
        </p:spPr>
        <p:txBody>
          <a:bodyPr/>
          <a:lstStyle/>
          <a:p>
            <a:pPr algn="ctr"/>
            <a:r>
              <a:rPr lang="en-US" altLang="en-US" sz="3173" dirty="0">
                <a:solidFill>
                  <a:srgbClr val="82786F"/>
                </a:solidFill>
              </a:rPr>
              <a:t>Terminal Learning Objective</a:t>
            </a:r>
            <a:endParaRPr lang="en-US" sz="3173" dirty="0">
              <a:solidFill>
                <a:srgbClr val="82786F"/>
              </a:solidFill>
            </a:endParaRPr>
          </a:p>
        </p:txBody>
      </p:sp>
      <p:sp>
        <p:nvSpPr>
          <p:cNvPr id="9" name="Slide Number Placeholder 8"/>
          <p:cNvSpPr>
            <a:spLocks noGrp="1"/>
          </p:cNvSpPr>
          <p:nvPr>
            <p:ph type="sldNum" sz="quarter" idx="4"/>
          </p:nvPr>
        </p:nvSpPr>
        <p:spPr/>
        <p:txBody>
          <a:bodyPr/>
          <a:lstStyle/>
          <a:p>
            <a:fld id="{5F38B429-1DBC-C64E-8B1E-67AC267E4BCB}" type="slidenum">
              <a:rPr lang="en-US" altLang="en-US" smtClean="0"/>
              <a:pPr/>
              <a:t>2</a:t>
            </a:fld>
            <a:endParaRPr lang="en-US" altLang="en-US" dirty="0"/>
          </a:p>
        </p:txBody>
      </p:sp>
    </p:spTree>
    <p:extLst>
      <p:ext uri="{BB962C8B-B14F-4D97-AF65-F5344CB8AC3E}">
        <p14:creationId xmlns:p14="http://schemas.microsoft.com/office/powerpoint/2010/main" val="4041742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51989" y="1815628"/>
            <a:ext cx="9569048" cy="5112305"/>
          </a:xfrm>
        </p:spPr>
        <p:txBody>
          <a:bodyPr/>
          <a:lstStyle/>
          <a:p>
            <a:pPr>
              <a:lnSpc>
                <a:spcPct val="80000"/>
              </a:lnSpc>
              <a:spcBef>
                <a:spcPct val="0"/>
              </a:spcBef>
              <a:buFontTx/>
              <a:buNone/>
            </a:pPr>
            <a:r>
              <a:rPr lang="en-US" altLang="en-US" sz="2720" b="1" dirty="0">
                <a:latin typeface="+mn-lt"/>
              </a:rPr>
              <a:t>SAFETY REQUIREMENTS: </a:t>
            </a:r>
            <a:r>
              <a:rPr lang="en-US" altLang="en-US" sz="2720" dirty="0">
                <a:latin typeface="+mn-lt"/>
              </a:rPr>
              <a:t>Use care and caution when moving around the classroom. Identify and know the nearest exit.</a:t>
            </a:r>
          </a:p>
          <a:p>
            <a:pPr>
              <a:lnSpc>
                <a:spcPct val="80000"/>
              </a:lnSpc>
              <a:spcBef>
                <a:spcPct val="0"/>
              </a:spcBef>
              <a:buFontTx/>
              <a:buNone/>
            </a:pPr>
            <a:endParaRPr lang="en-US" altLang="en-US" sz="2720" dirty="0">
              <a:latin typeface="+mn-lt"/>
            </a:endParaRPr>
          </a:p>
          <a:p>
            <a:pPr>
              <a:lnSpc>
                <a:spcPct val="80000"/>
              </a:lnSpc>
              <a:spcBef>
                <a:spcPct val="0"/>
              </a:spcBef>
              <a:buFontTx/>
              <a:buNone/>
            </a:pPr>
            <a:r>
              <a:rPr lang="en-US" altLang="en-US" sz="2720" b="1" dirty="0">
                <a:latin typeface="+mn-lt"/>
              </a:rPr>
              <a:t>RISK ASSESSMENT LEVEL: </a:t>
            </a:r>
            <a:r>
              <a:rPr lang="en-US" altLang="en-US" sz="2720" dirty="0">
                <a:latin typeface="+mn-lt"/>
              </a:rPr>
              <a:t>LOW  </a:t>
            </a:r>
          </a:p>
          <a:p>
            <a:pPr>
              <a:lnSpc>
                <a:spcPct val="80000"/>
              </a:lnSpc>
              <a:spcBef>
                <a:spcPct val="0"/>
              </a:spcBef>
              <a:buFontTx/>
              <a:buNone/>
            </a:pPr>
            <a:endParaRPr lang="en-US" altLang="en-US" sz="2720" dirty="0">
              <a:latin typeface="+mn-lt"/>
            </a:endParaRPr>
          </a:p>
          <a:p>
            <a:pPr>
              <a:lnSpc>
                <a:spcPct val="80000"/>
              </a:lnSpc>
              <a:spcBef>
                <a:spcPct val="0"/>
              </a:spcBef>
              <a:buFontTx/>
              <a:buNone/>
            </a:pPr>
            <a:r>
              <a:rPr lang="en-US" altLang="en-US" sz="2720" b="1" dirty="0">
                <a:latin typeface="+mn-lt"/>
              </a:rPr>
              <a:t>ENVIRONMENTAL CONSIDERATIONS: </a:t>
            </a:r>
            <a:r>
              <a:rPr lang="en-US" altLang="en-US" sz="2720" dirty="0">
                <a:latin typeface="+mn-lt"/>
              </a:rPr>
              <a:t>Clean up after yourself and recycle when possible (plastic bottles and paper). </a:t>
            </a:r>
          </a:p>
          <a:p>
            <a:pPr>
              <a:lnSpc>
                <a:spcPct val="80000"/>
              </a:lnSpc>
              <a:spcBef>
                <a:spcPct val="0"/>
              </a:spcBef>
              <a:buFontTx/>
              <a:buNone/>
            </a:pPr>
            <a:endParaRPr lang="en-US" altLang="en-US" sz="2720" dirty="0">
              <a:latin typeface="+mn-lt"/>
            </a:endParaRPr>
          </a:p>
          <a:p>
            <a:pPr>
              <a:lnSpc>
                <a:spcPct val="80000"/>
              </a:lnSpc>
              <a:spcBef>
                <a:spcPct val="0"/>
              </a:spcBef>
              <a:buFontTx/>
              <a:buNone/>
            </a:pPr>
            <a:r>
              <a:rPr lang="en-US" altLang="en-US" sz="2720" b="1" dirty="0">
                <a:latin typeface="+mn-lt"/>
              </a:rPr>
              <a:t>EVALUATION: </a:t>
            </a:r>
            <a:r>
              <a:rPr lang="en-US" altLang="en-US" sz="2720" dirty="0">
                <a:latin typeface="+mn-lt"/>
              </a:rPr>
              <a:t>The student is required to fully engage in lesson by applying critical and creative thinking throughout the lesson as well as complete all assignments.</a:t>
            </a:r>
            <a:endParaRPr lang="en-US" altLang="en-US" dirty="0" smtClean="0">
              <a:latin typeface="+mn-lt"/>
            </a:endParaRPr>
          </a:p>
        </p:txBody>
      </p:sp>
      <p:sp>
        <p:nvSpPr>
          <p:cNvPr id="5" name="Slide Number Placeholder 4"/>
          <p:cNvSpPr>
            <a:spLocks noGrp="1"/>
          </p:cNvSpPr>
          <p:nvPr>
            <p:ph type="sldNum" sz="quarter" idx="4"/>
          </p:nvPr>
        </p:nvSpPr>
        <p:spPr/>
        <p:txBody>
          <a:bodyPr/>
          <a:lstStyle/>
          <a:p>
            <a:fld id="{5F38B429-1DBC-C64E-8B1E-67AC267E4BCB}" type="slidenum">
              <a:rPr lang="en-US" altLang="en-US" smtClean="0"/>
              <a:pPr/>
              <a:t>3</a:t>
            </a:fld>
            <a:endParaRPr lang="en-US" altLang="en-US" dirty="0"/>
          </a:p>
        </p:txBody>
      </p:sp>
      <p:sp>
        <p:nvSpPr>
          <p:cNvPr id="6" name="Title 1"/>
          <p:cNvSpPr>
            <a:spLocks noGrp="1"/>
          </p:cNvSpPr>
          <p:nvPr>
            <p:ph type="title"/>
          </p:nvPr>
        </p:nvSpPr>
        <p:spPr>
          <a:xfrm>
            <a:off x="0" y="290677"/>
            <a:ext cx="10363200" cy="607987"/>
          </a:xfrm>
        </p:spPr>
        <p:txBody>
          <a:bodyPr/>
          <a:lstStyle/>
          <a:p>
            <a:pPr algn="ctr"/>
            <a:r>
              <a:rPr lang="en-US" altLang="en-US" sz="3173" dirty="0">
                <a:solidFill>
                  <a:srgbClr val="82786F"/>
                </a:solidFill>
              </a:rPr>
              <a:t>Administrative Information</a:t>
            </a:r>
            <a:endParaRPr lang="en-US" sz="3173" dirty="0">
              <a:solidFill>
                <a:srgbClr val="82786F"/>
              </a:solidFill>
            </a:endParaRPr>
          </a:p>
        </p:txBody>
      </p:sp>
    </p:spTree>
    <p:extLst>
      <p:ext uri="{BB962C8B-B14F-4D97-AF65-F5344CB8AC3E}">
        <p14:creationId xmlns:p14="http://schemas.microsoft.com/office/powerpoint/2010/main" val="3346646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F38B429-1DBC-C64E-8B1E-67AC267E4BCB}" type="slidenum">
              <a:rPr lang="en-US" altLang="en-US" smtClean="0"/>
              <a:pPr/>
              <a:t>4</a:t>
            </a:fld>
            <a:endParaRPr lang="en-US" altLang="en-US" dirty="0"/>
          </a:p>
        </p:txBody>
      </p:sp>
      <p:sp>
        <p:nvSpPr>
          <p:cNvPr id="11" name="Title 1"/>
          <p:cNvSpPr>
            <a:spLocks noGrp="1"/>
          </p:cNvSpPr>
          <p:nvPr>
            <p:ph type="title"/>
          </p:nvPr>
        </p:nvSpPr>
        <p:spPr>
          <a:xfrm>
            <a:off x="0" y="1225021"/>
            <a:ext cx="10321412" cy="908579"/>
          </a:xfrm>
        </p:spPr>
        <p:txBody>
          <a:bodyPr>
            <a:normAutofit/>
          </a:bodyPr>
          <a:lstStyle/>
          <a:p>
            <a:pPr algn="ctr"/>
            <a:r>
              <a:rPr lang="en-US" sz="3600" dirty="0" smtClean="0"/>
              <a:t>Introduction</a:t>
            </a:r>
            <a:endParaRPr lang="en-US" sz="3600" dirty="0"/>
          </a:p>
        </p:txBody>
      </p:sp>
      <p:sp>
        <p:nvSpPr>
          <p:cNvPr id="12" name="Rectangle 11"/>
          <p:cNvSpPr/>
          <p:nvPr/>
        </p:nvSpPr>
        <p:spPr>
          <a:xfrm>
            <a:off x="0" y="3911599"/>
            <a:ext cx="103632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solidFill>
                <a:prstClr val="white"/>
              </a:solidFill>
            </a:endParaRPr>
          </a:p>
        </p:txBody>
      </p:sp>
      <p:sp>
        <p:nvSpPr>
          <p:cNvPr id="6" name="Title 1"/>
          <p:cNvSpPr txBox="1">
            <a:spLocks/>
          </p:cNvSpPr>
          <p:nvPr/>
        </p:nvSpPr>
        <p:spPr bwMode="auto">
          <a:xfrm>
            <a:off x="0" y="324065"/>
            <a:ext cx="10321412" cy="590335"/>
          </a:xfrm>
          <a:prstGeom prst="rect">
            <a:avLst/>
          </a:prstGeom>
          <a:noFill/>
          <a:ln w="9525">
            <a:noFill/>
            <a:miter lim="800000"/>
            <a:headEnd/>
            <a:tailEnd/>
          </a:ln>
        </p:spPr>
        <p:txBody>
          <a:bodyPr vert="horz" wrap="square" lIns="103632" tIns="51816" rIns="103632" bIns="51816" numCol="1" anchor="t" anchorCtr="0" compatLnSpc="1">
            <a:prstTxWarp prst="textNoShape">
              <a:avLst/>
            </a:prstTxWarp>
          </a:bodyPr>
          <a:lstStyle>
            <a:lvl1pPr algn="l" rtl="0" eaLnBrk="1" fontAlgn="base" hangingPunct="1">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11" algn="l" rtl="0" eaLnBrk="1" fontAlgn="base" hangingPunct="1">
              <a:spcBef>
                <a:spcPct val="0"/>
              </a:spcBef>
              <a:spcAft>
                <a:spcPct val="0"/>
              </a:spcAft>
              <a:defRPr sz="4401">
                <a:solidFill>
                  <a:schemeClr val="tx1"/>
                </a:solidFill>
                <a:latin typeface="Arial" charset="0"/>
                <a:cs typeface="Arial" charset="0"/>
              </a:defRPr>
            </a:lvl6pPr>
            <a:lvl7pPr marL="914422" algn="l" rtl="0" eaLnBrk="1" fontAlgn="base" hangingPunct="1">
              <a:spcBef>
                <a:spcPct val="0"/>
              </a:spcBef>
              <a:spcAft>
                <a:spcPct val="0"/>
              </a:spcAft>
              <a:defRPr sz="4401">
                <a:solidFill>
                  <a:schemeClr val="tx1"/>
                </a:solidFill>
                <a:latin typeface="Arial" charset="0"/>
                <a:cs typeface="Arial" charset="0"/>
              </a:defRPr>
            </a:lvl7pPr>
            <a:lvl8pPr marL="1371633" algn="l" rtl="0" eaLnBrk="1" fontAlgn="base" hangingPunct="1">
              <a:spcBef>
                <a:spcPct val="0"/>
              </a:spcBef>
              <a:spcAft>
                <a:spcPct val="0"/>
              </a:spcAft>
              <a:defRPr sz="4401">
                <a:solidFill>
                  <a:schemeClr val="tx1"/>
                </a:solidFill>
                <a:latin typeface="Arial" charset="0"/>
                <a:cs typeface="Arial" charset="0"/>
              </a:defRPr>
            </a:lvl8pPr>
            <a:lvl9pPr marL="1828844" algn="l" rtl="0" eaLnBrk="1" fontAlgn="base" hangingPunct="1">
              <a:spcBef>
                <a:spcPct val="0"/>
              </a:spcBef>
              <a:spcAft>
                <a:spcPct val="0"/>
              </a:spcAft>
              <a:defRPr sz="4401">
                <a:solidFill>
                  <a:schemeClr val="tx1"/>
                </a:solidFill>
                <a:latin typeface="Arial" charset="0"/>
                <a:cs typeface="Arial" charset="0"/>
              </a:defRPr>
            </a:lvl9pPr>
          </a:lstStyle>
          <a:p>
            <a:pPr algn="ctr"/>
            <a:r>
              <a:rPr lang="en-US" sz="4800" dirty="0" smtClean="0">
                <a:solidFill>
                  <a:srgbClr val="82786F"/>
                </a:solidFill>
              </a:rPr>
              <a:t>Active Threat</a:t>
            </a:r>
            <a:endParaRPr lang="en-US" sz="4800" dirty="0">
              <a:solidFill>
                <a:srgbClr val="82786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80385" y="2864349"/>
            <a:ext cx="4802428" cy="3601821"/>
          </a:xfrm>
          <a:prstGeom prst="rect">
            <a:avLst/>
          </a:prstGeom>
        </p:spPr>
      </p:pic>
    </p:spTree>
    <p:extLst>
      <p:ext uri="{BB962C8B-B14F-4D97-AF65-F5344CB8AC3E}">
        <p14:creationId xmlns:p14="http://schemas.microsoft.com/office/powerpoint/2010/main" val="2393081854"/>
      </p:ext>
    </p:extLst>
  </p:cSld>
  <p:clrMapOvr>
    <a:masterClrMapping/>
  </p:clrMapOvr>
  <mc:AlternateContent xmlns:mc="http://schemas.openxmlformats.org/markup-compatibility/2006" xmlns:p14="http://schemas.microsoft.com/office/powerpoint/2010/main">
    <mc:Choice Requires="p14">
      <p:transition spd="slow" p14:dur="1250" advClick="0" advTm="69221">
        <p14:flip dir="r"/>
      </p:transition>
    </mc:Choice>
    <mc:Fallback xmlns="">
      <p:transition spd="slow" advClick="0" advTm="6922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F38B429-1DBC-C64E-8B1E-67AC267E4BCB}" type="slidenum">
              <a:rPr lang="en-US" altLang="en-US" smtClean="0"/>
              <a:pPr/>
              <a:t>5</a:t>
            </a:fld>
            <a:endParaRPr lang="en-US" altLang="en-US" dirty="0"/>
          </a:p>
        </p:txBody>
      </p:sp>
      <p:sp>
        <p:nvSpPr>
          <p:cNvPr id="11" name="Title 1"/>
          <p:cNvSpPr>
            <a:spLocks noGrp="1"/>
          </p:cNvSpPr>
          <p:nvPr>
            <p:ph type="title"/>
          </p:nvPr>
        </p:nvSpPr>
        <p:spPr>
          <a:xfrm>
            <a:off x="0" y="1225021"/>
            <a:ext cx="10321412" cy="908579"/>
          </a:xfrm>
        </p:spPr>
        <p:txBody>
          <a:bodyPr>
            <a:normAutofit/>
          </a:bodyPr>
          <a:lstStyle/>
          <a:p>
            <a:pPr algn="ctr"/>
            <a:r>
              <a:rPr lang="en-US" sz="3600" dirty="0" smtClean="0"/>
              <a:t>Chapel Roles</a:t>
            </a:r>
            <a:endParaRPr lang="en-US" sz="3600" dirty="0"/>
          </a:p>
        </p:txBody>
      </p:sp>
      <p:sp>
        <p:nvSpPr>
          <p:cNvPr id="12" name="Rectangle 11"/>
          <p:cNvSpPr/>
          <p:nvPr/>
        </p:nvSpPr>
        <p:spPr>
          <a:xfrm>
            <a:off x="0" y="3911599"/>
            <a:ext cx="103632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solidFill>
                <a:prstClr val="white"/>
              </a:solidFill>
            </a:endParaRPr>
          </a:p>
        </p:txBody>
      </p:sp>
      <p:sp>
        <p:nvSpPr>
          <p:cNvPr id="6" name="Title 1"/>
          <p:cNvSpPr txBox="1">
            <a:spLocks/>
          </p:cNvSpPr>
          <p:nvPr/>
        </p:nvSpPr>
        <p:spPr bwMode="auto">
          <a:xfrm>
            <a:off x="0" y="324065"/>
            <a:ext cx="10321412" cy="590335"/>
          </a:xfrm>
          <a:prstGeom prst="rect">
            <a:avLst/>
          </a:prstGeom>
          <a:noFill/>
          <a:ln w="9525">
            <a:noFill/>
            <a:miter lim="800000"/>
            <a:headEnd/>
            <a:tailEnd/>
          </a:ln>
        </p:spPr>
        <p:txBody>
          <a:bodyPr vert="horz" wrap="square" lIns="103632" tIns="51816" rIns="103632" bIns="51816" numCol="1" anchor="t" anchorCtr="0" compatLnSpc="1">
            <a:prstTxWarp prst="textNoShape">
              <a:avLst/>
            </a:prstTxWarp>
          </a:bodyPr>
          <a:lstStyle>
            <a:lvl1pPr algn="l" rtl="0" eaLnBrk="1" fontAlgn="base" hangingPunct="1">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11" algn="l" rtl="0" eaLnBrk="1" fontAlgn="base" hangingPunct="1">
              <a:spcBef>
                <a:spcPct val="0"/>
              </a:spcBef>
              <a:spcAft>
                <a:spcPct val="0"/>
              </a:spcAft>
              <a:defRPr sz="4401">
                <a:solidFill>
                  <a:schemeClr val="tx1"/>
                </a:solidFill>
                <a:latin typeface="Arial" charset="0"/>
                <a:cs typeface="Arial" charset="0"/>
              </a:defRPr>
            </a:lvl6pPr>
            <a:lvl7pPr marL="914422" algn="l" rtl="0" eaLnBrk="1" fontAlgn="base" hangingPunct="1">
              <a:spcBef>
                <a:spcPct val="0"/>
              </a:spcBef>
              <a:spcAft>
                <a:spcPct val="0"/>
              </a:spcAft>
              <a:defRPr sz="4401">
                <a:solidFill>
                  <a:schemeClr val="tx1"/>
                </a:solidFill>
                <a:latin typeface="Arial" charset="0"/>
                <a:cs typeface="Arial" charset="0"/>
              </a:defRPr>
            </a:lvl7pPr>
            <a:lvl8pPr marL="1371633" algn="l" rtl="0" eaLnBrk="1" fontAlgn="base" hangingPunct="1">
              <a:spcBef>
                <a:spcPct val="0"/>
              </a:spcBef>
              <a:spcAft>
                <a:spcPct val="0"/>
              </a:spcAft>
              <a:defRPr sz="4401">
                <a:solidFill>
                  <a:schemeClr val="tx1"/>
                </a:solidFill>
                <a:latin typeface="Arial" charset="0"/>
                <a:cs typeface="Arial" charset="0"/>
              </a:defRPr>
            </a:lvl8pPr>
            <a:lvl9pPr marL="1828844" algn="l" rtl="0" eaLnBrk="1" fontAlgn="base" hangingPunct="1">
              <a:spcBef>
                <a:spcPct val="0"/>
              </a:spcBef>
              <a:spcAft>
                <a:spcPct val="0"/>
              </a:spcAft>
              <a:defRPr sz="4401">
                <a:solidFill>
                  <a:schemeClr val="tx1"/>
                </a:solidFill>
                <a:latin typeface="Arial" charset="0"/>
                <a:cs typeface="Arial" charset="0"/>
              </a:defRPr>
            </a:lvl9pPr>
          </a:lstStyle>
          <a:p>
            <a:pPr algn="ctr"/>
            <a:r>
              <a:rPr lang="en-US" sz="4800" dirty="0" smtClean="0">
                <a:solidFill>
                  <a:srgbClr val="82786F"/>
                </a:solidFill>
              </a:rPr>
              <a:t>Active Threat</a:t>
            </a:r>
            <a:endParaRPr lang="en-US" sz="4800" dirty="0">
              <a:solidFill>
                <a:srgbClr val="82786F"/>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547"/>
          <a:stretch/>
        </p:blipFill>
        <p:spPr>
          <a:xfrm rot="5400000">
            <a:off x="2671506" y="2846406"/>
            <a:ext cx="4978400" cy="4174030"/>
          </a:xfrm>
          <a:prstGeom prst="rect">
            <a:avLst/>
          </a:prstGeom>
        </p:spPr>
      </p:pic>
    </p:spTree>
    <p:extLst>
      <p:ext uri="{BB962C8B-B14F-4D97-AF65-F5344CB8AC3E}">
        <p14:creationId xmlns:p14="http://schemas.microsoft.com/office/powerpoint/2010/main" val="631999432"/>
      </p:ext>
    </p:extLst>
  </p:cSld>
  <p:clrMapOvr>
    <a:masterClrMapping/>
  </p:clrMapOvr>
  <mc:AlternateContent xmlns:mc="http://schemas.openxmlformats.org/markup-compatibility/2006" xmlns:p14="http://schemas.microsoft.com/office/powerpoint/2010/main">
    <mc:Choice Requires="p14">
      <p:transition spd="slow" p14:dur="1250" advClick="0" advTm="69221">
        <p14:flip dir="r"/>
      </p:transition>
    </mc:Choice>
    <mc:Fallback xmlns="">
      <p:transition spd="slow" advClick="0" advTm="6922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F38B429-1DBC-C64E-8B1E-67AC267E4BCB}" type="slidenum">
              <a:rPr lang="en-US" altLang="en-US" smtClean="0"/>
              <a:pPr/>
              <a:t>6</a:t>
            </a:fld>
            <a:endParaRPr lang="en-US" altLang="en-US" dirty="0"/>
          </a:p>
        </p:txBody>
      </p:sp>
      <p:sp>
        <p:nvSpPr>
          <p:cNvPr id="11" name="Title 1"/>
          <p:cNvSpPr>
            <a:spLocks noGrp="1"/>
          </p:cNvSpPr>
          <p:nvPr>
            <p:ph type="title"/>
          </p:nvPr>
        </p:nvSpPr>
        <p:spPr>
          <a:xfrm>
            <a:off x="0" y="1225021"/>
            <a:ext cx="10321412" cy="908579"/>
          </a:xfrm>
        </p:spPr>
        <p:txBody>
          <a:bodyPr>
            <a:normAutofit/>
          </a:bodyPr>
          <a:lstStyle/>
          <a:p>
            <a:pPr algn="ctr"/>
            <a:r>
              <a:rPr lang="en-US" sz="3600" dirty="0" smtClean="0"/>
              <a:t>Training Video</a:t>
            </a:r>
            <a:endParaRPr lang="en-US" sz="3600" dirty="0"/>
          </a:p>
        </p:txBody>
      </p:sp>
      <p:sp>
        <p:nvSpPr>
          <p:cNvPr id="12" name="Rectangle 11"/>
          <p:cNvSpPr/>
          <p:nvPr/>
        </p:nvSpPr>
        <p:spPr>
          <a:xfrm>
            <a:off x="0" y="3911599"/>
            <a:ext cx="103632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solidFill>
                <a:prstClr val="white"/>
              </a:solidFill>
            </a:endParaRPr>
          </a:p>
        </p:txBody>
      </p:sp>
      <p:sp>
        <p:nvSpPr>
          <p:cNvPr id="6" name="Title 1"/>
          <p:cNvSpPr txBox="1">
            <a:spLocks/>
          </p:cNvSpPr>
          <p:nvPr/>
        </p:nvSpPr>
        <p:spPr bwMode="auto">
          <a:xfrm>
            <a:off x="0" y="324065"/>
            <a:ext cx="10363200" cy="590335"/>
          </a:xfrm>
          <a:prstGeom prst="rect">
            <a:avLst/>
          </a:prstGeom>
          <a:noFill/>
          <a:ln w="9525">
            <a:noFill/>
            <a:miter lim="800000"/>
            <a:headEnd/>
            <a:tailEnd/>
          </a:ln>
        </p:spPr>
        <p:txBody>
          <a:bodyPr vert="horz" wrap="square" lIns="103632" tIns="51816" rIns="103632" bIns="51816" numCol="1" anchor="t" anchorCtr="0" compatLnSpc="1">
            <a:prstTxWarp prst="textNoShape">
              <a:avLst/>
            </a:prstTxWarp>
          </a:bodyPr>
          <a:lstStyle>
            <a:lvl1pPr algn="l" rtl="0" eaLnBrk="1" fontAlgn="base" hangingPunct="1">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11" algn="l" rtl="0" eaLnBrk="1" fontAlgn="base" hangingPunct="1">
              <a:spcBef>
                <a:spcPct val="0"/>
              </a:spcBef>
              <a:spcAft>
                <a:spcPct val="0"/>
              </a:spcAft>
              <a:defRPr sz="4401">
                <a:solidFill>
                  <a:schemeClr val="tx1"/>
                </a:solidFill>
                <a:latin typeface="Arial" charset="0"/>
                <a:cs typeface="Arial" charset="0"/>
              </a:defRPr>
            </a:lvl6pPr>
            <a:lvl7pPr marL="914422" algn="l" rtl="0" eaLnBrk="1" fontAlgn="base" hangingPunct="1">
              <a:spcBef>
                <a:spcPct val="0"/>
              </a:spcBef>
              <a:spcAft>
                <a:spcPct val="0"/>
              </a:spcAft>
              <a:defRPr sz="4401">
                <a:solidFill>
                  <a:schemeClr val="tx1"/>
                </a:solidFill>
                <a:latin typeface="Arial" charset="0"/>
                <a:cs typeface="Arial" charset="0"/>
              </a:defRPr>
            </a:lvl7pPr>
            <a:lvl8pPr marL="1371633" algn="l" rtl="0" eaLnBrk="1" fontAlgn="base" hangingPunct="1">
              <a:spcBef>
                <a:spcPct val="0"/>
              </a:spcBef>
              <a:spcAft>
                <a:spcPct val="0"/>
              </a:spcAft>
              <a:defRPr sz="4401">
                <a:solidFill>
                  <a:schemeClr val="tx1"/>
                </a:solidFill>
                <a:latin typeface="Arial" charset="0"/>
                <a:cs typeface="Arial" charset="0"/>
              </a:defRPr>
            </a:lvl8pPr>
            <a:lvl9pPr marL="1828844" algn="l" rtl="0" eaLnBrk="1" fontAlgn="base" hangingPunct="1">
              <a:spcBef>
                <a:spcPct val="0"/>
              </a:spcBef>
              <a:spcAft>
                <a:spcPct val="0"/>
              </a:spcAft>
              <a:defRPr sz="4401">
                <a:solidFill>
                  <a:schemeClr val="tx1"/>
                </a:solidFill>
                <a:latin typeface="Arial" charset="0"/>
                <a:cs typeface="Arial" charset="0"/>
              </a:defRPr>
            </a:lvl9pPr>
          </a:lstStyle>
          <a:p>
            <a:pPr algn="ctr"/>
            <a:r>
              <a:rPr lang="en-US" sz="4800" dirty="0" smtClean="0">
                <a:solidFill>
                  <a:srgbClr val="82786F"/>
                </a:solidFill>
              </a:rPr>
              <a:t>Active Threat</a:t>
            </a:r>
            <a:endParaRPr lang="en-US" sz="4800" dirty="0">
              <a:solidFill>
                <a:srgbClr val="82786F"/>
              </a:solidFill>
            </a:endParaRPr>
          </a:p>
        </p:txBody>
      </p:sp>
      <p:pic>
        <p:nvPicPr>
          <p:cNvPr id="2" name="Picture 1"/>
          <p:cNvPicPr>
            <a:picLocks noChangeAspect="1"/>
          </p:cNvPicPr>
          <p:nvPr/>
        </p:nvPicPr>
        <p:blipFill>
          <a:blip r:embed="rId3"/>
          <a:stretch>
            <a:fillRect/>
          </a:stretch>
        </p:blipFill>
        <p:spPr>
          <a:xfrm>
            <a:off x="738795" y="2230966"/>
            <a:ext cx="8885609" cy="4656666"/>
          </a:xfrm>
          <a:prstGeom prst="rect">
            <a:avLst/>
          </a:prstGeom>
        </p:spPr>
      </p:pic>
    </p:spTree>
    <p:extLst>
      <p:ext uri="{BB962C8B-B14F-4D97-AF65-F5344CB8AC3E}">
        <p14:creationId xmlns:p14="http://schemas.microsoft.com/office/powerpoint/2010/main" val="3190811406"/>
      </p:ext>
    </p:extLst>
  </p:cSld>
  <p:clrMapOvr>
    <a:masterClrMapping/>
  </p:clrMapOvr>
  <mc:AlternateContent xmlns:mc="http://schemas.openxmlformats.org/markup-compatibility/2006" xmlns:p14="http://schemas.microsoft.com/office/powerpoint/2010/main">
    <mc:Choice Requires="p14">
      <p:transition spd="slow" p14:dur="1250" advClick="0" advTm="69221">
        <p14:flip dir="r"/>
      </p:transition>
    </mc:Choice>
    <mc:Fallback xmlns="">
      <p:transition spd="slow" advClick="0" advTm="6922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F38B429-1DBC-C64E-8B1E-67AC267E4BCB}" type="slidenum">
              <a:rPr lang="en-US" altLang="en-US" smtClean="0"/>
              <a:pPr/>
              <a:t>7</a:t>
            </a:fld>
            <a:endParaRPr lang="en-US" altLang="en-US" dirty="0"/>
          </a:p>
        </p:txBody>
      </p:sp>
      <p:sp>
        <p:nvSpPr>
          <p:cNvPr id="11" name="Title 1"/>
          <p:cNvSpPr>
            <a:spLocks noGrp="1"/>
          </p:cNvSpPr>
          <p:nvPr>
            <p:ph type="title"/>
          </p:nvPr>
        </p:nvSpPr>
        <p:spPr>
          <a:xfrm>
            <a:off x="0" y="1225021"/>
            <a:ext cx="10321412" cy="908579"/>
          </a:xfrm>
        </p:spPr>
        <p:txBody>
          <a:bodyPr>
            <a:normAutofit/>
          </a:bodyPr>
          <a:lstStyle/>
          <a:p>
            <a:pPr algn="ctr"/>
            <a:r>
              <a:rPr lang="en-US" sz="3600" dirty="0" smtClean="0"/>
              <a:t>Links and Resources</a:t>
            </a:r>
            <a:endParaRPr lang="en-US" sz="3600" dirty="0"/>
          </a:p>
        </p:txBody>
      </p:sp>
      <p:sp>
        <p:nvSpPr>
          <p:cNvPr id="12" name="Rectangle 11"/>
          <p:cNvSpPr/>
          <p:nvPr/>
        </p:nvSpPr>
        <p:spPr>
          <a:xfrm>
            <a:off x="0" y="3911599"/>
            <a:ext cx="103632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solidFill>
                <a:prstClr val="white"/>
              </a:solidFill>
            </a:endParaRPr>
          </a:p>
        </p:txBody>
      </p:sp>
      <p:sp>
        <p:nvSpPr>
          <p:cNvPr id="6" name="Title 1"/>
          <p:cNvSpPr txBox="1">
            <a:spLocks/>
          </p:cNvSpPr>
          <p:nvPr/>
        </p:nvSpPr>
        <p:spPr bwMode="auto">
          <a:xfrm>
            <a:off x="0" y="324065"/>
            <a:ext cx="10363200" cy="590335"/>
          </a:xfrm>
          <a:prstGeom prst="rect">
            <a:avLst/>
          </a:prstGeom>
          <a:noFill/>
          <a:ln w="9525">
            <a:noFill/>
            <a:miter lim="800000"/>
            <a:headEnd/>
            <a:tailEnd/>
          </a:ln>
        </p:spPr>
        <p:txBody>
          <a:bodyPr vert="horz" wrap="square" lIns="103632" tIns="51816" rIns="103632" bIns="51816" numCol="1" anchor="t" anchorCtr="0" compatLnSpc="1">
            <a:prstTxWarp prst="textNoShape">
              <a:avLst/>
            </a:prstTxWarp>
          </a:bodyPr>
          <a:lstStyle>
            <a:lvl1pPr algn="l" rtl="0" eaLnBrk="1" fontAlgn="base" hangingPunct="1">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11" algn="l" rtl="0" eaLnBrk="1" fontAlgn="base" hangingPunct="1">
              <a:spcBef>
                <a:spcPct val="0"/>
              </a:spcBef>
              <a:spcAft>
                <a:spcPct val="0"/>
              </a:spcAft>
              <a:defRPr sz="4401">
                <a:solidFill>
                  <a:schemeClr val="tx1"/>
                </a:solidFill>
                <a:latin typeface="Arial" charset="0"/>
                <a:cs typeface="Arial" charset="0"/>
              </a:defRPr>
            </a:lvl6pPr>
            <a:lvl7pPr marL="914422" algn="l" rtl="0" eaLnBrk="1" fontAlgn="base" hangingPunct="1">
              <a:spcBef>
                <a:spcPct val="0"/>
              </a:spcBef>
              <a:spcAft>
                <a:spcPct val="0"/>
              </a:spcAft>
              <a:defRPr sz="4401">
                <a:solidFill>
                  <a:schemeClr val="tx1"/>
                </a:solidFill>
                <a:latin typeface="Arial" charset="0"/>
                <a:cs typeface="Arial" charset="0"/>
              </a:defRPr>
            </a:lvl7pPr>
            <a:lvl8pPr marL="1371633" algn="l" rtl="0" eaLnBrk="1" fontAlgn="base" hangingPunct="1">
              <a:spcBef>
                <a:spcPct val="0"/>
              </a:spcBef>
              <a:spcAft>
                <a:spcPct val="0"/>
              </a:spcAft>
              <a:defRPr sz="4401">
                <a:solidFill>
                  <a:schemeClr val="tx1"/>
                </a:solidFill>
                <a:latin typeface="Arial" charset="0"/>
                <a:cs typeface="Arial" charset="0"/>
              </a:defRPr>
            </a:lvl8pPr>
            <a:lvl9pPr marL="1828844" algn="l" rtl="0" eaLnBrk="1" fontAlgn="base" hangingPunct="1">
              <a:spcBef>
                <a:spcPct val="0"/>
              </a:spcBef>
              <a:spcAft>
                <a:spcPct val="0"/>
              </a:spcAft>
              <a:defRPr sz="4401">
                <a:solidFill>
                  <a:schemeClr val="tx1"/>
                </a:solidFill>
                <a:latin typeface="Arial" charset="0"/>
                <a:cs typeface="Arial" charset="0"/>
              </a:defRPr>
            </a:lvl9pPr>
          </a:lstStyle>
          <a:p>
            <a:pPr algn="ctr"/>
            <a:r>
              <a:rPr lang="en-US" sz="4800" dirty="0" smtClean="0">
                <a:solidFill>
                  <a:srgbClr val="82786F"/>
                </a:solidFill>
              </a:rPr>
              <a:t>Active Threat</a:t>
            </a:r>
            <a:endParaRPr lang="en-US" sz="4800" dirty="0">
              <a:solidFill>
                <a:srgbClr val="82786F"/>
              </a:solidFill>
            </a:endParaRPr>
          </a:p>
        </p:txBody>
      </p:sp>
      <p:pic>
        <p:nvPicPr>
          <p:cNvPr id="4" name="Picture 3"/>
          <p:cNvPicPr>
            <a:picLocks noChangeAspect="1"/>
          </p:cNvPicPr>
          <p:nvPr/>
        </p:nvPicPr>
        <p:blipFill rotWithShape="1">
          <a:blip r:embed="rId3"/>
          <a:srcRect l="1684" r="2184"/>
          <a:stretch/>
        </p:blipFill>
        <p:spPr>
          <a:xfrm>
            <a:off x="1846006" y="2444221"/>
            <a:ext cx="6629400" cy="4737728"/>
          </a:xfrm>
          <a:prstGeom prst="rect">
            <a:avLst/>
          </a:prstGeom>
          <a:ln w="127000" cap="sq">
            <a:solidFill>
              <a:srgbClr val="CC99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8822687"/>
      </p:ext>
    </p:extLst>
  </p:cSld>
  <p:clrMapOvr>
    <a:masterClrMapping/>
  </p:clrMapOvr>
  <mc:AlternateContent xmlns:mc="http://schemas.openxmlformats.org/markup-compatibility/2006" xmlns:p14="http://schemas.microsoft.com/office/powerpoint/2010/main">
    <mc:Choice Requires="p14">
      <p:transition spd="slow" p14:dur="1250" advClick="0" advTm="69221">
        <p14:flip dir="r"/>
      </p:transition>
    </mc:Choice>
    <mc:Fallback xmlns="">
      <p:transition spd="slow" advClick="0" advTm="6922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F38B429-1DBC-C64E-8B1E-67AC267E4BCB}" type="slidenum">
              <a:rPr lang="en-US" altLang="en-US" smtClean="0"/>
              <a:pPr/>
              <a:t>8</a:t>
            </a:fld>
            <a:endParaRPr lang="en-US" altLang="en-US" dirty="0"/>
          </a:p>
        </p:txBody>
      </p:sp>
      <p:sp>
        <p:nvSpPr>
          <p:cNvPr id="11" name="Title 1"/>
          <p:cNvSpPr>
            <a:spLocks noGrp="1"/>
          </p:cNvSpPr>
          <p:nvPr>
            <p:ph type="title"/>
          </p:nvPr>
        </p:nvSpPr>
        <p:spPr>
          <a:xfrm>
            <a:off x="0" y="1225021"/>
            <a:ext cx="10321412" cy="908579"/>
          </a:xfrm>
        </p:spPr>
        <p:txBody>
          <a:bodyPr>
            <a:normAutofit/>
          </a:bodyPr>
          <a:lstStyle/>
          <a:p>
            <a:pPr algn="ctr"/>
            <a:r>
              <a:rPr lang="en-US" sz="3600" dirty="0" smtClean="0"/>
              <a:t>Volunteer Academy</a:t>
            </a:r>
            <a:endParaRPr lang="en-US" sz="3600" dirty="0"/>
          </a:p>
        </p:txBody>
      </p:sp>
      <p:sp>
        <p:nvSpPr>
          <p:cNvPr id="12" name="Rectangle 11"/>
          <p:cNvSpPr/>
          <p:nvPr/>
        </p:nvSpPr>
        <p:spPr>
          <a:xfrm>
            <a:off x="0" y="3911599"/>
            <a:ext cx="103632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solidFill>
                <a:prstClr val="white"/>
              </a:solidFill>
            </a:endParaRPr>
          </a:p>
        </p:txBody>
      </p:sp>
      <p:sp>
        <p:nvSpPr>
          <p:cNvPr id="6" name="Title 1"/>
          <p:cNvSpPr txBox="1">
            <a:spLocks/>
          </p:cNvSpPr>
          <p:nvPr/>
        </p:nvSpPr>
        <p:spPr bwMode="auto">
          <a:xfrm>
            <a:off x="0" y="324065"/>
            <a:ext cx="10363200" cy="590335"/>
          </a:xfrm>
          <a:prstGeom prst="rect">
            <a:avLst/>
          </a:prstGeom>
          <a:noFill/>
          <a:ln w="9525">
            <a:noFill/>
            <a:miter lim="800000"/>
            <a:headEnd/>
            <a:tailEnd/>
          </a:ln>
        </p:spPr>
        <p:txBody>
          <a:bodyPr vert="horz" wrap="square" lIns="103632" tIns="51816" rIns="103632" bIns="51816" numCol="1" anchor="t" anchorCtr="0" compatLnSpc="1">
            <a:prstTxWarp prst="textNoShape">
              <a:avLst/>
            </a:prstTxWarp>
          </a:bodyPr>
          <a:lstStyle>
            <a:lvl1pPr algn="l" rtl="0" eaLnBrk="1" fontAlgn="base" hangingPunct="1">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11" algn="l" rtl="0" eaLnBrk="1" fontAlgn="base" hangingPunct="1">
              <a:spcBef>
                <a:spcPct val="0"/>
              </a:spcBef>
              <a:spcAft>
                <a:spcPct val="0"/>
              </a:spcAft>
              <a:defRPr sz="4401">
                <a:solidFill>
                  <a:schemeClr val="tx1"/>
                </a:solidFill>
                <a:latin typeface="Arial" charset="0"/>
                <a:cs typeface="Arial" charset="0"/>
              </a:defRPr>
            </a:lvl6pPr>
            <a:lvl7pPr marL="914422" algn="l" rtl="0" eaLnBrk="1" fontAlgn="base" hangingPunct="1">
              <a:spcBef>
                <a:spcPct val="0"/>
              </a:spcBef>
              <a:spcAft>
                <a:spcPct val="0"/>
              </a:spcAft>
              <a:defRPr sz="4401">
                <a:solidFill>
                  <a:schemeClr val="tx1"/>
                </a:solidFill>
                <a:latin typeface="Arial" charset="0"/>
                <a:cs typeface="Arial" charset="0"/>
              </a:defRPr>
            </a:lvl7pPr>
            <a:lvl8pPr marL="1371633" algn="l" rtl="0" eaLnBrk="1" fontAlgn="base" hangingPunct="1">
              <a:spcBef>
                <a:spcPct val="0"/>
              </a:spcBef>
              <a:spcAft>
                <a:spcPct val="0"/>
              </a:spcAft>
              <a:defRPr sz="4401">
                <a:solidFill>
                  <a:schemeClr val="tx1"/>
                </a:solidFill>
                <a:latin typeface="Arial" charset="0"/>
                <a:cs typeface="Arial" charset="0"/>
              </a:defRPr>
            </a:lvl8pPr>
            <a:lvl9pPr marL="1828844" algn="l" rtl="0" eaLnBrk="1" fontAlgn="base" hangingPunct="1">
              <a:spcBef>
                <a:spcPct val="0"/>
              </a:spcBef>
              <a:spcAft>
                <a:spcPct val="0"/>
              </a:spcAft>
              <a:defRPr sz="4401">
                <a:solidFill>
                  <a:schemeClr val="tx1"/>
                </a:solidFill>
                <a:latin typeface="Arial" charset="0"/>
                <a:cs typeface="Arial" charset="0"/>
              </a:defRPr>
            </a:lvl9pPr>
          </a:lstStyle>
          <a:p>
            <a:pPr algn="ctr"/>
            <a:r>
              <a:rPr lang="en-US" sz="4800" dirty="0" smtClean="0">
                <a:solidFill>
                  <a:srgbClr val="82786F"/>
                </a:solidFill>
              </a:rPr>
              <a:t>Active Threat</a:t>
            </a:r>
            <a:endParaRPr lang="en-US" sz="4800" dirty="0">
              <a:solidFill>
                <a:srgbClr val="82786F"/>
              </a:solidFill>
            </a:endParaRPr>
          </a:p>
        </p:txBody>
      </p:sp>
      <p:pic>
        <p:nvPicPr>
          <p:cNvPr id="2" name="Picture 1"/>
          <p:cNvPicPr>
            <a:picLocks noChangeAspect="1"/>
          </p:cNvPicPr>
          <p:nvPr/>
        </p:nvPicPr>
        <p:blipFill rotWithShape="1">
          <a:blip r:embed="rId3"/>
          <a:srcRect l="19773" r="15743" b="50718"/>
          <a:stretch/>
        </p:blipFill>
        <p:spPr>
          <a:xfrm>
            <a:off x="2057400" y="5213009"/>
            <a:ext cx="2438400" cy="2483192"/>
          </a:xfrm>
          <a:prstGeom prst="rect">
            <a:avLst/>
          </a:prstGeom>
        </p:spPr>
      </p:pic>
      <p:pic>
        <p:nvPicPr>
          <p:cNvPr id="3" name="Picture 2"/>
          <p:cNvPicPr>
            <a:picLocks noChangeAspect="1"/>
          </p:cNvPicPr>
          <p:nvPr/>
        </p:nvPicPr>
        <p:blipFill rotWithShape="1">
          <a:blip r:embed="rId3"/>
          <a:srcRect t="55031"/>
          <a:stretch/>
        </p:blipFill>
        <p:spPr>
          <a:xfrm>
            <a:off x="4101088" y="3048000"/>
            <a:ext cx="4557712" cy="2731033"/>
          </a:xfrm>
          <a:prstGeom prst="rect">
            <a:avLst/>
          </a:prstGeom>
          <a:ln>
            <a:solidFill>
              <a:srgbClr val="CC9900"/>
            </a:solidFill>
          </a:ln>
        </p:spPr>
      </p:pic>
    </p:spTree>
    <p:extLst>
      <p:ext uri="{BB962C8B-B14F-4D97-AF65-F5344CB8AC3E}">
        <p14:creationId xmlns:p14="http://schemas.microsoft.com/office/powerpoint/2010/main" val="1489798108"/>
      </p:ext>
    </p:extLst>
  </p:cSld>
  <p:clrMapOvr>
    <a:masterClrMapping/>
  </p:clrMapOvr>
  <mc:AlternateContent xmlns:mc="http://schemas.openxmlformats.org/markup-compatibility/2006" xmlns:p14="http://schemas.microsoft.com/office/powerpoint/2010/main">
    <mc:Choice Requires="p14">
      <p:transition spd="slow" p14:dur="1250" advClick="0" advTm="69221">
        <p14:flip dir="r"/>
      </p:transition>
    </mc:Choice>
    <mc:Fallback xmlns="">
      <p:transition spd="slow" advClick="0" advTm="6922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5F38B429-1DBC-C64E-8B1E-67AC267E4BCB}" type="slidenum">
              <a:rPr lang="en-US" altLang="en-US" smtClean="0"/>
              <a:pPr/>
              <a:t>9</a:t>
            </a:fld>
            <a:endParaRPr lang="en-US" altLang="en-US" dirty="0"/>
          </a:p>
        </p:txBody>
      </p:sp>
      <p:sp>
        <p:nvSpPr>
          <p:cNvPr id="11" name="Title 1"/>
          <p:cNvSpPr>
            <a:spLocks noGrp="1"/>
          </p:cNvSpPr>
          <p:nvPr>
            <p:ph type="title"/>
          </p:nvPr>
        </p:nvSpPr>
        <p:spPr>
          <a:xfrm>
            <a:off x="0" y="1225021"/>
            <a:ext cx="10321412" cy="908579"/>
          </a:xfrm>
        </p:spPr>
        <p:txBody>
          <a:bodyPr>
            <a:normAutofit/>
          </a:bodyPr>
          <a:lstStyle/>
          <a:p>
            <a:pPr algn="ctr"/>
            <a:r>
              <a:rPr lang="en-US" sz="3600" dirty="0" smtClean="0"/>
              <a:t>Intruder Scenario</a:t>
            </a:r>
            <a:endParaRPr lang="en-US" sz="3600" dirty="0"/>
          </a:p>
        </p:txBody>
      </p:sp>
      <p:sp>
        <p:nvSpPr>
          <p:cNvPr id="12" name="Rectangle 11"/>
          <p:cNvSpPr/>
          <p:nvPr/>
        </p:nvSpPr>
        <p:spPr>
          <a:xfrm>
            <a:off x="0" y="3911599"/>
            <a:ext cx="103632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solidFill>
                <a:prstClr val="white"/>
              </a:solidFill>
            </a:endParaRPr>
          </a:p>
        </p:txBody>
      </p:sp>
      <p:sp>
        <p:nvSpPr>
          <p:cNvPr id="6" name="Title 1"/>
          <p:cNvSpPr txBox="1">
            <a:spLocks/>
          </p:cNvSpPr>
          <p:nvPr/>
        </p:nvSpPr>
        <p:spPr bwMode="auto">
          <a:xfrm>
            <a:off x="0" y="324065"/>
            <a:ext cx="10363200" cy="590335"/>
          </a:xfrm>
          <a:prstGeom prst="rect">
            <a:avLst/>
          </a:prstGeom>
          <a:noFill/>
          <a:ln w="9525">
            <a:noFill/>
            <a:miter lim="800000"/>
            <a:headEnd/>
            <a:tailEnd/>
          </a:ln>
        </p:spPr>
        <p:txBody>
          <a:bodyPr vert="horz" wrap="square" lIns="103632" tIns="51816" rIns="103632" bIns="51816" numCol="1" anchor="t" anchorCtr="0" compatLnSpc="1">
            <a:prstTxWarp prst="textNoShape">
              <a:avLst/>
            </a:prstTxWarp>
          </a:bodyPr>
          <a:lstStyle>
            <a:lvl1pPr algn="l" rtl="0" eaLnBrk="1" fontAlgn="base" hangingPunct="1">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11" algn="l" rtl="0" eaLnBrk="1" fontAlgn="base" hangingPunct="1">
              <a:spcBef>
                <a:spcPct val="0"/>
              </a:spcBef>
              <a:spcAft>
                <a:spcPct val="0"/>
              </a:spcAft>
              <a:defRPr sz="4401">
                <a:solidFill>
                  <a:schemeClr val="tx1"/>
                </a:solidFill>
                <a:latin typeface="Arial" charset="0"/>
                <a:cs typeface="Arial" charset="0"/>
              </a:defRPr>
            </a:lvl6pPr>
            <a:lvl7pPr marL="914422" algn="l" rtl="0" eaLnBrk="1" fontAlgn="base" hangingPunct="1">
              <a:spcBef>
                <a:spcPct val="0"/>
              </a:spcBef>
              <a:spcAft>
                <a:spcPct val="0"/>
              </a:spcAft>
              <a:defRPr sz="4401">
                <a:solidFill>
                  <a:schemeClr val="tx1"/>
                </a:solidFill>
                <a:latin typeface="Arial" charset="0"/>
                <a:cs typeface="Arial" charset="0"/>
              </a:defRPr>
            </a:lvl7pPr>
            <a:lvl8pPr marL="1371633" algn="l" rtl="0" eaLnBrk="1" fontAlgn="base" hangingPunct="1">
              <a:spcBef>
                <a:spcPct val="0"/>
              </a:spcBef>
              <a:spcAft>
                <a:spcPct val="0"/>
              </a:spcAft>
              <a:defRPr sz="4401">
                <a:solidFill>
                  <a:schemeClr val="tx1"/>
                </a:solidFill>
                <a:latin typeface="Arial" charset="0"/>
                <a:cs typeface="Arial" charset="0"/>
              </a:defRPr>
            </a:lvl8pPr>
            <a:lvl9pPr marL="1828844" algn="l" rtl="0" eaLnBrk="1" fontAlgn="base" hangingPunct="1">
              <a:spcBef>
                <a:spcPct val="0"/>
              </a:spcBef>
              <a:spcAft>
                <a:spcPct val="0"/>
              </a:spcAft>
              <a:defRPr sz="4401">
                <a:solidFill>
                  <a:schemeClr val="tx1"/>
                </a:solidFill>
                <a:latin typeface="Arial" charset="0"/>
                <a:cs typeface="Arial" charset="0"/>
              </a:defRPr>
            </a:lvl9pPr>
          </a:lstStyle>
          <a:p>
            <a:pPr algn="ctr"/>
            <a:r>
              <a:rPr lang="en-US" sz="4800" dirty="0" smtClean="0">
                <a:solidFill>
                  <a:srgbClr val="82786F"/>
                </a:solidFill>
              </a:rPr>
              <a:t>Active Threat</a:t>
            </a:r>
            <a:endParaRPr lang="en-US" sz="4800" dirty="0">
              <a:solidFill>
                <a:srgbClr val="82786F"/>
              </a:solidFill>
            </a:endParaRPr>
          </a:p>
        </p:txBody>
      </p:sp>
      <p:pic>
        <p:nvPicPr>
          <p:cNvPr id="4" name="Picture 3"/>
          <p:cNvPicPr>
            <a:picLocks noChangeAspect="1"/>
          </p:cNvPicPr>
          <p:nvPr/>
        </p:nvPicPr>
        <p:blipFill>
          <a:blip r:embed="rId3"/>
          <a:stretch>
            <a:fillRect/>
          </a:stretch>
        </p:blipFill>
        <p:spPr>
          <a:xfrm>
            <a:off x="907256" y="2464693"/>
            <a:ext cx="8548687" cy="3973655"/>
          </a:xfrm>
          <a:prstGeom prst="rect">
            <a:avLst/>
          </a:prstGeom>
          <a:ln w="76200">
            <a:solidFill>
              <a:srgbClr val="666633"/>
            </a:solidFill>
          </a:ln>
        </p:spPr>
      </p:pic>
    </p:spTree>
    <p:extLst>
      <p:ext uri="{BB962C8B-B14F-4D97-AF65-F5344CB8AC3E}">
        <p14:creationId xmlns:p14="http://schemas.microsoft.com/office/powerpoint/2010/main" val="3422944235"/>
      </p:ext>
    </p:extLst>
  </p:cSld>
  <p:clrMapOvr>
    <a:masterClrMapping/>
  </p:clrMapOvr>
  <mc:AlternateContent xmlns:mc="http://schemas.openxmlformats.org/markup-compatibility/2006" xmlns:p14="http://schemas.microsoft.com/office/powerpoint/2010/main">
    <mc:Choice Requires="p14">
      <p:transition spd="slow" p14:dur="1250" advClick="0" advTm="69221">
        <p14:flip dir="r"/>
      </p:transition>
    </mc:Choice>
    <mc:Fallback xmlns="">
      <p:transition spd="slow" advClick="0" advTm="69221">
        <p:fade/>
      </p:transition>
    </mc:Fallback>
  </mc:AlternateContent>
  <p:timing>
    <p:tnLst>
      <p:par>
        <p:cTn id="1" dur="indefinite" restart="never" nodeType="tmRoot"/>
      </p:par>
    </p:tnLst>
  </p:timing>
</p:sld>
</file>

<file path=ppt/theme/theme1.xml><?xml version="1.0" encoding="utf-8"?>
<a:theme xmlns:a="http://schemas.openxmlformats.org/drawingml/2006/main" name="1_Army_Enterprise_Templat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r="http://schemas.openxmlformats.org/officeDocument/2006/relationships" xmlns:p="http://schemas.openxmlformats.org/presentationml/2006/main" xmlns:ma14="http://schemas.microsoft.com/office/mac/drawingml/2011/main" val="1"/>
          </a:ext>
        </a:extLst>
      </a:spPr>
      <a:bodyPr vert="horz" wrap="square" lIns="91440" tIns="45720" rIns="91440" bIns="45720" numCol="1" anchor="t" anchorCtr="0" compatLnSpc="1">
        <a:prstTxWarp prst="textNoShape">
          <a:avLst/>
        </a:prstTxWarp>
        <a:normAutofit/>
      </a:bodyPr>
      <a:lstStyle>
        <a:defPPr>
          <a:defRPr sz="2800" dirty="0" smtClean="0">
            <a:latin typeface="+mn-lt"/>
          </a:defRPr>
        </a:defPPr>
      </a:lstStyle>
    </a:txDef>
  </a:objectDefaults>
  <a:extraClrSchemeLst/>
  <a:extLst>
    <a:ext uri="{05A4C25C-085E-4340-85A3-A5531E510DB2}">
      <thm15:themeFamily xmlns:thm15="http://schemas.microsoft.com/office/thememl/2012/main" name="Active_Army_Dual-Situ_PowerPoint_Template" id="{119FEBCA-574F-464C-BDBF-00251169DA99}" vid="{756AE2AD-0DF1-4349-A1DA-9E22D0902ED3}"/>
    </a:ext>
  </a:extLst>
</a:theme>
</file>

<file path=ppt/theme/theme2.xml><?xml version="1.0" encoding="utf-8"?>
<a:theme xmlns:a="http://schemas.openxmlformats.org/drawingml/2006/main" name="Army_Enterprise_Templat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r="http://schemas.openxmlformats.org/officeDocument/2006/relationships" xmlns:p="http://schemas.openxmlformats.org/presentationml/2006/main" xmlns:ma14="http://schemas.microsoft.com/office/mac/drawingml/2011/main" val="1"/>
          </a:ext>
        </a:extLst>
      </a:spPr>
      <a:bodyPr vert="horz" wrap="square" lIns="91440" tIns="45720" rIns="91440" bIns="45720" numCol="1" anchor="t" anchorCtr="0" compatLnSpc="1">
        <a:prstTxWarp prst="textNoShape">
          <a:avLst/>
        </a:prstTxWarp>
        <a:normAutofit/>
      </a:bodyPr>
      <a:lstStyle>
        <a:defPPr>
          <a:defRPr sz="2800" dirty="0" smtClean="0">
            <a:latin typeface="+mn-lt"/>
          </a:defRPr>
        </a:defPPr>
      </a:lstStyle>
    </a:txDef>
  </a:objectDefaults>
  <a:extraClrSchemeLst/>
  <a:extLst>
    <a:ext uri="{05A4C25C-085E-4340-85A3-A5531E510DB2}">
      <thm15:themeFamily xmlns:thm15="http://schemas.microsoft.com/office/thememl/2012/main" name="Active_Army_Dual-Situ_PowerPoint_Template" id="{119FEBCA-574F-464C-BDBF-00251169DA99}" vid="{756AE2AD-0DF1-4349-A1DA-9E22D0902E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2931</TotalTime>
  <Words>1944</Words>
  <Application>Microsoft Office PowerPoint</Application>
  <PresentationFormat>Custom</PresentationFormat>
  <Paragraphs>165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ＭＳ Ｐゴシック</vt:lpstr>
      <vt:lpstr>Arial</vt:lpstr>
      <vt:lpstr>Calibri</vt:lpstr>
      <vt:lpstr>Wingdings</vt:lpstr>
      <vt:lpstr>1_Army_Enterprise_Template</vt:lpstr>
      <vt:lpstr>Army_Enterprise_Template</vt:lpstr>
      <vt:lpstr>Introduction Chaplain Corps UMT Training Active Threat in Garrison Chapels</vt:lpstr>
      <vt:lpstr>Terminal Learning Objective</vt:lpstr>
      <vt:lpstr>Administrative Information</vt:lpstr>
      <vt:lpstr>Introduction</vt:lpstr>
      <vt:lpstr>Chapel Roles</vt:lpstr>
      <vt:lpstr>Training Video</vt:lpstr>
      <vt:lpstr>Links and Resources</vt:lpstr>
      <vt:lpstr>Volunteer Academy</vt:lpstr>
      <vt:lpstr>Intruder Scenario</vt:lpstr>
      <vt:lpstr>Terminal Learning Objective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Powell, Rebecca A CIV</dc:creator>
  <cp:lastModifiedBy>Dr. Powell, Rebecca A.(Becky), CIV USARMY IMCOM EUROPE (US)</cp:lastModifiedBy>
  <cp:revision>176</cp:revision>
  <cp:lastPrinted>2018-03-06T16:42:19Z</cp:lastPrinted>
  <dcterms:created xsi:type="dcterms:W3CDTF">2017-07-09T23:09:06Z</dcterms:created>
  <dcterms:modified xsi:type="dcterms:W3CDTF">2019-10-17T08:52:35Z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2017-07-09T00:00:00Z</vt:filetime>
  </property>
  <property fmtid="{D5CDD505-2E9C-101B-9397-08002B2CF9AE}" pid="3" name="LastSaved">
    <vt:filetime>2017-07-09T00:00:00Z</vt:filetime>
  </property>
</Properties>
</file>