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  <p:sldMasterId id="2147484252" r:id="rId2"/>
  </p:sldMasterIdLst>
  <p:notesMasterIdLst>
    <p:notesMasterId r:id="rId22"/>
  </p:notesMasterIdLst>
  <p:handoutMasterIdLst>
    <p:handoutMasterId r:id="rId23"/>
  </p:handoutMasterIdLst>
  <p:sldIdLst>
    <p:sldId id="429" r:id="rId3"/>
    <p:sldId id="447" r:id="rId4"/>
    <p:sldId id="318" r:id="rId5"/>
    <p:sldId id="448" r:id="rId6"/>
    <p:sldId id="462" r:id="rId7"/>
    <p:sldId id="464" r:id="rId8"/>
    <p:sldId id="452" r:id="rId9"/>
    <p:sldId id="463" r:id="rId10"/>
    <p:sldId id="471" r:id="rId11"/>
    <p:sldId id="457" r:id="rId12"/>
    <p:sldId id="469" r:id="rId13"/>
    <p:sldId id="453" r:id="rId14"/>
    <p:sldId id="473" r:id="rId15"/>
    <p:sldId id="472" r:id="rId16"/>
    <p:sldId id="454" r:id="rId17"/>
    <p:sldId id="466" r:id="rId18"/>
    <p:sldId id="467" r:id="rId19"/>
    <p:sldId id="460" r:id="rId20"/>
    <p:sldId id="468" r:id="rId2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3B4324"/>
    <a:srgbClr val="32362C"/>
    <a:srgbClr val="3A3E34"/>
    <a:srgbClr val="3D4137"/>
    <a:srgbClr val="3F4339"/>
    <a:srgbClr val="D8D8D8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97" autoAdjust="0"/>
    <p:restoredTop sz="82844" autoAdjust="0"/>
  </p:normalViewPr>
  <p:slideViewPr>
    <p:cSldViewPr snapToGrid="0">
      <p:cViewPr varScale="1">
        <p:scale>
          <a:sx n="91" d="100"/>
          <a:sy n="91" d="100"/>
        </p:scale>
        <p:origin x="13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F556D3-1C4F-429A-BB11-0A36035BADD1}" type="datetimeFigureOut">
              <a:rPr lang="en-US"/>
              <a:pPr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C126BD-5B0F-4063-8E4F-025E58A23C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689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C4008C-2B79-4C19-9E0B-89E58B6D3082}" type="datetimeFigureOut">
              <a:rPr lang="en-US"/>
              <a:pPr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3317" tIns="46659" rIns="93317" bIns="4665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D0F4D3-A369-4E7E-8A3D-517EC289D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14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59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97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 min</a:t>
            </a:r>
          </a:p>
          <a:p>
            <a:r>
              <a:rPr lang="en-US" dirty="0" smtClean="0"/>
              <a:t>What about Garrison/rear ops?</a:t>
            </a:r>
          </a:p>
          <a:p>
            <a:r>
              <a:rPr lang="en-US" dirty="0" smtClean="0"/>
              <a:t>Answer:</a:t>
            </a:r>
            <a:r>
              <a:rPr lang="en-US" baseline="0" dirty="0" smtClean="0"/>
              <a:t> Same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6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30 </a:t>
            </a:r>
            <a:r>
              <a:rPr lang="en-US" baseline="0" dirty="0" smtClean="0"/>
              <a:t>minutes </a:t>
            </a:r>
            <a:r>
              <a:rPr lang="en-US" baseline="0" dirty="0" smtClean="0"/>
              <a:t>(15 </a:t>
            </a:r>
            <a:r>
              <a:rPr lang="en-US" baseline="0" dirty="0" smtClean="0"/>
              <a:t>minutes in group on butcher block paper, </a:t>
            </a:r>
            <a:r>
              <a:rPr lang="en-US" baseline="0" dirty="0" smtClean="0"/>
              <a:t>15 </a:t>
            </a:r>
            <a:r>
              <a:rPr lang="en-US" baseline="0" dirty="0" smtClean="0"/>
              <a:t>minutes for </a:t>
            </a:r>
            <a:r>
              <a:rPr lang="en-US" baseline="0" dirty="0" smtClean="0"/>
              <a:t>7 </a:t>
            </a:r>
            <a:r>
              <a:rPr lang="en-US" baseline="0" dirty="0" smtClean="0"/>
              <a:t>groups to share 2 min back brief)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NOTE: Collect Butcher Block Paper for data capture and incorporate into notes.</a:t>
            </a:r>
          </a:p>
          <a:p>
            <a:r>
              <a:rPr lang="en-US" baseline="0" dirty="0" smtClean="0"/>
              <a:t>Each group gets a copy of:	</a:t>
            </a:r>
          </a:p>
          <a:p>
            <a:r>
              <a:rPr lang="en-US" baseline="0" dirty="0" smtClean="0"/>
              <a:t>	FM 1-05, Chapter 4</a:t>
            </a:r>
          </a:p>
          <a:p>
            <a:r>
              <a:rPr lang="en-US" baseline="0" dirty="0" smtClean="0"/>
              <a:t>	FM 6-0, Chapter 8</a:t>
            </a:r>
          </a:p>
          <a:p>
            <a:r>
              <a:rPr lang="en-US" baseline="0" dirty="0" smtClean="0"/>
              <a:t>	ATP 1-05.01, 2-18 thru 2-25, Appendix A</a:t>
            </a:r>
          </a:p>
          <a:p>
            <a:r>
              <a:rPr lang="en-US" baseline="0" dirty="0" smtClean="0"/>
              <a:t>Also: Blank quad charts from JRTC, generic BN estimate, 2 x Example of BDE UMT RSE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Answer to when: ALWAYS! INTEGRATE!</a:t>
            </a:r>
          </a:p>
          <a:p>
            <a:r>
              <a:rPr lang="en-US" baseline="0" dirty="0" smtClean="0"/>
              <a:t>	Provide: Religious Support Strategic Plan, Training guidance example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220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baseline="0" dirty="0" smtClean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18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RDSP</a:t>
            </a:r>
            <a:endParaRPr lang="en-US" sz="1200" b="0" i="0" u="none" strike="noStrike" baseline="0" dirty="0" smtClean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54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baseline="0" dirty="0" smtClean="0">
                <a:latin typeface="Arial" panose="020B0604020202020204" pitchFamily="34" charset="0"/>
              </a:rPr>
              <a:t>15 min</a:t>
            </a:r>
          </a:p>
          <a:p>
            <a:endParaRPr lang="en-US" sz="1200" b="0" i="0" u="none" strike="noStrike" baseline="0" dirty="0" smtClean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5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baseline="0" dirty="0" smtClean="0">
              <a:latin typeface="Arial" panose="020B0604020202020204" pitchFamily="34" charset="0"/>
            </a:endParaRPr>
          </a:p>
          <a:p>
            <a:r>
              <a:rPr lang="en-US" dirty="0" smtClean="0"/>
              <a:t>Handout </a:t>
            </a:r>
            <a:r>
              <a:rPr lang="en-US" dirty="0" smtClean="0"/>
              <a:t>DIV</a:t>
            </a:r>
            <a:r>
              <a:rPr lang="en-US" baseline="0" dirty="0" smtClean="0"/>
              <a:t> products.</a:t>
            </a:r>
          </a:p>
          <a:p>
            <a:r>
              <a:rPr lang="en-US" baseline="0" dirty="0" smtClean="0"/>
              <a:t>Take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91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30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(30 min)</a:t>
            </a:r>
          </a:p>
          <a:p>
            <a:r>
              <a:rPr lang="en-US" dirty="0" smtClean="0"/>
              <a:t>25 mins</a:t>
            </a:r>
            <a:r>
              <a:rPr lang="en-US" baseline="0" dirty="0" smtClean="0"/>
              <a:t> prep</a:t>
            </a:r>
          </a:p>
          <a:p>
            <a:r>
              <a:rPr lang="en-US" baseline="0" dirty="0" smtClean="0"/>
              <a:t>5 mins share/compare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 groups</a:t>
            </a:r>
            <a:r>
              <a:rPr lang="en-US" baseline="0" dirty="0" smtClean="0"/>
              <a:t> use RSE format from ATP 1-05.01</a:t>
            </a:r>
          </a:p>
          <a:p>
            <a:r>
              <a:rPr lang="en-US" baseline="0" dirty="0" smtClean="0"/>
              <a:t>2 groups use RSE format from JRTC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31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03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(10 minutes)</a:t>
            </a:r>
          </a:p>
          <a:p>
            <a:endParaRPr lang="en-US" dirty="0" smtClean="0"/>
          </a:p>
          <a:p>
            <a:r>
              <a:rPr lang="en-US" dirty="0" smtClean="0"/>
              <a:t>Ask:</a:t>
            </a:r>
            <a:r>
              <a:rPr lang="en-US" baseline="0" dirty="0" smtClean="0"/>
              <a:t> What would you expect me to have prepared if I was your financial advisor?</a:t>
            </a:r>
          </a:p>
          <a:p>
            <a:r>
              <a:rPr lang="en-US" baseline="0" dirty="0" smtClean="0"/>
              <a:t>Take responses</a:t>
            </a:r>
          </a:p>
          <a:p>
            <a:r>
              <a:rPr lang="en-US" baseline="0" dirty="0" smtClean="0"/>
              <a:t>Say: Ultimately, you would want me to know and present information to answer any financial question you have.</a:t>
            </a:r>
          </a:p>
          <a:p>
            <a:r>
              <a:rPr lang="en-US" baseline="0" dirty="0" smtClean="0"/>
              <a:t>In the same way, our planning and planning products do the same for our command and our UMTs.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3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25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5772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834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(10 mins)</a:t>
            </a:r>
          </a:p>
          <a:p>
            <a:r>
              <a:rPr lang="en-US" baseline="0" dirty="0" smtClean="0"/>
              <a:t>Dust Storm Example</a:t>
            </a:r>
          </a:p>
          <a:p>
            <a:r>
              <a:rPr lang="en-US" baseline="0" dirty="0" smtClean="0"/>
              <a:t>Example of BCT Chaplain that says, “if you want the priest, come get him”.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93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(10 mins; Slides 6-8)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After the students answer with RSE, then ask what is it and go to slide 7.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8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(10 mins)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96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(10 mins)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55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(20 </a:t>
            </a:r>
            <a:r>
              <a:rPr lang="en-US" baseline="0" dirty="0" smtClean="0"/>
              <a:t>mins)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F4D3-A369-4E7E-8A3D-517EC289D55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5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1" y="274639"/>
            <a:ext cx="74009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345142" y="1215278"/>
            <a:ext cx="7400925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20D076-B867-4310-B849-9D67C90AB3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9ABB31-BADB-4F00-8B28-1752C2574B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st Page with camo">
    <p:bg>
      <p:bgPr>
        <a:blipFill dpi="0" rotWithShape="0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198438" y="161925"/>
            <a:ext cx="8566150" cy="6464300"/>
          </a:xfrm>
          <a:custGeom>
            <a:avLst/>
            <a:gdLst>
              <a:gd name="T0" fmla="*/ 2147483647 w 5396"/>
              <a:gd name="T1" fmla="*/ 0 h 4072"/>
              <a:gd name="T2" fmla="*/ 2147483647 w 5396"/>
              <a:gd name="T3" fmla="*/ 2147483647 h 4072"/>
              <a:gd name="T4" fmla="*/ 2147483647 w 5396"/>
              <a:gd name="T5" fmla="*/ 2147483647 h 4072"/>
              <a:gd name="T6" fmla="*/ 2147483647 w 5396"/>
              <a:gd name="T7" fmla="*/ 2147483647 h 4072"/>
              <a:gd name="T8" fmla="*/ 0 w 5396"/>
              <a:gd name="T9" fmla="*/ 2147483647 h 4072"/>
              <a:gd name="T10" fmla="*/ 0 w 5396"/>
              <a:gd name="T11" fmla="*/ 2147483647 h 4072"/>
              <a:gd name="T12" fmla="*/ 2147483647 w 5396"/>
              <a:gd name="T13" fmla="*/ 2147483647 h 4072"/>
              <a:gd name="T14" fmla="*/ 2147483647 w 5396"/>
              <a:gd name="T15" fmla="*/ 2147483647 h 4072"/>
              <a:gd name="T16" fmla="*/ 2147483647 w 5396"/>
              <a:gd name="T17" fmla="*/ 2147483647 h 4072"/>
              <a:gd name="T18" fmla="*/ 2147483647 w 5396"/>
              <a:gd name="T19" fmla="*/ 2147483647 h 4072"/>
              <a:gd name="T20" fmla="*/ 2147483647 w 5396"/>
              <a:gd name="T21" fmla="*/ 2147483647 h 4072"/>
              <a:gd name="T22" fmla="*/ 2147483647 w 5396"/>
              <a:gd name="T23" fmla="*/ 2147483647 h 4072"/>
              <a:gd name="T24" fmla="*/ 2147483647 w 5396"/>
              <a:gd name="T25" fmla="*/ 2147483647 h 4072"/>
              <a:gd name="T26" fmla="*/ 2147483647 w 5396"/>
              <a:gd name="T27" fmla="*/ 2147483647 h 4072"/>
              <a:gd name="T28" fmla="*/ 2147483647 w 5396"/>
              <a:gd name="T29" fmla="*/ 2147483647 h 4072"/>
              <a:gd name="T30" fmla="*/ 2147483647 w 5396"/>
              <a:gd name="T31" fmla="*/ 2147483647 h 4072"/>
              <a:gd name="T32" fmla="*/ 2147483647 w 5396"/>
              <a:gd name="T33" fmla="*/ 2147483647 h 4072"/>
              <a:gd name="T34" fmla="*/ 2147483647 w 5396"/>
              <a:gd name="T35" fmla="*/ 2147483647 h 4072"/>
              <a:gd name="T36" fmla="*/ 2147483647 w 5396"/>
              <a:gd name="T37" fmla="*/ 2147483647 h 4072"/>
              <a:gd name="T38" fmla="*/ 2147483647 w 5396"/>
              <a:gd name="T39" fmla="*/ 2147483647 h 4072"/>
              <a:gd name="T40" fmla="*/ 2147483647 w 5396"/>
              <a:gd name="T41" fmla="*/ 2147483647 h 4072"/>
              <a:gd name="T42" fmla="*/ 2147483647 w 5396"/>
              <a:gd name="T43" fmla="*/ 2147483647 h 4072"/>
              <a:gd name="T44" fmla="*/ 2147483647 w 5396"/>
              <a:gd name="T45" fmla="*/ 2147483647 h 4072"/>
              <a:gd name="T46" fmla="*/ 2147483647 w 5396"/>
              <a:gd name="T47" fmla="*/ 2147483647 h 4072"/>
              <a:gd name="T48" fmla="*/ 2147483647 w 5396"/>
              <a:gd name="T49" fmla="*/ 2147483647 h 4072"/>
              <a:gd name="T50" fmla="*/ 2147483647 w 5396"/>
              <a:gd name="T51" fmla="*/ 2147483647 h 4072"/>
              <a:gd name="T52" fmla="*/ 2147483647 w 5396"/>
              <a:gd name="T53" fmla="*/ 2147483647 h 4072"/>
              <a:gd name="T54" fmla="*/ 2147483647 w 5396"/>
              <a:gd name="T55" fmla="*/ 2147483647 h 4072"/>
              <a:gd name="T56" fmla="*/ 2147483647 w 5396"/>
              <a:gd name="T57" fmla="*/ 2147483647 h 4072"/>
              <a:gd name="T58" fmla="*/ 2147483647 w 5396"/>
              <a:gd name="T59" fmla="*/ 2147483647 h 4072"/>
              <a:gd name="T60" fmla="*/ 2147483647 w 5396"/>
              <a:gd name="T61" fmla="*/ 2147483647 h 4072"/>
              <a:gd name="T62" fmla="*/ 2147483647 w 5396"/>
              <a:gd name="T63" fmla="*/ 2147483647 h 4072"/>
              <a:gd name="T64" fmla="*/ 2147483647 w 5396"/>
              <a:gd name="T65" fmla="*/ 2147483647 h 4072"/>
              <a:gd name="T66" fmla="*/ 2147483647 w 5396"/>
              <a:gd name="T67" fmla="*/ 2147483647 h 4072"/>
              <a:gd name="T68" fmla="*/ 2147483647 w 5396"/>
              <a:gd name="T69" fmla="*/ 2147483647 h 4072"/>
              <a:gd name="T70" fmla="*/ 2147483647 w 5396"/>
              <a:gd name="T71" fmla="*/ 2147483647 h 4072"/>
              <a:gd name="T72" fmla="*/ 2147483647 w 5396"/>
              <a:gd name="T73" fmla="*/ 2147483647 h 4072"/>
              <a:gd name="T74" fmla="*/ 2147483647 w 5396"/>
              <a:gd name="T75" fmla="*/ 2147483647 h 4072"/>
              <a:gd name="T76" fmla="*/ 2147483647 w 5396"/>
              <a:gd name="T77" fmla="*/ 2147483647 h 4072"/>
              <a:gd name="T78" fmla="*/ 2147483647 w 5396"/>
              <a:gd name="T79" fmla="*/ 2147483647 h 4072"/>
              <a:gd name="T80" fmla="*/ 2147483647 w 5396"/>
              <a:gd name="T81" fmla="*/ 2147483647 h 4072"/>
              <a:gd name="T82" fmla="*/ 2147483647 w 5396"/>
              <a:gd name="T83" fmla="*/ 2147483647 h 40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connsiteX0" fmla="*/ 9255 w 10000"/>
              <a:gd name="connsiteY0" fmla="*/ 0 h 10000"/>
              <a:gd name="connsiteX1" fmla="*/ 163 w 10000"/>
              <a:gd name="connsiteY1" fmla="*/ 0 h 10000"/>
              <a:gd name="connsiteX2" fmla="*/ 130 w 10000"/>
              <a:gd name="connsiteY2" fmla="*/ 5 h 10000"/>
              <a:gd name="connsiteX3" fmla="*/ 100 w 10000"/>
              <a:gd name="connsiteY3" fmla="*/ 20 h 10000"/>
              <a:gd name="connsiteX4" fmla="*/ 70 w 10000"/>
              <a:gd name="connsiteY4" fmla="*/ 39 h 10000"/>
              <a:gd name="connsiteX5" fmla="*/ 48 w 10000"/>
              <a:gd name="connsiteY5" fmla="*/ 69 h 10000"/>
              <a:gd name="connsiteX6" fmla="*/ 26 w 10000"/>
              <a:gd name="connsiteY6" fmla="*/ 98 h 10000"/>
              <a:gd name="connsiteX7" fmla="*/ 11 w 10000"/>
              <a:gd name="connsiteY7" fmla="*/ 138 h 10000"/>
              <a:gd name="connsiteX8" fmla="*/ 0 w 10000"/>
              <a:gd name="connsiteY8" fmla="*/ 177 h 10000"/>
              <a:gd name="connsiteX9" fmla="*/ 0 w 10000"/>
              <a:gd name="connsiteY9" fmla="*/ 221 h 10000"/>
              <a:gd name="connsiteX10" fmla="*/ 0 w 10000"/>
              <a:gd name="connsiteY10" fmla="*/ 7451 h 10000"/>
              <a:gd name="connsiteX11" fmla="*/ 4 w 10000"/>
              <a:gd name="connsiteY11" fmla="*/ 7500 h 10000"/>
              <a:gd name="connsiteX12" fmla="*/ 11 w 10000"/>
              <a:gd name="connsiteY12" fmla="*/ 7539 h 10000"/>
              <a:gd name="connsiteX13" fmla="*/ 30 w 10000"/>
              <a:gd name="connsiteY13" fmla="*/ 7579 h 10000"/>
              <a:gd name="connsiteX14" fmla="*/ 48 w 10000"/>
              <a:gd name="connsiteY14" fmla="*/ 7613 h 10000"/>
              <a:gd name="connsiteX15" fmla="*/ 74 w 10000"/>
              <a:gd name="connsiteY15" fmla="*/ 7642 h 10000"/>
              <a:gd name="connsiteX16" fmla="*/ 104 w 10000"/>
              <a:gd name="connsiteY16" fmla="*/ 7662 h 10000"/>
              <a:gd name="connsiteX17" fmla="*/ 137 w 10000"/>
              <a:gd name="connsiteY17" fmla="*/ 7677 h 10000"/>
              <a:gd name="connsiteX18" fmla="*/ 170 w 10000"/>
              <a:gd name="connsiteY18" fmla="*/ 7682 h 10000"/>
              <a:gd name="connsiteX19" fmla="*/ 6723 w 10000"/>
              <a:gd name="connsiteY19" fmla="*/ 7682 h 10000"/>
              <a:gd name="connsiteX20" fmla="*/ 6761 w 10000"/>
              <a:gd name="connsiteY20" fmla="*/ 7682 h 10000"/>
              <a:gd name="connsiteX21" fmla="*/ 6794 w 10000"/>
              <a:gd name="connsiteY21" fmla="*/ 7696 h 10000"/>
              <a:gd name="connsiteX22" fmla="*/ 6820 w 10000"/>
              <a:gd name="connsiteY22" fmla="*/ 7716 h 10000"/>
              <a:gd name="connsiteX23" fmla="*/ 6837 w 10000"/>
              <a:gd name="connsiteY23" fmla="*/ 7733 h 10000"/>
              <a:gd name="connsiteX24" fmla="*/ 6864 w 10000"/>
              <a:gd name="connsiteY24" fmla="*/ 7770 h 10000"/>
              <a:gd name="connsiteX25" fmla="*/ 6879 w 10000"/>
              <a:gd name="connsiteY25" fmla="*/ 7809 h 10000"/>
              <a:gd name="connsiteX26" fmla="*/ 6890 w 10000"/>
              <a:gd name="connsiteY26" fmla="*/ 7854 h 10000"/>
              <a:gd name="connsiteX27" fmla="*/ 6890 w 10000"/>
              <a:gd name="connsiteY27" fmla="*/ 7898 h 10000"/>
              <a:gd name="connsiteX28" fmla="*/ 6890 w 10000"/>
              <a:gd name="connsiteY28" fmla="*/ 9745 h 10000"/>
              <a:gd name="connsiteX29" fmla="*/ 6894 w 10000"/>
              <a:gd name="connsiteY29" fmla="*/ 9799 h 10000"/>
              <a:gd name="connsiteX30" fmla="*/ 6905 w 10000"/>
              <a:gd name="connsiteY30" fmla="*/ 9848 h 10000"/>
              <a:gd name="connsiteX31" fmla="*/ 6924 w 10000"/>
              <a:gd name="connsiteY31" fmla="*/ 9892 h 10000"/>
              <a:gd name="connsiteX32" fmla="*/ 6950 w 10000"/>
              <a:gd name="connsiteY32" fmla="*/ 9926 h 10000"/>
              <a:gd name="connsiteX33" fmla="*/ 6976 w 10000"/>
              <a:gd name="connsiteY33" fmla="*/ 9961 h 10000"/>
              <a:gd name="connsiteX34" fmla="*/ 7009 w 10000"/>
              <a:gd name="connsiteY34" fmla="*/ 9980 h 10000"/>
              <a:gd name="connsiteX35" fmla="*/ 7046 w 10000"/>
              <a:gd name="connsiteY35" fmla="*/ 9995 h 10000"/>
              <a:gd name="connsiteX36" fmla="*/ 7087 w 10000"/>
              <a:gd name="connsiteY36" fmla="*/ 10000 h 10000"/>
              <a:gd name="connsiteX37" fmla="*/ 9807 w 10000"/>
              <a:gd name="connsiteY37" fmla="*/ 10000 h 10000"/>
              <a:gd name="connsiteX38" fmla="*/ 9844 w 10000"/>
              <a:gd name="connsiteY38" fmla="*/ 9995 h 10000"/>
              <a:gd name="connsiteX39" fmla="*/ 9881 w 10000"/>
              <a:gd name="connsiteY39" fmla="*/ 9980 h 10000"/>
              <a:gd name="connsiteX40" fmla="*/ 9915 w 10000"/>
              <a:gd name="connsiteY40" fmla="*/ 9961 h 10000"/>
              <a:gd name="connsiteX41" fmla="*/ 9944 w 10000"/>
              <a:gd name="connsiteY41" fmla="*/ 9926 h 10000"/>
              <a:gd name="connsiteX42" fmla="*/ 9967 w 10000"/>
              <a:gd name="connsiteY42" fmla="*/ 9892 h 10000"/>
              <a:gd name="connsiteX43" fmla="*/ 9985 w 10000"/>
              <a:gd name="connsiteY43" fmla="*/ 9848 h 10000"/>
              <a:gd name="connsiteX44" fmla="*/ 9996 w 10000"/>
              <a:gd name="connsiteY44" fmla="*/ 9799 h 10000"/>
              <a:gd name="connsiteX45" fmla="*/ 10000 w 10000"/>
              <a:gd name="connsiteY45" fmla="*/ 9745 h 10000"/>
              <a:gd name="connsiteX46" fmla="*/ 10000 w 10000"/>
              <a:gd name="connsiteY46" fmla="*/ 7932 h 10000"/>
              <a:gd name="connsiteX47" fmla="*/ 9996 w 10000"/>
              <a:gd name="connsiteY47" fmla="*/ 7883 h 10000"/>
              <a:gd name="connsiteX48" fmla="*/ 9985 w 10000"/>
              <a:gd name="connsiteY48" fmla="*/ 7834 h 10000"/>
              <a:gd name="connsiteX49" fmla="*/ 9967 w 10000"/>
              <a:gd name="connsiteY49" fmla="*/ 7795 h 10000"/>
              <a:gd name="connsiteX50" fmla="*/ 9944 w 10000"/>
              <a:gd name="connsiteY50" fmla="*/ 7755 h 10000"/>
              <a:gd name="connsiteX51" fmla="*/ 9915 w 10000"/>
              <a:gd name="connsiteY51" fmla="*/ 7726 h 10000"/>
              <a:gd name="connsiteX52" fmla="*/ 9885 w 10000"/>
              <a:gd name="connsiteY52" fmla="*/ 7701 h 10000"/>
              <a:gd name="connsiteX53" fmla="*/ 9848 w 10000"/>
              <a:gd name="connsiteY53" fmla="*/ 7687 h 10000"/>
              <a:gd name="connsiteX54" fmla="*/ 9811 w 10000"/>
              <a:gd name="connsiteY54" fmla="*/ 7682 h 10000"/>
              <a:gd name="connsiteX55" fmla="*/ 9563 w 10000"/>
              <a:gd name="connsiteY55" fmla="*/ 7682 h 10000"/>
              <a:gd name="connsiteX56" fmla="*/ 9533 w 10000"/>
              <a:gd name="connsiteY56" fmla="*/ 7677 h 10000"/>
              <a:gd name="connsiteX57" fmla="*/ 9503 w 10000"/>
              <a:gd name="connsiteY57" fmla="*/ 7662 h 10000"/>
              <a:gd name="connsiteX58" fmla="*/ 9481 w 10000"/>
              <a:gd name="connsiteY58" fmla="*/ 7642 h 10000"/>
              <a:gd name="connsiteX59" fmla="*/ 9459 w 10000"/>
              <a:gd name="connsiteY59" fmla="*/ 7613 h 10000"/>
              <a:gd name="connsiteX60" fmla="*/ 9444 w 10000"/>
              <a:gd name="connsiteY60" fmla="*/ 7579 h 10000"/>
              <a:gd name="connsiteX61" fmla="*/ 9429 w 10000"/>
              <a:gd name="connsiteY61" fmla="*/ 7544 h 10000"/>
              <a:gd name="connsiteX62" fmla="*/ 9422 w 10000"/>
              <a:gd name="connsiteY62" fmla="*/ 7500 h 10000"/>
              <a:gd name="connsiteX63" fmla="*/ 9418 w 10000"/>
              <a:gd name="connsiteY63" fmla="*/ 7456 h 10000"/>
              <a:gd name="connsiteX64" fmla="*/ 9422 w 10000"/>
              <a:gd name="connsiteY64" fmla="*/ 221 h 10000"/>
              <a:gd name="connsiteX65" fmla="*/ 9418 w 10000"/>
              <a:gd name="connsiteY65" fmla="*/ 177 h 10000"/>
              <a:gd name="connsiteX66" fmla="*/ 9407 w 10000"/>
              <a:gd name="connsiteY66" fmla="*/ 138 h 10000"/>
              <a:gd name="connsiteX67" fmla="*/ 9392 w 10000"/>
              <a:gd name="connsiteY67" fmla="*/ 98 h 10000"/>
              <a:gd name="connsiteX68" fmla="*/ 9370 w 10000"/>
              <a:gd name="connsiteY68" fmla="*/ 69 h 10000"/>
              <a:gd name="connsiteX69" fmla="*/ 9348 w 10000"/>
              <a:gd name="connsiteY69" fmla="*/ 39 h 10000"/>
              <a:gd name="connsiteX70" fmla="*/ 9318 w 10000"/>
              <a:gd name="connsiteY70" fmla="*/ 20 h 10000"/>
              <a:gd name="connsiteX71" fmla="*/ 9288 w 10000"/>
              <a:gd name="connsiteY71" fmla="*/ 5 h 10000"/>
              <a:gd name="connsiteX72" fmla="*/ 9255 w 10000"/>
              <a:gd name="connsiteY72" fmla="*/ 0 h 10000"/>
              <a:gd name="connsiteX0" fmla="*/ 9255 w 10000"/>
              <a:gd name="connsiteY0" fmla="*/ 0 h 10000"/>
              <a:gd name="connsiteX1" fmla="*/ 163 w 10000"/>
              <a:gd name="connsiteY1" fmla="*/ 0 h 10000"/>
              <a:gd name="connsiteX2" fmla="*/ 130 w 10000"/>
              <a:gd name="connsiteY2" fmla="*/ 5 h 10000"/>
              <a:gd name="connsiteX3" fmla="*/ 100 w 10000"/>
              <a:gd name="connsiteY3" fmla="*/ 20 h 10000"/>
              <a:gd name="connsiteX4" fmla="*/ 70 w 10000"/>
              <a:gd name="connsiteY4" fmla="*/ 39 h 10000"/>
              <a:gd name="connsiteX5" fmla="*/ 48 w 10000"/>
              <a:gd name="connsiteY5" fmla="*/ 69 h 10000"/>
              <a:gd name="connsiteX6" fmla="*/ 26 w 10000"/>
              <a:gd name="connsiteY6" fmla="*/ 98 h 10000"/>
              <a:gd name="connsiteX7" fmla="*/ 11 w 10000"/>
              <a:gd name="connsiteY7" fmla="*/ 138 h 10000"/>
              <a:gd name="connsiteX8" fmla="*/ 0 w 10000"/>
              <a:gd name="connsiteY8" fmla="*/ 177 h 10000"/>
              <a:gd name="connsiteX9" fmla="*/ 0 w 10000"/>
              <a:gd name="connsiteY9" fmla="*/ 221 h 10000"/>
              <a:gd name="connsiteX10" fmla="*/ 0 w 10000"/>
              <a:gd name="connsiteY10" fmla="*/ 7451 h 10000"/>
              <a:gd name="connsiteX11" fmla="*/ 4 w 10000"/>
              <a:gd name="connsiteY11" fmla="*/ 7500 h 10000"/>
              <a:gd name="connsiteX12" fmla="*/ 11 w 10000"/>
              <a:gd name="connsiteY12" fmla="*/ 7539 h 10000"/>
              <a:gd name="connsiteX13" fmla="*/ 30 w 10000"/>
              <a:gd name="connsiteY13" fmla="*/ 7579 h 10000"/>
              <a:gd name="connsiteX14" fmla="*/ 48 w 10000"/>
              <a:gd name="connsiteY14" fmla="*/ 7613 h 10000"/>
              <a:gd name="connsiteX15" fmla="*/ 74 w 10000"/>
              <a:gd name="connsiteY15" fmla="*/ 7642 h 10000"/>
              <a:gd name="connsiteX16" fmla="*/ 104 w 10000"/>
              <a:gd name="connsiteY16" fmla="*/ 7662 h 10000"/>
              <a:gd name="connsiteX17" fmla="*/ 137 w 10000"/>
              <a:gd name="connsiteY17" fmla="*/ 7677 h 10000"/>
              <a:gd name="connsiteX18" fmla="*/ 170 w 10000"/>
              <a:gd name="connsiteY18" fmla="*/ 7682 h 10000"/>
              <a:gd name="connsiteX19" fmla="*/ 6723 w 10000"/>
              <a:gd name="connsiteY19" fmla="*/ 7682 h 10000"/>
              <a:gd name="connsiteX20" fmla="*/ 6761 w 10000"/>
              <a:gd name="connsiteY20" fmla="*/ 7682 h 10000"/>
              <a:gd name="connsiteX21" fmla="*/ 6782 w 10000"/>
              <a:gd name="connsiteY21" fmla="*/ 7692 h 10000"/>
              <a:gd name="connsiteX22" fmla="*/ 6820 w 10000"/>
              <a:gd name="connsiteY22" fmla="*/ 7716 h 10000"/>
              <a:gd name="connsiteX23" fmla="*/ 6837 w 10000"/>
              <a:gd name="connsiteY23" fmla="*/ 7733 h 10000"/>
              <a:gd name="connsiteX24" fmla="*/ 6864 w 10000"/>
              <a:gd name="connsiteY24" fmla="*/ 7770 h 10000"/>
              <a:gd name="connsiteX25" fmla="*/ 6879 w 10000"/>
              <a:gd name="connsiteY25" fmla="*/ 7809 h 10000"/>
              <a:gd name="connsiteX26" fmla="*/ 6890 w 10000"/>
              <a:gd name="connsiteY26" fmla="*/ 7854 h 10000"/>
              <a:gd name="connsiteX27" fmla="*/ 6890 w 10000"/>
              <a:gd name="connsiteY27" fmla="*/ 7898 h 10000"/>
              <a:gd name="connsiteX28" fmla="*/ 6890 w 10000"/>
              <a:gd name="connsiteY28" fmla="*/ 9745 h 10000"/>
              <a:gd name="connsiteX29" fmla="*/ 6894 w 10000"/>
              <a:gd name="connsiteY29" fmla="*/ 9799 h 10000"/>
              <a:gd name="connsiteX30" fmla="*/ 6905 w 10000"/>
              <a:gd name="connsiteY30" fmla="*/ 9848 h 10000"/>
              <a:gd name="connsiteX31" fmla="*/ 6924 w 10000"/>
              <a:gd name="connsiteY31" fmla="*/ 9892 h 10000"/>
              <a:gd name="connsiteX32" fmla="*/ 6950 w 10000"/>
              <a:gd name="connsiteY32" fmla="*/ 9926 h 10000"/>
              <a:gd name="connsiteX33" fmla="*/ 6976 w 10000"/>
              <a:gd name="connsiteY33" fmla="*/ 9961 h 10000"/>
              <a:gd name="connsiteX34" fmla="*/ 7009 w 10000"/>
              <a:gd name="connsiteY34" fmla="*/ 9980 h 10000"/>
              <a:gd name="connsiteX35" fmla="*/ 7046 w 10000"/>
              <a:gd name="connsiteY35" fmla="*/ 9995 h 10000"/>
              <a:gd name="connsiteX36" fmla="*/ 7087 w 10000"/>
              <a:gd name="connsiteY36" fmla="*/ 10000 h 10000"/>
              <a:gd name="connsiteX37" fmla="*/ 9807 w 10000"/>
              <a:gd name="connsiteY37" fmla="*/ 10000 h 10000"/>
              <a:gd name="connsiteX38" fmla="*/ 9844 w 10000"/>
              <a:gd name="connsiteY38" fmla="*/ 9995 h 10000"/>
              <a:gd name="connsiteX39" fmla="*/ 9881 w 10000"/>
              <a:gd name="connsiteY39" fmla="*/ 9980 h 10000"/>
              <a:gd name="connsiteX40" fmla="*/ 9915 w 10000"/>
              <a:gd name="connsiteY40" fmla="*/ 9961 h 10000"/>
              <a:gd name="connsiteX41" fmla="*/ 9944 w 10000"/>
              <a:gd name="connsiteY41" fmla="*/ 9926 h 10000"/>
              <a:gd name="connsiteX42" fmla="*/ 9967 w 10000"/>
              <a:gd name="connsiteY42" fmla="*/ 9892 h 10000"/>
              <a:gd name="connsiteX43" fmla="*/ 9985 w 10000"/>
              <a:gd name="connsiteY43" fmla="*/ 9848 h 10000"/>
              <a:gd name="connsiteX44" fmla="*/ 9996 w 10000"/>
              <a:gd name="connsiteY44" fmla="*/ 9799 h 10000"/>
              <a:gd name="connsiteX45" fmla="*/ 10000 w 10000"/>
              <a:gd name="connsiteY45" fmla="*/ 9745 h 10000"/>
              <a:gd name="connsiteX46" fmla="*/ 10000 w 10000"/>
              <a:gd name="connsiteY46" fmla="*/ 7932 h 10000"/>
              <a:gd name="connsiteX47" fmla="*/ 9996 w 10000"/>
              <a:gd name="connsiteY47" fmla="*/ 7883 h 10000"/>
              <a:gd name="connsiteX48" fmla="*/ 9985 w 10000"/>
              <a:gd name="connsiteY48" fmla="*/ 7834 h 10000"/>
              <a:gd name="connsiteX49" fmla="*/ 9967 w 10000"/>
              <a:gd name="connsiteY49" fmla="*/ 7795 h 10000"/>
              <a:gd name="connsiteX50" fmla="*/ 9944 w 10000"/>
              <a:gd name="connsiteY50" fmla="*/ 7755 h 10000"/>
              <a:gd name="connsiteX51" fmla="*/ 9915 w 10000"/>
              <a:gd name="connsiteY51" fmla="*/ 7726 h 10000"/>
              <a:gd name="connsiteX52" fmla="*/ 9885 w 10000"/>
              <a:gd name="connsiteY52" fmla="*/ 7701 h 10000"/>
              <a:gd name="connsiteX53" fmla="*/ 9848 w 10000"/>
              <a:gd name="connsiteY53" fmla="*/ 7687 h 10000"/>
              <a:gd name="connsiteX54" fmla="*/ 9811 w 10000"/>
              <a:gd name="connsiteY54" fmla="*/ 7682 h 10000"/>
              <a:gd name="connsiteX55" fmla="*/ 9563 w 10000"/>
              <a:gd name="connsiteY55" fmla="*/ 7682 h 10000"/>
              <a:gd name="connsiteX56" fmla="*/ 9533 w 10000"/>
              <a:gd name="connsiteY56" fmla="*/ 7677 h 10000"/>
              <a:gd name="connsiteX57" fmla="*/ 9503 w 10000"/>
              <a:gd name="connsiteY57" fmla="*/ 7662 h 10000"/>
              <a:gd name="connsiteX58" fmla="*/ 9481 w 10000"/>
              <a:gd name="connsiteY58" fmla="*/ 7642 h 10000"/>
              <a:gd name="connsiteX59" fmla="*/ 9459 w 10000"/>
              <a:gd name="connsiteY59" fmla="*/ 7613 h 10000"/>
              <a:gd name="connsiteX60" fmla="*/ 9444 w 10000"/>
              <a:gd name="connsiteY60" fmla="*/ 7579 h 10000"/>
              <a:gd name="connsiteX61" fmla="*/ 9429 w 10000"/>
              <a:gd name="connsiteY61" fmla="*/ 7544 h 10000"/>
              <a:gd name="connsiteX62" fmla="*/ 9422 w 10000"/>
              <a:gd name="connsiteY62" fmla="*/ 7500 h 10000"/>
              <a:gd name="connsiteX63" fmla="*/ 9418 w 10000"/>
              <a:gd name="connsiteY63" fmla="*/ 7456 h 10000"/>
              <a:gd name="connsiteX64" fmla="*/ 9422 w 10000"/>
              <a:gd name="connsiteY64" fmla="*/ 221 h 10000"/>
              <a:gd name="connsiteX65" fmla="*/ 9418 w 10000"/>
              <a:gd name="connsiteY65" fmla="*/ 177 h 10000"/>
              <a:gd name="connsiteX66" fmla="*/ 9407 w 10000"/>
              <a:gd name="connsiteY66" fmla="*/ 138 h 10000"/>
              <a:gd name="connsiteX67" fmla="*/ 9392 w 10000"/>
              <a:gd name="connsiteY67" fmla="*/ 98 h 10000"/>
              <a:gd name="connsiteX68" fmla="*/ 9370 w 10000"/>
              <a:gd name="connsiteY68" fmla="*/ 69 h 10000"/>
              <a:gd name="connsiteX69" fmla="*/ 9348 w 10000"/>
              <a:gd name="connsiteY69" fmla="*/ 39 h 10000"/>
              <a:gd name="connsiteX70" fmla="*/ 9318 w 10000"/>
              <a:gd name="connsiteY70" fmla="*/ 20 h 10000"/>
              <a:gd name="connsiteX71" fmla="*/ 9288 w 10000"/>
              <a:gd name="connsiteY71" fmla="*/ 5 h 10000"/>
              <a:gd name="connsiteX72" fmla="*/ 9255 w 10000"/>
              <a:gd name="connsiteY72" fmla="*/ 0 h 10000"/>
              <a:gd name="connsiteX0" fmla="*/ 9255 w 10000"/>
              <a:gd name="connsiteY0" fmla="*/ 0 h 10000"/>
              <a:gd name="connsiteX1" fmla="*/ 163 w 10000"/>
              <a:gd name="connsiteY1" fmla="*/ 0 h 10000"/>
              <a:gd name="connsiteX2" fmla="*/ 130 w 10000"/>
              <a:gd name="connsiteY2" fmla="*/ 5 h 10000"/>
              <a:gd name="connsiteX3" fmla="*/ 100 w 10000"/>
              <a:gd name="connsiteY3" fmla="*/ 20 h 10000"/>
              <a:gd name="connsiteX4" fmla="*/ 70 w 10000"/>
              <a:gd name="connsiteY4" fmla="*/ 39 h 10000"/>
              <a:gd name="connsiteX5" fmla="*/ 48 w 10000"/>
              <a:gd name="connsiteY5" fmla="*/ 69 h 10000"/>
              <a:gd name="connsiteX6" fmla="*/ 26 w 10000"/>
              <a:gd name="connsiteY6" fmla="*/ 98 h 10000"/>
              <a:gd name="connsiteX7" fmla="*/ 11 w 10000"/>
              <a:gd name="connsiteY7" fmla="*/ 138 h 10000"/>
              <a:gd name="connsiteX8" fmla="*/ 0 w 10000"/>
              <a:gd name="connsiteY8" fmla="*/ 177 h 10000"/>
              <a:gd name="connsiteX9" fmla="*/ 0 w 10000"/>
              <a:gd name="connsiteY9" fmla="*/ 221 h 10000"/>
              <a:gd name="connsiteX10" fmla="*/ 0 w 10000"/>
              <a:gd name="connsiteY10" fmla="*/ 7451 h 10000"/>
              <a:gd name="connsiteX11" fmla="*/ 4 w 10000"/>
              <a:gd name="connsiteY11" fmla="*/ 7500 h 10000"/>
              <a:gd name="connsiteX12" fmla="*/ 11 w 10000"/>
              <a:gd name="connsiteY12" fmla="*/ 7539 h 10000"/>
              <a:gd name="connsiteX13" fmla="*/ 30 w 10000"/>
              <a:gd name="connsiteY13" fmla="*/ 7579 h 10000"/>
              <a:gd name="connsiteX14" fmla="*/ 48 w 10000"/>
              <a:gd name="connsiteY14" fmla="*/ 7613 h 10000"/>
              <a:gd name="connsiteX15" fmla="*/ 74 w 10000"/>
              <a:gd name="connsiteY15" fmla="*/ 7642 h 10000"/>
              <a:gd name="connsiteX16" fmla="*/ 104 w 10000"/>
              <a:gd name="connsiteY16" fmla="*/ 7662 h 10000"/>
              <a:gd name="connsiteX17" fmla="*/ 137 w 10000"/>
              <a:gd name="connsiteY17" fmla="*/ 7677 h 10000"/>
              <a:gd name="connsiteX18" fmla="*/ 170 w 10000"/>
              <a:gd name="connsiteY18" fmla="*/ 7682 h 10000"/>
              <a:gd name="connsiteX19" fmla="*/ 6723 w 10000"/>
              <a:gd name="connsiteY19" fmla="*/ 7682 h 10000"/>
              <a:gd name="connsiteX20" fmla="*/ 6761 w 10000"/>
              <a:gd name="connsiteY20" fmla="*/ 7682 h 10000"/>
              <a:gd name="connsiteX21" fmla="*/ 6782 w 10000"/>
              <a:gd name="connsiteY21" fmla="*/ 7692 h 10000"/>
              <a:gd name="connsiteX22" fmla="*/ 6820 w 10000"/>
              <a:gd name="connsiteY22" fmla="*/ 7716 h 10000"/>
              <a:gd name="connsiteX23" fmla="*/ 6837 w 10000"/>
              <a:gd name="connsiteY23" fmla="*/ 7733 h 10000"/>
              <a:gd name="connsiteX24" fmla="*/ 6864 w 10000"/>
              <a:gd name="connsiteY24" fmla="*/ 7770 h 10000"/>
              <a:gd name="connsiteX25" fmla="*/ 6882 w 10000"/>
              <a:gd name="connsiteY25" fmla="*/ 7821 h 10000"/>
              <a:gd name="connsiteX26" fmla="*/ 6890 w 10000"/>
              <a:gd name="connsiteY26" fmla="*/ 7854 h 10000"/>
              <a:gd name="connsiteX27" fmla="*/ 6890 w 10000"/>
              <a:gd name="connsiteY27" fmla="*/ 7898 h 10000"/>
              <a:gd name="connsiteX28" fmla="*/ 6890 w 10000"/>
              <a:gd name="connsiteY28" fmla="*/ 9745 h 10000"/>
              <a:gd name="connsiteX29" fmla="*/ 6894 w 10000"/>
              <a:gd name="connsiteY29" fmla="*/ 9799 h 10000"/>
              <a:gd name="connsiteX30" fmla="*/ 6905 w 10000"/>
              <a:gd name="connsiteY30" fmla="*/ 9848 h 10000"/>
              <a:gd name="connsiteX31" fmla="*/ 6924 w 10000"/>
              <a:gd name="connsiteY31" fmla="*/ 9892 h 10000"/>
              <a:gd name="connsiteX32" fmla="*/ 6950 w 10000"/>
              <a:gd name="connsiteY32" fmla="*/ 9926 h 10000"/>
              <a:gd name="connsiteX33" fmla="*/ 6976 w 10000"/>
              <a:gd name="connsiteY33" fmla="*/ 9961 h 10000"/>
              <a:gd name="connsiteX34" fmla="*/ 7009 w 10000"/>
              <a:gd name="connsiteY34" fmla="*/ 9980 h 10000"/>
              <a:gd name="connsiteX35" fmla="*/ 7046 w 10000"/>
              <a:gd name="connsiteY35" fmla="*/ 9995 h 10000"/>
              <a:gd name="connsiteX36" fmla="*/ 7087 w 10000"/>
              <a:gd name="connsiteY36" fmla="*/ 10000 h 10000"/>
              <a:gd name="connsiteX37" fmla="*/ 9807 w 10000"/>
              <a:gd name="connsiteY37" fmla="*/ 10000 h 10000"/>
              <a:gd name="connsiteX38" fmla="*/ 9844 w 10000"/>
              <a:gd name="connsiteY38" fmla="*/ 9995 h 10000"/>
              <a:gd name="connsiteX39" fmla="*/ 9881 w 10000"/>
              <a:gd name="connsiteY39" fmla="*/ 9980 h 10000"/>
              <a:gd name="connsiteX40" fmla="*/ 9915 w 10000"/>
              <a:gd name="connsiteY40" fmla="*/ 9961 h 10000"/>
              <a:gd name="connsiteX41" fmla="*/ 9944 w 10000"/>
              <a:gd name="connsiteY41" fmla="*/ 9926 h 10000"/>
              <a:gd name="connsiteX42" fmla="*/ 9967 w 10000"/>
              <a:gd name="connsiteY42" fmla="*/ 9892 h 10000"/>
              <a:gd name="connsiteX43" fmla="*/ 9985 w 10000"/>
              <a:gd name="connsiteY43" fmla="*/ 9848 h 10000"/>
              <a:gd name="connsiteX44" fmla="*/ 9996 w 10000"/>
              <a:gd name="connsiteY44" fmla="*/ 9799 h 10000"/>
              <a:gd name="connsiteX45" fmla="*/ 10000 w 10000"/>
              <a:gd name="connsiteY45" fmla="*/ 9745 h 10000"/>
              <a:gd name="connsiteX46" fmla="*/ 10000 w 10000"/>
              <a:gd name="connsiteY46" fmla="*/ 7932 h 10000"/>
              <a:gd name="connsiteX47" fmla="*/ 9996 w 10000"/>
              <a:gd name="connsiteY47" fmla="*/ 7883 h 10000"/>
              <a:gd name="connsiteX48" fmla="*/ 9985 w 10000"/>
              <a:gd name="connsiteY48" fmla="*/ 7834 h 10000"/>
              <a:gd name="connsiteX49" fmla="*/ 9967 w 10000"/>
              <a:gd name="connsiteY49" fmla="*/ 7795 h 10000"/>
              <a:gd name="connsiteX50" fmla="*/ 9944 w 10000"/>
              <a:gd name="connsiteY50" fmla="*/ 7755 h 10000"/>
              <a:gd name="connsiteX51" fmla="*/ 9915 w 10000"/>
              <a:gd name="connsiteY51" fmla="*/ 7726 h 10000"/>
              <a:gd name="connsiteX52" fmla="*/ 9885 w 10000"/>
              <a:gd name="connsiteY52" fmla="*/ 7701 h 10000"/>
              <a:gd name="connsiteX53" fmla="*/ 9848 w 10000"/>
              <a:gd name="connsiteY53" fmla="*/ 7687 h 10000"/>
              <a:gd name="connsiteX54" fmla="*/ 9811 w 10000"/>
              <a:gd name="connsiteY54" fmla="*/ 7682 h 10000"/>
              <a:gd name="connsiteX55" fmla="*/ 9563 w 10000"/>
              <a:gd name="connsiteY55" fmla="*/ 7682 h 10000"/>
              <a:gd name="connsiteX56" fmla="*/ 9533 w 10000"/>
              <a:gd name="connsiteY56" fmla="*/ 7677 h 10000"/>
              <a:gd name="connsiteX57" fmla="*/ 9503 w 10000"/>
              <a:gd name="connsiteY57" fmla="*/ 7662 h 10000"/>
              <a:gd name="connsiteX58" fmla="*/ 9481 w 10000"/>
              <a:gd name="connsiteY58" fmla="*/ 7642 h 10000"/>
              <a:gd name="connsiteX59" fmla="*/ 9459 w 10000"/>
              <a:gd name="connsiteY59" fmla="*/ 7613 h 10000"/>
              <a:gd name="connsiteX60" fmla="*/ 9444 w 10000"/>
              <a:gd name="connsiteY60" fmla="*/ 7579 h 10000"/>
              <a:gd name="connsiteX61" fmla="*/ 9429 w 10000"/>
              <a:gd name="connsiteY61" fmla="*/ 7544 h 10000"/>
              <a:gd name="connsiteX62" fmla="*/ 9422 w 10000"/>
              <a:gd name="connsiteY62" fmla="*/ 7500 h 10000"/>
              <a:gd name="connsiteX63" fmla="*/ 9418 w 10000"/>
              <a:gd name="connsiteY63" fmla="*/ 7456 h 10000"/>
              <a:gd name="connsiteX64" fmla="*/ 9422 w 10000"/>
              <a:gd name="connsiteY64" fmla="*/ 221 h 10000"/>
              <a:gd name="connsiteX65" fmla="*/ 9418 w 10000"/>
              <a:gd name="connsiteY65" fmla="*/ 177 h 10000"/>
              <a:gd name="connsiteX66" fmla="*/ 9407 w 10000"/>
              <a:gd name="connsiteY66" fmla="*/ 138 h 10000"/>
              <a:gd name="connsiteX67" fmla="*/ 9392 w 10000"/>
              <a:gd name="connsiteY67" fmla="*/ 98 h 10000"/>
              <a:gd name="connsiteX68" fmla="*/ 9370 w 10000"/>
              <a:gd name="connsiteY68" fmla="*/ 69 h 10000"/>
              <a:gd name="connsiteX69" fmla="*/ 9348 w 10000"/>
              <a:gd name="connsiteY69" fmla="*/ 39 h 10000"/>
              <a:gd name="connsiteX70" fmla="*/ 9318 w 10000"/>
              <a:gd name="connsiteY70" fmla="*/ 20 h 10000"/>
              <a:gd name="connsiteX71" fmla="*/ 9288 w 10000"/>
              <a:gd name="connsiteY71" fmla="*/ 5 h 10000"/>
              <a:gd name="connsiteX72" fmla="*/ 9255 w 10000"/>
              <a:gd name="connsiteY7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0000" h="10000">
                <a:moveTo>
                  <a:pt x="9255" y="0"/>
                </a:moveTo>
                <a:lnTo>
                  <a:pt x="163" y="0"/>
                </a:lnTo>
                <a:cubicBezTo>
                  <a:pt x="152" y="2"/>
                  <a:pt x="141" y="3"/>
                  <a:pt x="130" y="5"/>
                </a:cubicBezTo>
                <a:lnTo>
                  <a:pt x="100" y="20"/>
                </a:lnTo>
                <a:cubicBezTo>
                  <a:pt x="90" y="26"/>
                  <a:pt x="80" y="33"/>
                  <a:pt x="70" y="39"/>
                </a:cubicBezTo>
                <a:cubicBezTo>
                  <a:pt x="63" y="49"/>
                  <a:pt x="55" y="59"/>
                  <a:pt x="48" y="69"/>
                </a:cubicBezTo>
                <a:cubicBezTo>
                  <a:pt x="41" y="79"/>
                  <a:pt x="33" y="88"/>
                  <a:pt x="26" y="98"/>
                </a:cubicBezTo>
                <a:cubicBezTo>
                  <a:pt x="21" y="111"/>
                  <a:pt x="16" y="125"/>
                  <a:pt x="11" y="138"/>
                </a:cubicBezTo>
                <a:cubicBezTo>
                  <a:pt x="7" y="151"/>
                  <a:pt x="4" y="164"/>
                  <a:pt x="0" y="177"/>
                </a:cubicBezTo>
                <a:lnTo>
                  <a:pt x="0" y="221"/>
                </a:lnTo>
                <a:lnTo>
                  <a:pt x="0" y="7451"/>
                </a:lnTo>
                <a:cubicBezTo>
                  <a:pt x="1" y="7467"/>
                  <a:pt x="3" y="7484"/>
                  <a:pt x="4" y="7500"/>
                </a:cubicBezTo>
                <a:cubicBezTo>
                  <a:pt x="6" y="7513"/>
                  <a:pt x="9" y="7526"/>
                  <a:pt x="11" y="7539"/>
                </a:cubicBezTo>
                <a:cubicBezTo>
                  <a:pt x="17" y="7552"/>
                  <a:pt x="24" y="7566"/>
                  <a:pt x="30" y="7579"/>
                </a:cubicBezTo>
                <a:cubicBezTo>
                  <a:pt x="36" y="7590"/>
                  <a:pt x="42" y="7602"/>
                  <a:pt x="48" y="7613"/>
                </a:cubicBezTo>
                <a:lnTo>
                  <a:pt x="74" y="7642"/>
                </a:lnTo>
                <a:cubicBezTo>
                  <a:pt x="84" y="7649"/>
                  <a:pt x="94" y="7655"/>
                  <a:pt x="104" y="7662"/>
                </a:cubicBezTo>
                <a:lnTo>
                  <a:pt x="137" y="7677"/>
                </a:lnTo>
                <a:cubicBezTo>
                  <a:pt x="148" y="7679"/>
                  <a:pt x="159" y="7680"/>
                  <a:pt x="170" y="7682"/>
                </a:cubicBezTo>
                <a:lnTo>
                  <a:pt x="6723" y="7682"/>
                </a:lnTo>
                <a:lnTo>
                  <a:pt x="6761" y="7682"/>
                </a:lnTo>
                <a:cubicBezTo>
                  <a:pt x="6772" y="7687"/>
                  <a:pt x="6771" y="7687"/>
                  <a:pt x="6782" y="7692"/>
                </a:cubicBezTo>
                <a:cubicBezTo>
                  <a:pt x="6795" y="7700"/>
                  <a:pt x="6807" y="7708"/>
                  <a:pt x="6820" y="7716"/>
                </a:cubicBezTo>
                <a:lnTo>
                  <a:pt x="6837" y="7733"/>
                </a:lnTo>
                <a:cubicBezTo>
                  <a:pt x="6846" y="7745"/>
                  <a:pt x="6855" y="7758"/>
                  <a:pt x="6864" y="7770"/>
                </a:cubicBezTo>
                <a:lnTo>
                  <a:pt x="6882" y="7821"/>
                </a:lnTo>
                <a:cubicBezTo>
                  <a:pt x="6886" y="7836"/>
                  <a:pt x="6886" y="7839"/>
                  <a:pt x="6890" y="7854"/>
                </a:cubicBezTo>
                <a:lnTo>
                  <a:pt x="6890" y="7898"/>
                </a:lnTo>
                <a:lnTo>
                  <a:pt x="6890" y="9745"/>
                </a:lnTo>
                <a:cubicBezTo>
                  <a:pt x="6891" y="9763"/>
                  <a:pt x="6893" y="9781"/>
                  <a:pt x="6894" y="9799"/>
                </a:cubicBezTo>
                <a:cubicBezTo>
                  <a:pt x="6898" y="9815"/>
                  <a:pt x="6901" y="9832"/>
                  <a:pt x="6905" y="9848"/>
                </a:cubicBezTo>
                <a:cubicBezTo>
                  <a:pt x="6911" y="9863"/>
                  <a:pt x="6918" y="9877"/>
                  <a:pt x="6924" y="9892"/>
                </a:cubicBezTo>
                <a:cubicBezTo>
                  <a:pt x="6933" y="9903"/>
                  <a:pt x="6941" y="9915"/>
                  <a:pt x="6950" y="9926"/>
                </a:cubicBezTo>
                <a:cubicBezTo>
                  <a:pt x="6959" y="9938"/>
                  <a:pt x="6967" y="9949"/>
                  <a:pt x="6976" y="9961"/>
                </a:cubicBezTo>
                <a:cubicBezTo>
                  <a:pt x="6987" y="9967"/>
                  <a:pt x="6998" y="9974"/>
                  <a:pt x="7009" y="9980"/>
                </a:cubicBezTo>
                <a:cubicBezTo>
                  <a:pt x="7021" y="9985"/>
                  <a:pt x="7034" y="9990"/>
                  <a:pt x="7046" y="9995"/>
                </a:cubicBezTo>
                <a:cubicBezTo>
                  <a:pt x="7060" y="9997"/>
                  <a:pt x="7073" y="9998"/>
                  <a:pt x="7087" y="10000"/>
                </a:cubicBezTo>
                <a:lnTo>
                  <a:pt x="9807" y="10000"/>
                </a:lnTo>
                <a:cubicBezTo>
                  <a:pt x="9819" y="9998"/>
                  <a:pt x="9832" y="9997"/>
                  <a:pt x="9844" y="9995"/>
                </a:cubicBezTo>
                <a:cubicBezTo>
                  <a:pt x="9856" y="9990"/>
                  <a:pt x="9869" y="9985"/>
                  <a:pt x="9881" y="9980"/>
                </a:cubicBezTo>
                <a:cubicBezTo>
                  <a:pt x="9892" y="9974"/>
                  <a:pt x="9904" y="9967"/>
                  <a:pt x="9915" y="9961"/>
                </a:cubicBezTo>
                <a:lnTo>
                  <a:pt x="9944" y="9926"/>
                </a:lnTo>
                <a:cubicBezTo>
                  <a:pt x="9952" y="9915"/>
                  <a:pt x="9959" y="9903"/>
                  <a:pt x="9967" y="9892"/>
                </a:cubicBezTo>
                <a:cubicBezTo>
                  <a:pt x="9973" y="9877"/>
                  <a:pt x="9979" y="9863"/>
                  <a:pt x="9985" y="9848"/>
                </a:cubicBezTo>
                <a:cubicBezTo>
                  <a:pt x="9989" y="9832"/>
                  <a:pt x="9992" y="9815"/>
                  <a:pt x="9996" y="9799"/>
                </a:cubicBezTo>
                <a:cubicBezTo>
                  <a:pt x="9997" y="9781"/>
                  <a:pt x="9999" y="9763"/>
                  <a:pt x="10000" y="9745"/>
                </a:cubicBezTo>
                <a:lnTo>
                  <a:pt x="10000" y="7932"/>
                </a:lnTo>
                <a:cubicBezTo>
                  <a:pt x="9999" y="7916"/>
                  <a:pt x="9997" y="7899"/>
                  <a:pt x="9996" y="7883"/>
                </a:cubicBezTo>
                <a:cubicBezTo>
                  <a:pt x="9992" y="7867"/>
                  <a:pt x="9989" y="7850"/>
                  <a:pt x="9985" y="7834"/>
                </a:cubicBezTo>
                <a:lnTo>
                  <a:pt x="9967" y="7795"/>
                </a:lnTo>
                <a:cubicBezTo>
                  <a:pt x="9959" y="7782"/>
                  <a:pt x="9952" y="7768"/>
                  <a:pt x="9944" y="7755"/>
                </a:cubicBezTo>
                <a:lnTo>
                  <a:pt x="9915" y="7726"/>
                </a:lnTo>
                <a:cubicBezTo>
                  <a:pt x="9905" y="7718"/>
                  <a:pt x="9895" y="7709"/>
                  <a:pt x="9885" y="7701"/>
                </a:cubicBezTo>
                <a:cubicBezTo>
                  <a:pt x="9873" y="7696"/>
                  <a:pt x="9860" y="7692"/>
                  <a:pt x="9848" y="7687"/>
                </a:cubicBezTo>
                <a:cubicBezTo>
                  <a:pt x="9836" y="7685"/>
                  <a:pt x="9823" y="7684"/>
                  <a:pt x="9811" y="7682"/>
                </a:cubicBezTo>
                <a:lnTo>
                  <a:pt x="9563" y="7682"/>
                </a:lnTo>
                <a:cubicBezTo>
                  <a:pt x="9553" y="7680"/>
                  <a:pt x="9543" y="7679"/>
                  <a:pt x="9533" y="7677"/>
                </a:cubicBezTo>
                <a:lnTo>
                  <a:pt x="9503" y="7662"/>
                </a:lnTo>
                <a:cubicBezTo>
                  <a:pt x="9496" y="7655"/>
                  <a:pt x="9488" y="7649"/>
                  <a:pt x="9481" y="7642"/>
                </a:cubicBezTo>
                <a:cubicBezTo>
                  <a:pt x="9474" y="7632"/>
                  <a:pt x="9466" y="7623"/>
                  <a:pt x="9459" y="7613"/>
                </a:cubicBezTo>
                <a:cubicBezTo>
                  <a:pt x="9454" y="7602"/>
                  <a:pt x="9449" y="7590"/>
                  <a:pt x="9444" y="7579"/>
                </a:cubicBezTo>
                <a:cubicBezTo>
                  <a:pt x="9439" y="7567"/>
                  <a:pt x="9434" y="7556"/>
                  <a:pt x="9429" y="7544"/>
                </a:cubicBezTo>
                <a:cubicBezTo>
                  <a:pt x="9427" y="7529"/>
                  <a:pt x="9424" y="7515"/>
                  <a:pt x="9422" y="7500"/>
                </a:cubicBezTo>
                <a:cubicBezTo>
                  <a:pt x="9421" y="7485"/>
                  <a:pt x="9419" y="7471"/>
                  <a:pt x="9418" y="7456"/>
                </a:cubicBezTo>
                <a:cubicBezTo>
                  <a:pt x="9419" y="5044"/>
                  <a:pt x="9421" y="2633"/>
                  <a:pt x="9422" y="221"/>
                </a:cubicBezTo>
                <a:cubicBezTo>
                  <a:pt x="9421" y="206"/>
                  <a:pt x="9419" y="192"/>
                  <a:pt x="9418" y="177"/>
                </a:cubicBezTo>
                <a:cubicBezTo>
                  <a:pt x="9414" y="164"/>
                  <a:pt x="9411" y="151"/>
                  <a:pt x="9407" y="138"/>
                </a:cubicBezTo>
                <a:cubicBezTo>
                  <a:pt x="9402" y="125"/>
                  <a:pt x="9397" y="111"/>
                  <a:pt x="9392" y="98"/>
                </a:cubicBezTo>
                <a:cubicBezTo>
                  <a:pt x="9385" y="88"/>
                  <a:pt x="9377" y="79"/>
                  <a:pt x="9370" y="69"/>
                </a:cubicBezTo>
                <a:cubicBezTo>
                  <a:pt x="9363" y="59"/>
                  <a:pt x="9355" y="49"/>
                  <a:pt x="9348" y="39"/>
                </a:cubicBezTo>
                <a:cubicBezTo>
                  <a:pt x="9338" y="33"/>
                  <a:pt x="9328" y="26"/>
                  <a:pt x="9318" y="20"/>
                </a:cubicBezTo>
                <a:lnTo>
                  <a:pt x="9288" y="5"/>
                </a:lnTo>
                <a:cubicBezTo>
                  <a:pt x="9277" y="3"/>
                  <a:pt x="9266" y="2"/>
                  <a:pt x="9255" y="0"/>
                </a:cubicBezTo>
                <a:close/>
              </a:path>
            </a:pathLst>
          </a:custGeom>
          <a:solidFill>
            <a:srgbClr val="32362C">
              <a:alpha val="8901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0805" y="5118100"/>
            <a:ext cx="17319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099136"/>
            <a:ext cx="6858000" cy="1871076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3600" b="1" kern="1200" dirty="0" smtClean="0">
                <a:solidFill>
                  <a:srgbClr val="F9C93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09575" y="3275013"/>
            <a:ext cx="6858000" cy="13716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200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3B0510-0BA9-4131-8035-0A5C7980A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591" y="5383122"/>
            <a:ext cx="641789" cy="96905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96988" y="289095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83847A"/>
                </a:solidFill>
              </a:rPr>
              <a:t>U.S. Army Chaplain Center &amp; School</a:t>
            </a:r>
            <a:endParaRPr lang="en-US" sz="1600" dirty="0">
              <a:solidFill>
                <a:srgbClr val="83847A"/>
              </a:solidFill>
            </a:endParaRPr>
          </a:p>
        </p:txBody>
      </p:sp>
      <p:sp>
        <p:nvSpPr>
          <p:cNvPr id="12" name="Rounded Rectangle 11" hidden="1"/>
          <p:cNvSpPr/>
          <p:nvPr userDrawn="1"/>
        </p:nvSpPr>
        <p:spPr>
          <a:xfrm>
            <a:off x="2128839" y="6074410"/>
            <a:ext cx="3774122" cy="548640"/>
          </a:xfrm>
          <a:prstGeom prst="roundRect">
            <a:avLst/>
          </a:prstGeom>
          <a:solidFill>
            <a:srgbClr val="3F4339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U.S. Army Chaplain Center &amp; School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92664" y="606988"/>
            <a:ext cx="324326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041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1st Page with cam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198438" y="161925"/>
            <a:ext cx="8566150" cy="6464300"/>
          </a:xfrm>
          <a:custGeom>
            <a:avLst/>
            <a:gdLst>
              <a:gd name="T0" fmla="*/ 2147483647 w 5396"/>
              <a:gd name="T1" fmla="*/ 0 h 4072"/>
              <a:gd name="T2" fmla="*/ 2147483647 w 5396"/>
              <a:gd name="T3" fmla="*/ 2147483647 h 4072"/>
              <a:gd name="T4" fmla="*/ 2147483647 w 5396"/>
              <a:gd name="T5" fmla="*/ 2147483647 h 4072"/>
              <a:gd name="T6" fmla="*/ 2147483647 w 5396"/>
              <a:gd name="T7" fmla="*/ 2147483647 h 4072"/>
              <a:gd name="T8" fmla="*/ 0 w 5396"/>
              <a:gd name="T9" fmla="*/ 2147483647 h 4072"/>
              <a:gd name="T10" fmla="*/ 0 w 5396"/>
              <a:gd name="T11" fmla="*/ 2147483647 h 4072"/>
              <a:gd name="T12" fmla="*/ 2147483647 w 5396"/>
              <a:gd name="T13" fmla="*/ 2147483647 h 4072"/>
              <a:gd name="T14" fmla="*/ 2147483647 w 5396"/>
              <a:gd name="T15" fmla="*/ 2147483647 h 4072"/>
              <a:gd name="T16" fmla="*/ 2147483647 w 5396"/>
              <a:gd name="T17" fmla="*/ 2147483647 h 4072"/>
              <a:gd name="T18" fmla="*/ 2147483647 w 5396"/>
              <a:gd name="T19" fmla="*/ 2147483647 h 4072"/>
              <a:gd name="T20" fmla="*/ 2147483647 w 5396"/>
              <a:gd name="T21" fmla="*/ 2147483647 h 4072"/>
              <a:gd name="T22" fmla="*/ 2147483647 w 5396"/>
              <a:gd name="T23" fmla="*/ 2147483647 h 4072"/>
              <a:gd name="T24" fmla="*/ 2147483647 w 5396"/>
              <a:gd name="T25" fmla="*/ 2147483647 h 4072"/>
              <a:gd name="T26" fmla="*/ 2147483647 w 5396"/>
              <a:gd name="T27" fmla="*/ 2147483647 h 4072"/>
              <a:gd name="T28" fmla="*/ 2147483647 w 5396"/>
              <a:gd name="T29" fmla="*/ 2147483647 h 4072"/>
              <a:gd name="T30" fmla="*/ 2147483647 w 5396"/>
              <a:gd name="T31" fmla="*/ 2147483647 h 4072"/>
              <a:gd name="T32" fmla="*/ 2147483647 w 5396"/>
              <a:gd name="T33" fmla="*/ 2147483647 h 4072"/>
              <a:gd name="T34" fmla="*/ 2147483647 w 5396"/>
              <a:gd name="T35" fmla="*/ 2147483647 h 4072"/>
              <a:gd name="T36" fmla="*/ 2147483647 w 5396"/>
              <a:gd name="T37" fmla="*/ 2147483647 h 4072"/>
              <a:gd name="T38" fmla="*/ 2147483647 w 5396"/>
              <a:gd name="T39" fmla="*/ 2147483647 h 4072"/>
              <a:gd name="T40" fmla="*/ 2147483647 w 5396"/>
              <a:gd name="T41" fmla="*/ 2147483647 h 4072"/>
              <a:gd name="T42" fmla="*/ 2147483647 w 5396"/>
              <a:gd name="T43" fmla="*/ 2147483647 h 4072"/>
              <a:gd name="T44" fmla="*/ 2147483647 w 5396"/>
              <a:gd name="T45" fmla="*/ 2147483647 h 4072"/>
              <a:gd name="T46" fmla="*/ 2147483647 w 5396"/>
              <a:gd name="T47" fmla="*/ 2147483647 h 4072"/>
              <a:gd name="T48" fmla="*/ 2147483647 w 5396"/>
              <a:gd name="T49" fmla="*/ 2147483647 h 4072"/>
              <a:gd name="T50" fmla="*/ 2147483647 w 5396"/>
              <a:gd name="T51" fmla="*/ 2147483647 h 4072"/>
              <a:gd name="T52" fmla="*/ 2147483647 w 5396"/>
              <a:gd name="T53" fmla="*/ 2147483647 h 4072"/>
              <a:gd name="T54" fmla="*/ 2147483647 w 5396"/>
              <a:gd name="T55" fmla="*/ 2147483647 h 4072"/>
              <a:gd name="T56" fmla="*/ 2147483647 w 5396"/>
              <a:gd name="T57" fmla="*/ 2147483647 h 4072"/>
              <a:gd name="T58" fmla="*/ 2147483647 w 5396"/>
              <a:gd name="T59" fmla="*/ 2147483647 h 4072"/>
              <a:gd name="T60" fmla="*/ 2147483647 w 5396"/>
              <a:gd name="T61" fmla="*/ 2147483647 h 4072"/>
              <a:gd name="T62" fmla="*/ 2147483647 w 5396"/>
              <a:gd name="T63" fmla="*/ 2147483647 h 4072"/>
              <a:gd name="T64" fmla="*/ 2147483647 w 5396"/>
              <a:gd name="T65" fmla="*/ 2147483647 h 4072"/>
              <a:gd name="T66" fmla="*/ 2147483647 w 5396"/>
              <a:gd name="T67" fmla="*/ 2147483647 h 4072"/>
              <a:gd name="T68" fmla="*/ 2147483647 w 5396"/>
              <a:gd name="T69" fmla="*/ 2147483647 h 4072"/>
              <a:gd name="T70" fmla="*/ 2147483647 w 5396"/>
              <a:gd name="T71" fmla="*/ 2147483647 h 4072"/>
              <a:gd name="T72" fmla="*/ 2147483647 w 5396"/>
              <a:gd name="T73" fmla="*/ 2147483647 h 4072"/>
              <a:gd name="T74" fmla="*/ 2147483647 w 5396"/>
              <a:gd name="T75" fmla="*/ 2147483647 h 4072"/>
              <a:gd name="T76" fmla="*/ 2147483647 w 5396"/>
              <a:gd name="T77" fmla="*/ 2147483647 h 4072"/>
              <a:gd name="T78" fmla="*/ 2147483647 w 5396"/>
              <a:gd name="T79" fmla="*/ 2147483647 h 4072"/>
              <a:gd name="T80" fmla="*/ 2147483647 w 5396"/>
              <a:gd name="T81" fmla="*/ 2147483647 h 4072"/>
              <a:gd name="T82" fmla="*/ 2147483647 w 5396"/>
              <a:gd name="T83" fmla="*/ 2147483647 h 40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connsiteX0" fmla="*/ 9255 w 10000"/>
              <a:gd name="connsiteY0" fmla="*/ 0 h 10000"/>
              <a:gd name="connsiteX1" fmla="*/ 163 w 10000"/>
              <a:gd name="connsiteY1" fmla="*/ 0 h 10000"/>
              <a:gd name="connsiteX2" fmla="*/ 130 w 10000"/>
              <a:gd name="connsiteY2" fmla="*/ 5 h 10000"/>
              <a:gd name="connsiteX3" fmla="*/ 100 w 10000"/>
              <a:gd name="connsiteY3" fmla="*/ 20 h 10000"/>
              <a:gd name="connsiteX4" fmla="*/ 70 w 10000"/>
              <a:gd name="connsiteY4" fmla="*/ 39 h 10000"/>
              <a:gd name="connsiteX5" fmla="*/ 48 w 10000"/>
              <a:gd name="connsiteY5" fmla="*/ 69 h 10000"/>
              <a:gd name="connsiteX6" fmla="*/ 26 w 10000"/>
              <a:gd name="connsiteY6" fmla="*/ 98 h 10000"/>
              <a:gd name="connsiteX7" fmla="*/ 11 w 10000"/>
              <a:gd name="connsiteY7" fmla="*/ 138 h 10000"/>
              <a:gd name="connsiteX8" fmla="*/ 0 w 10000"/>
              <a:gd name="connsiteY8" fmla="*/ 177 h 10000"/>
              <a:gd name="connsiteX9" fmla="*/ 0 w 10000"/>
              <a:gd name="connsiteY9" fmla="*/ 221 h 10000"/>
              <a:gd name="connsiteX10" fmla="*/ 0 w 10000"/>
              <a:gd name="connsiteY10" fmla="*/ 7451 h 10000"/>
              <a:gd name="connsiteX11" fmla="*/ 4 w 10000"/>
              <a:gd name="connsiteY11" fmla="*/ 7500 h 10000"/>
              <a:gd name="connsiteX12" fmla="*/ 11 w 10000"/>
              <a:gd name="connsiteY12" fmla="*/ 7539 h 10000"/>
              <a:gd name="connsiteX13" fmla="*/ 30 w 10000"/>
              <a:gd name="connsiteY13" fmla="*/ 7579 h 10000"/>
              <a:gd name="connsiteX14" fmla="*/ 48 w 10000"/>
              <a:gd name="connsiteY14" fmla="*/ 7613 h 10000"/>
              <a:gd name="connsiteX15" fmla="*/ 74 w 10000"/>
              <a:gd name="connsiteY15" fmla="*/ 7642 h 10000"/>
              <a:gd name="connsiteX16" fmla="*/ 104 w 10000"/>
              <a:gd name="connsiteY16" fmla="*/ 7662 h 10000"/>
              <a:gd name="connsiteX17" fmla="*/ 137 w 10000"/>
              <a:gd name="connsiteY17" fmla="*/ 7677 h 10000"/>
              <a:gd name="connsiteX18" fmla="*/ 170 w 10000"/>
              <a:gd name="connsiteY18" fmla="*/ 7682 h 10000"/>
              <a:gd name="connsiteX19" fmla="*/ 6723 w 10000"/>
              <a:gd name="connsiteY19" fmla="*/ 7682 h 10000"/>
              <a:gd name="connsiteX20" fmla="*/ 6761 w 10000"/>
              <a:gd name="connsiteY20" fmla="*/ 7682 h 10000"/>
              <a:gd name="connsiteX21" fmla="*/ 6794 w 10000"/>
              <a:gd name="connsiteY21" fmla="*/ 7696 h 10000"/>
              <a:gd name="connsiteX22" fmla="*/ 6820 w 10000"/>
              <a:gd name="connsiteY22" fmla="*/ 7716 h 10000"/>
              <a:gd name="connsiteX23" fmla="*/ 6837 w 10000"/>
              <a:gd name="connsiteY23" fmla="*/ 7733 h 10000"/>
              <a:gd name="connsiteX24" fmla="*/ 6864 w 10000"/>
              <a:gd name="connsiteY24" fmla="*/ 7770 h 10000"/>
              <a:gd name="connsiteX25" fmla="*/ 6879 w 10000"/>
              <a:gd name="connsiteY25" fmla="*/ 7809 h 10000"/>
              <a:gd name="connsiteX26" fmla="*/ 6890 w 10000"/>
              <a:gd name="connsiteY26" fmla="*/ 7854 h 10000"/>
              <a:gd name="connsiteX27" fmla="*/ 6890 w 10000"/>
              <a:gd name="connsiteY27" fmla="*/ 7898 h 10000"/>
              <a:gd name="connsiteX28" fmla="*/ 6890 w 10000"/>
              <a:gd name="connsiteY28" fmla="*/ 9745 h 10000"/>
              <a:gd name="connsiteX29" fmla="*/ 6894 w 10000"/>
              <a:gd name="connsiteY29" fmla="*/ 9799 h 10000"/>
              <a:gd name="connsiteX30" fmla="*/ 6905 w 10000"/>
              <a:gd name="connsiteY30" fmla="*/ 9848 h 10000"/>
              <a:gd name="connsiteX31" fmla="*/ 6924 w 10000"/>
              <a:gd name="connsiteY31" fmla="*/ 9892 h 10000"/>
              <a:gd name="connsiteX32" fmla="*/ 6950 w 10000"/>
              <a:gd name="connsiteY32" fmla="*/ 9926 h 10000"/>
              <a:gd name="connsiteX33" fmla="*/ 6976 w 10000"/>
              <a:gd name="connsiteY33" fmla="*/ 9961 h 10000"/>
              <a:gd name="connsiteX34" fmla="*/ 7009 w 10000"/>
              <a:gd name="connsiteY34" fmla="*/ 9980 h 10000"/>
              <a:gd name="connsiteX35" fmla="*/ 7046 w 10000"/>
              <a:gd name="connsiteY35" fmla="*/ 9995 h 10000"/>
              <a:gd name="connsiteX36" fmla="*/ 7087 w 10000"/>
              <a:gd name="connsiteY36" fmla="*/ 10000 h 10000"/>
              <a:gd name="connsiteX37" fmla="*/ 9807 w 10000"/>
              <a:gd name="connsiteY37" fmla="*/ 10000 h 10000"/>
              <a:gd name="connsiteX38" fmla="*/ 9844 w 10000"/>
              <a:gd name="connsiteY38" fmla="*/ 9995 h 10000"/>
              <a:gd name="connsiteX39" fmla="*/ 9881 w 10000"/>
              <a:gd name="connsiteY39" fmla="*/ 9980 h 10000"/>
              <a:gd name="connsiteX40" fmla="*/ 9915 w 10000"/>
              <a:gd name="connsiteY40" fmla="*/ 9961 h 10000"/>
              <a:gd name="connsiteX41" fmla="*/ 9944 w 10000"/>
              <a:gd name="connsiteY41" fmla="*/ 9926 h 10000"/>
              <a:gd name="connsiteX42" fmla="*/ 9967 w 10000"/>
              <a:gd name="connsiteY42" fmla="*/ 9892 h 10000"/>
              <a:gd name="connsiteX43" fmla="*/ 9985 w 10000"/>
              <a:gd name="connsiteY43" fmla="*/ 9848 h 10000"/>
              <a:gd name="connsiteX44" fmla="*/ 9996 w 10000"/>
              <a:gd name="connsiteY44" fmla="*/ 9799 h 10000"/>
              <a:gd name="connsiteX45" fmla="*/ 10000 w 10000"/>
              <a:gd name="connsiteY45" fmla="*/ 9745 h 10000"/>
              <a:gd name="connsiteX46" fmla="*/ 10000 w 10000"/>
              <a:gd name="connsiteY46" fmla="*/ 7932 h 10000"/>
              <a:gd name="connsiteX47" fmla="*/ 9996 w 10000"/>
              <a:gd name="connsiteY47" fmla="*/ 7883 h 10000"/>
              <a:gd name="connsiteX48" fmla="*/ 9985 w 10000"/>
              <a:gd name="connsiteY48" fmla="*/ 7834 h 10000"/>
              <a:gd name="connsiteX49" fmla="*/ 9967 w 10000"/>
              <a:gd name="connsiteY49" fmla="*/ 7795 h 10000"/>
              <a:gd name="connsiteX50" fmla="*/ 9944 w 10000"/>
              <a:gd name="connsiteY50" fmla="*/ 7755 h 10000"/>
              <a:gd name="connsiteX51" fmla="*/ 9915 w 10000"/>
              <a:gd name="connsiteY51" fmla="*/ 7726 h 10000"/>
              <a:gd name="connsiteX52" fmla="*/ 9885 w 10000"/>
              <a:gd name="connsiteY52" fmla="*/ 7701 h 10000"/>
              <a:gd name="connsiteX53" fmla="*/ 9848 w 10000"/>
              <a:gd name="connsiteY53" fmla="*/ 7687 h 10000"/>
              <a:gd name="connsiteX54" fmla="*/ 9811 w 10000"/>
              <a:gd name="connsiteY54" fmla="*/ 7682 h 10000"/>
              <a:gd name="connsiteX55" fmla="*/ 9563 w 10000"/>
              <a:gd name="connsiteY55" fmla="*/ 7682 h 10000"/>
              <a:gd name="connsiteX56" fmla="*/ 9533 w 10000"/>
              <a:gd name="connsiteY56" fmla="*/ 7677 h 10000"/>
              <a:gd name="connsiteX57" fmla="*/ 9503 w 10000"/>
              <a:gd name="connsiteY57" fmla="*/ 7662 h 10000"/>
              <a:gd name="connsiteX58" fmla="*/ 9481 w 10000"/>
              <a:gd name="connsiteY58" fmla="*/ 7642 h 10000"/>
              <a:gd name="connsiteX59" fmla="*/ 9459 w 10000"/>
              <a:gd name="connsiteY59" fmla="*/ 7613 h 10000"/>
              <a:gd name="connsiteX60" fmla="*/ 9444 w 10000"/>
              <a:gd name="connsiteY60" fmla="*/ 7579 h 10000"/>
              <a:gd name="connsiteX61" fmla="*/ 9429 w 10000"/>
              <a:gd name="connsiteY61" fmla="*/ 7544 h 10000"/>
              <a:gd name="connsiteX62" fmla="*/ 9422 w 10000"/>
              <a:gd name="connsiteY62" fmla="*/ 7500 h 10000"/>
              <a:gd name="connsiteX63" fmla="*/ 9418 w 10000"/>
              <a:gd name="connsiteY63" fmla="*/ 7456 h 10000"/>
              <a:gd name="connsiteX64" fmla="*/ 9422 w 10000"/>
              <a:gd name="connsiteY64" fmla="*/ 221 h 10000"/>
              <a:gd name="connsiteX65" fmla="*/ 9418 w 10000"/>
              <a:gd name="connsiteY65" fmla="*/ 177 h 10000"/>
              <a:gd name="connsiteX66" fmla="*/ 9407 w 10000"/>
              <a:gd name="connsiteY66" fmla="*/ 138 h 10000"/>
              <a:gd name="connsiteX67" fmla="*/ 9392 w 10000"/>
              <a:gd name="connsiteY67" fmla="*/ 98 h 10000"/>
              <a:gd name="connsiteX68" fmla="*/ 9370 w 10000"/>
              <a:gd name="connsiteY68" fmla="*/ 69 h 10000"/>
              <a:gd name="connsiteX69" fmla="*/ 9348 w 10000"/>
              <a:gd name="connsiteY69" fmla="*/ 39 h 10000"/>
              <a:gd name="connsiteX70" fmla="*/ 9318 w 10000"/>
              <a:gd name="connsiteY70" fmla="*/ 20 h 10000"/>
              <a:gd name="connsiteX71" fmla="*/ 9288 w 10000"/>
              <a:gd name="connsiteY71" fmla="*/ 5 h 10000"/>
              <a:gd name="connsiteX72" fmla="*/ 9255 w 10000"/>
              <a:gd name="connsiteY72" fmla="*/ 0 h 10000"/>
              <a:gd name="connsiteX0" fmla="*/ 9255 w 10000"/>
              <a:gd name="connsiteY0" fmla="*/ 0 h 10000"/>
              <a:gd name="connsiteX1" fmla="*/ 163 w 10000"/>
              <a:gd name="connsiteY1" fmla="*/ 0 h 10000"/>
              <a:gd name="connsiteX2" fmla="*/ 130 w 10000"/>
              <a:gd name="connsiteY2" fmla="*/ 5 h 10000"/>
              <a:gd name="connsiteX3" fmla="*/ 100 w 10000"/>
              <a:gd name="connsiteY3" fmla="*/ 20 h 10000"/>
              <a:gd name="connsiteX4" fmla="*/ 70 w 10000"/>
              <a:gd name="connsiteY4" fmla="*/ 39 h 10000"/>
              <a:gd name="connsiteX5" fmla="*/ 48 w 10000"/>
              <a:gd name="connsiteY5" fmla="*/ 69 h 10000"/>
              <a:gd name="connsiteX6" fmla="*/ 26 w 10000"/>
              <a:gd name="connsiteY6" fmla="*/ 98 h 10000"/>
              <a:gd name="connsiteX7" fmla="*/ 11 w 10000"/>
              <a:gd name="connsiteY7" fmla="*/ 138 h 10000"/>
              <a:gd name="connsiteX8" fmla="*/ 0 w 10000"/>
              <a:gd name="connsiteY8" fmla="*/ 177 h 10000"/>
              <a:gd name="connsiteX9" fmla="*/ 0 w 10000"/>
              <a:gd name="connsiteY9" fmla="*/ 221 h 10000"/>
              <a:gd name="connsiteX10" fmla="*/ 0 w 10000"/>
              <a:gd name="connsiteY10" fmla="*/ 7451 h 10000"/>
              <a:gd name="connsiteX11" fmla="*/ 4 w 10000"/>
              <a:gd name="connsiteY11" fmla="*/ 7500 h 10000"/>
              <a:gd name="connsiteX12" fmla="*/ 11 w 10000"/>
              <a:gd name="connsiteY12" fmla="*/ 7539 h 10000"/>
              <a:gd name="connsiteX13" fmla="*/ 30 w 10000"/>
              <a:gd name="connsiteY13" fmla="*/ 7579 h 10000"/>
              <a:gd name="connsiteX14" fmla="*/ 48 w 10000"/>
              <a:gd name="connsiteY14" fmla="*/ 7613 h 10000"/>
              <a:gd name="connsiteX15" fmla="*/ 74 w 10000"/>
              <a:gd name="connsiteY15" fmla="*/ 7642 h 10000"/>
              <a:gd name="connsiteX16" fmla="*/ 104 w 10000"/>
              <a:gd name="connsiteY16" fmla="*/ 7662 h 10000"/>
              <a:gd name="connsiteX17" fmla="*/ 137 w 10000"/>
              <a:gd name="connsiteY17" fmla="*/ 7677 h 10000"/>
              <a:gd name="connsiteX18" fmla="*/ 170 w 10000"/>
              <a:gd name="connsiteY18" fmla="*/ 7682 h 10000"/>
              <a:gd name="connsiteX19" fmla="*/ 6723 w 10000"/>
              <a:gd name="connsiteY19" fmla="*/ 7682 h 10000"/>
              <a:gd name="connsiteX20" fmla="*/ 6761 w 10000"/>
              <a:gd name="connsiteY20" fmla="*/ 7682 h 10000"/>
              <a:gd name="connsiteX21" fmla="*/ 6782 w 10000"/>
              <a:gd name="connsiteY21" fmla="*/ 7692 h 10000"/>
              <a:gd name="connsiteX22" fmla="*/ 6820 w 10000"/>
              <a:gd name="connsiteY22" fmla="*/ 7716 h 10000"/>
              <a:gd name="connsiteX23" fmla="*/ 6837 w 10000"/>
              <a:gd name="connsiteY23" fmla="*/ 7733 h 10000"/>
              <a:gd name="connsiteX24" fmla="*/ 6864 w 10000"/>
              <a:gd name="connsiteY24" fmla="*/ 7770 h 10000"/>
              <a:gd name="connsiteX25" fmla="*/ 6879 w 10000"/>
              <a:gd name="connsiteY25" fmla="*/ 7809 h 10000"/>
              <a:gd name="connsiteX26" fmla="*/ 6890 w 10000"/>
              <a:gd name="connsiteY26" fmla="*/ 7854 h 10000"/>
              <a:gd name="connsiteX27" fmla="*/ 6890 w 10000"/>
              <a:gd name="connsiteY27" fmla="*/ 7898 h 10000"/>
              <a:gd name="connsiteX28" fmla="*/ 6890 w 10000"/>
              <a:gd name="connsiteY28" fmla="*/ 9745 h 10000"/>
              <a:gd name="connsiteX29" fmla="*/ 6894 w 10000"/>
              <a:gd name="connsiteY29" fmla="*/ 9799 h 10000"/>
              <a:gd name="connsiteX30" fmla="*/ 6905 w 10000"/>
              <a:gd name="connsiteY30" fmla="*/ 9848 h 10000"/>
              <a:gd name="connsiteX31" fmla="*/ 6924 w 10000"/>
              <a:gd name="connsiteY31" fmla="*/ 9892 h 10000"/>
              <a:gd name="connsiteX32" fmla="*/ 6950 w 10000"/>
              <a:gd name="connsiteY32" fmla="*/ 9926 h 10000"/>
              <a:gd name="connsiteX33" fmla="*/ 6976 w 10000"/>
              <a:gd name="connsiteY33" fmla="*/ 9961 h 10000"/>
              <a:gd name="connsiteX34" fmla="*/ 7009 w 10000"/>
              <a:gd name="connsiteY34" fmla="*/ 9980 h 10000"/>
              <a:gd name="connsiteX35" fmla="*/ 7046 w 10000"/>
              <a:gd name="connsiteY35" fmla="*/ 9995 h 10000"/>
              <a:gd name="connsiteX36" fmla="*/ 7087 w 10000"/>
              <a:gd name="connsiteY36" fmla="*/ 10000 h 10000"/>
              <a:gd name="connsiteX37" fmla="*/ 9807 w 10000"/>
              <a:gd name="connsiteY37" fmla="*/ 10000 h 10000"/>
              <a:gd name="connsiteX38" fmla="*/ 9844 w 10000"/>
              <a:gd name="connsiteY38" fmla="*/ 9995 h 10000"/>
              <a:gd name="connsiteX39" fmla="*/ 9881 w 10000"/>
              <a:gd name="connsiteY39" fmla="*/ 9980 h 10000"/>
              <a:gd name="connsiteX40" fmla="*/ 9915 w 10000"/>
              <a:gd name="connsiteY40" fmla="*/ 9961 h 10000"/>
              <a:gd name="connsiteX41" fmla="*/ 9944 w 10000"/>
              <a:gd name="connsiteY41" fmla="*/ 9926 h 10000"/>
              <a:gd name="connsiteX42" fmla="*/ 9967 w 10000"/>
              <a:gd name="connsiteY42" fmla="*/ 9892 h 10000"/>
              <a:gd name="connsiteX43" fmla="*/ 9985 w 10000"/>
              <a:gd name="connsiteY43" fmla="*/ 9848 h 10000"/>
              <a:gd name="connsiteX44" fmla="*/ 9996 w 10000"/>
              <a:gd name="connsiteY44" fmla="*/ 9799 h 10000"/>
              <a:gd name="connsiteX45" fmla="*/ 10000 w 10000"/>
              <a:gd name="connsiteY45" fmla="*/ 9745 h 10000"/>
              <a:gd name="connsiteX46" fmla="*/ 10000 w 10000"/>
              <a:gd name="connsiteY46" fmla="*/ 7932 h 10000"/>
              <a:gd name="connsiteX47" fmla="*/ 9996 w 10000"/>
              <a:gd name="connsiteY47" fmla="*/ 7883 h 10000"/>
              <a:gd name="connsiteX48" fmla="*/ 9985 w 10000"/>
              <a:gd name="connsiteY48" fmla="*/ 7834 h 10000"/>
              <a:gd name="connsiteX49" fmla="*/ 9967 w 10000"/>
              <a:gd name="connsiteY49" fmla="*/ 7795 h 10000"/>
              <a:gd name="connsiteX50" fmla="*/ 9944 w 10000"/>
              <a:gd name="connsiteY50" fmla="*/ 7755 h 10000"/>
              <a:gd name="connsiteX51" fmla="*/ 9915 w 10000"/>
              <a:gd name="connsiteY51" fmla="*/ 7726 h 10000"/>
              <a:gd name="connsiteX52" fmla="*/ 9885 w 10000"/>
              <a:gd name="connsiteY52" fmla="*/ 7701 h 10000"/>
              <a:gd name="connsiteX53" fmla="*/ 9848 w 10000"/>
              <a:gd name="connsiteY53" fmla="*/ 7687 h 10000"/>
              <a:gd name="connsiteX54" fmla="*/ 9811 w 10000"/>
              <a:gd name="connsiteY54" fmla="*/ 7682 h 10000"/>
              <a:gd name="connsiteX55" fmla="*/ 9563 w 10000"/>
              <a:gd name="connsiteY55" fmla="*/ 7682 h 10000"/>
              <a:gd name="connsiteX56" fmla="*/ 9533 w 10000"/>
              <a:gd name="connsiteY56" fmla="*/ 7677 h 10000"/>
              <a:gd name="connsiteX57" fmla="*/ 9503 w 10000"/>
              <a:gd name="connsiteY57" fmla="*/ 7662 h 10000"/>
              <a:gd name="connsiteX58" fmla="*/ 9481 w 10000"/>
              <a:gd name="connsiteY58" fmla="*/ 7642 h 10000"/>
              <a:gd name="connsiteX59" fmla="*/ 9459 w 10000"/>
              <a:gd name="connsiteY59" fmla="*/ 7613 h 10000"/>
              <a:gd name="connsiteX60" fmla="*/ 9444 w 10000"/>
              <a:gd name="connsiteY60" fmla="*/ 7579 h 10000"/>
              <a:gd name="connsiteX61" fmla="*/ 9429 w 10000"/>
              <a:gd name="connsiteY61" fmla="*/ 7544 h 10000"/>
              <a:gd name="connsiteX62" fmla="*/ 9422 w 10000"/>
              <a:gd name="connsiteY62" fmla="*/ 7500 h 10000"/>
              <a:gd name="connsiteX63" fmla="*/ 9418 w 10000"/>
              <a:gd name="connsiteY63" fmla="*/ 7456 h 10000"/>
              <a:gd name="connsiteX64" fmla="*/ 9422 w 10000"/>
              <a:gd name="connsiteY64" fmla="*/ 221 h 10000"/>
              <a:gd name="connsiteX65" fmla="*/ 9418 w 10000"/>
              <a:gd name="connsiteY65" fmla="*/ 177 h 10000"/>
              <a:gd name="connsiteX66" fmla="*/ 9407 w 10000"/>
              <a:gd name="connsiteY66" fmla="*/ 138 h 10000"/>
              <a:gd name="connsiteX67" fmla="*/ 9392 w 10000"/>
              <a:gd name="connsiteY67" fmla="*/ 98 h 10000"/>
              <a:gd name="connsiteX68" fmla="*/ 9370 w 10000"/>
              <a:gd name="connsiteY68" fmla="*/ 69 h 10000"/>
              <a:gd name="connsiteX69" fmla="*/ 9348 w 10000"/>
              <a:gd name="connsiteY69" fmla="*/ 39 h 10000"/>
              <a:gd name="connsiteX70" fmla="*/ 9318 w 10000"/>
              <a:gd name="connsiteY70" fmla="*/ 20 h 10000"/>
              <a:gd name="connsiteX71" fmla="*/ 9288 w 10000"/>
              <a:gd name="connsiteY71" fmla="*/ 5 h 10000"/>
              <a:gd name="connsiteX72" fmla="*/ 9255 w 10000"/>
              <a:gd name="connsiteY72" fmla="*/ 0 h 10000"/>
              <a:gd name="connsiteX0" fmla="*/ 9255 w 10000"/>
              <a:gd name="connsiteY0" fmla="*/ 0 h 10000"/>
              <a:gd name="connsiteX1" fmla="*/ 163 w 10000"/>
              <a:gd name="connsiteY1" fmla="*/ 0 h 10000"/>
              <a:gd name="connsiteX2" fmla="*/ 130 w 10000"/>
              <a:gd name="connsiteY2" fmla="*/ 5 h 10000"/>
              <a:gd name="connsiteX3" fmla="*/ 100 w 10000"/>
              <a:gd name="connsiteY3" fmla="*/ 20 h 10000"/>
              <a:gd name="connsiteX4" fmla="*/ 70 w 10000"/>
              <a:gd name="connsiteY4" fmla="*/ 39 h 10000"/>
              <a:gd name="connsiteX5" fmla="*/ 48 w 10000"/>
              <a:gd name="connsiteY5" fmla="*/ 69 h 10000"/>
              <a:gd name="connsiteX6" fmla="*/ 26 w 10000"/>
              <a:gd name="connsiteY6" fmla="*/ 98 h 10000"/>
              <a:gd name="connsiteX7" fmla="*/ 11 w 10000"/>
              <a:gd name="connsiteY7" fmla="*/ 138 h 10000"/>
              <a:gd name="connsiteX8" fmla="*/ 0 w 10000"/>
              <a:gd name="connsiteY8" fmla="*/ 177 h 10000"/>
              <a:gd name="connsiteX9" fmla="*/ 0 w 10000"/>
              <a:gd name="connsiteY9" fmla="*/ 221 h 10000"/>
              <a:gd name="connsiteX10" fmla="*/ 0 w 10000"/>
              <a:gd name="connsiteY10" fmla="*/ 7451 h 10000"/>
              <a:gd name="connsiteX11" fmla="*/ 4 w 10000"/>
              <a:gd name="connsiteY11" fmla="*/ 7500 h 10000"/>
              <a:gd name="connsiteX12" fmla="*/ 11 w 10000"/>
              <a:gd name="connsiteY12" fmla="*/ 7539 h 10000"/>
              <a:gd name="connsiteX13" fmla="*/ 30 w 10000"/>
              <a:gd name="connsiteY13" fmla="*/ 7579 h 10000"/>
              <a:gd name="connsiteX14" fmla="*/ 48 w 10000"/>
              <a:gd name="connsiteY14" fmla="*/ 7613 h 10000"/>
              <a:gd name="connsiteX15" fmla="*/ 74 w 10000"/>
              <a:gd name="connsiteY15" fmla="*/ 7642 h 10000"/>
              <a:gd name="connsiteX16" fmla="*/ 104 w 10000"/>
              <a:gd name="connsiteY16" fmla="*/ 7662 h 10000"/>
              <a:gd name="connsiteX17" fmla="*/ 137 w 10000"/>
              <a:gd name="connsiteY17" fmla="*/ 7677 h 10000"/>
              <a:gd name="connsiteX18" fmla="*/ 170 w 10000"/>
              <a:gd name="connsiteY18" fmla="*/ 7682 h 10000"/>
              <a:gd name="connsiteX19" fmla="*/ 6723 w 10000"/>
              <a:gd name="connsiteY19" fmla="*/ 7682 h 10000"/>
              <a:gd name="connsiteX20" fmla="*/ 6761 w 10000"/>
              <a:gd name="connsiteY20" fmla="*/ 7682 h 10000"/>
              <a:gd name="connsiteX21" fmla="*/ 6782 w 10000"/>
              <a:gd name="connsiteY21" fmla="*/ 7692 h 10000"/>
              <a:gd name="connsiteX22" fmla="*/ 6820 w 10000"/>
              <a:gd name="connsiteY22" fmla="*/ 7716 h 10000"/>
              <a:gd name="connsiteX23" fmla="*/ 6837 w 10000"/>
              <a:gd name="connsiteY23" fmla="*/ 7733 h 10000"/>
              <a:gd name="connsiteX24" fmla="*/ 6864 w 10000"/>
              <a:gd name="connsiteY24" fmla="*/ 7770 h 10000"/>
              <a:gd name="connsiteX25" fmla="*/ 6882 w 10000"/>
              <a:gd name="connsiteY25" fmla="*/ 7821 h 10000"/>
              <a:gd name="connsiteX26" fmla="*/ 6890 w 10000"/>
              <a:gd name="connsiteY26" fmla="*/ 7854 h 10000"/>
              <a:gd name="connsiteX27" fmla="*/ 6890 w 10000"/>
              <a:gd name="connsiteY27" fmla="*/ 7898 h 10000"/>
              <a:gd name="connsiteX28" fmla="*/ 6890 w 10000"/>
              <a:gd name="connsiteY28" fmla="*/ 9745 h 10000"/>
              <a:gd name="connsiteX29" fmla="*/ 6894 w 10000"/>
              <a:gd name="connsiteY29" fmla="*/ 9799 h 10000"/>
              <a:gd name="connsiteX30" fmla="*/ 6905 w 10000"/>
              <a:gd name="connsiteY30" fmla="*/ 9848 h 10000"/>
              <a:gd name="connsiteX31" fmla="*/ 6924 w 10000"/>
              <a:gd name="connsiteY31" fmla="*/ 9892 h 10000"/>
              <a:gd name="connsiteX32" fmla="*/ 6950 w 10000"/>
              <a:gd name="connsiteY32" fmla="*/ 9926 h 10000"/>
              <a:gd name="connsiteX33" fmla="*/ 6976 w 10000"/>
              <a:gd name="connsiteY33" fmla="*/ 9961 h 10000"/>
              <a:gd name="connsiteX34" fmla="*/ 7009 w 10000"/>
              <a:gd name="connsiteY34" fmla="*/ 9980 h 10000"/>
              <a:gd name="connsiteX35" fmla="*/ 7046 w 10000"/>
              <a:gd name="connsiteY35" fmla="*/ 9995 h 10000"/>
              <a:gd name="connsiteX36" fmla="*/ 7087 w 10000"/>
              <a:gd name="connsiteY36" fmla="*/ 10000 h 10000"/>
              <a:gd name="connsiteX37" fmla="*/ 9807 w 10000"/>
              <a:gd name="connsiteY37" fmla="*/ 10000 h 10000"/>
              <a:gd name="connsiteX38" fmla="*/ 9844 w 10000"/>
              <a:gd name="connsiteY38" fmla="*/ 9995 h 10000"/>
              <a:gd name="connsiteX39" fmla="*/ 9881 w 10000"/>
              <a:gd name="connsiteY39" fmla="*/ 9980 h 10000"/>
              <a:gd name="connsiteX40" fmla="*/ 9915 w 10000"/>
              <a:gd name="connsiteY40" fmla="*/ 9961 h 10000"/>
              <a:gd name="connsiteX41" fmla="*/ 9944 w 10000"/>
              <a:gd name="connsiteY41" fmla="*/ 9926 h 10000"/>
              <a:gd name="connsiteX42" fmla="*/ 9967 w 10000"/>
              <a:gd name="connsiteY42" fmla="*/ 9892 h 10000"/>
              <a:gd name="connsiteX43" fmla="*/ 9985 w 10000"/>
              <a:gd name="connsiteY43" fmla="*/ 9848 h 10000"/>
              <a:gd name="connsiteX44" fmla="*/ 9996 w 10000"/>
              <a:gd name="connsiteY44" fmla="*/ 9799 h 10000"/>
              <a:gd name="connsiteX45" fmla="*/ 10000 w 10000"/>
              <a:gd name="connsiteY45" fmla="*/ 9745 h 10000"/>
              <a:gd name="connsiteX46" fmla="*/ 10000 w 10000"/>
              <a:gd name="connsiteY46" fmla="*/ 7932 h 10000"/>
              <a:gd name="connsiteX47" fmla="*/ 9996 w 10000"/>
              <a:gd name="connsiteY47" fmla="*/ 7883 h 10000"/>
              <a:gd name="connsiteX48" fmla="*/ 9985 w 10000"/>
              <a:gd name="connsiteY48" fmla="*/ 7834 h 10000"/>
              <a:gd name="connsiteX49" fmla="*/ 9967 w 10000"/>
              <a:gd name="connsiteY49" fmla="*/ 7795 h 10000"/>
              <a:gd name="connsiteX50" fmla="*/ 9944 w 10000"/>
              <a:gd name="connsiteY50" fmla="*/ 7755 h 10000"/>
              <a:gd name="connsiteX51" fmla="*/ 9915 w 10000"/>
              <a:gd name="connsiteY51" fmla="*/ 7726 h 10000"/>
              <a:gd name="connsiteX52" fmla="*/ 9885 w 10000"/>
              <a:gd name="connsiteY52" fmla="*/ 7701 h 10000"/>
              <a:gd name="connsiteX53" fmla="*/ 9848 w 10000"/>
              <a:gd name="connsiteY53" fmla="*/ 7687 h 10000"/>
              <a:gd name="connsiteX54" fmla="*/ 9811 w 10000"/>
              <a:gd name="connsiteY54" fmla="*/ 7682 h 10000"/>
              <a:gd name="connsiteX55" fmla="*/ 9563 w 10000"/>
              <a:gd name="connsiteY55" fmla="*/ 7682 h 10000"/>
              <a:gd name="connsiteX56" fmla="*/ 9533 w 10000"/>
              <a:gd name="connsiteY56" fmla="*/ 7677 h 10000"/>
              <a:gd name="connsiteX57" fmla="*/ 9503 w 10000"/>
              <a:gd name="connsiteY57" fmla="*/ 7662 h 10000"/>
              <a:gd name="connsiteX58" fmla="*/ 9481 w 10000"/>
              <a:gd name="connsiteY58" fmla="*/ 7642 h 10000"/>
              <a:gd name="connsiteX59" fmla="*/ 9459 w 10000"/>
              <a:gd name="connsiteY59" fmla="*/ 7613 h 10000"/>
              <a:gd name="connsiteX60" fmla="*/ 9444 w 10000"/>
              <a:gd name="connsiteY60" fmla="*/ 7579 h 10000"/>
              <a:gd name="connsiteX61" fmla="*/ 9429 w 10000"/>
              <a:gd name="connsiteY61" fmla="*/ 7544 h 10000"/>
              <a:gd name="connsiteX62" fmla="*/ 9422 w 10000"/>
              <a:gd name="connsiteY62" fmla="*/ 7500 h 10000"/>
              <a:gd name="connsiteX63" fmla="*/ 9418 w 10000"/>
              <a:gd name="connsiteY63" fmla="*/ 7456 h 10000"/>
              <a:gd name="connsiteX64" fmla="*/ 9422 w 10000"/>
              <a:gd name="connsiteY64" fmla="*/ 221 h 10000"/>
              <a:gd name="connsiteX65" fmla="*/ 9418 w 10000"/>
              <a:gd name="connsiteY65" fmla="*/ 177 h 10000"/>
              <a:gd name="connsiteX66" fmla="*/ 9407 w 10000"/>
              <a:gd name="connsiteY66" fmla="*/ 138 h 10000"/>
              <a:gd name="connsiteX67" fmla="*/ 9392 w 10000"/>
              <a:gd name="connsiteY67" fmla="*/ 98 h 10000"/>
              <a:gd name="connsiteX68" fmla="*/ 9370 w 10000"/>
              <a:gd name="connsiteY68" fmla="*/ 69 h 10000"/>
              <a:gd name="connsiteX69" fmla="*/ 9348 w 10000"/>
              <a:gd name="connsiteY69" fmla="*/ 39 h 10000"/>
              <a:gd name="connsiteX70" fmla="*/ 9318 w 10000"/>
              <a:gd name="connsiteY70" fmla="*/ 20 h 10000"/>
              <a:gd name="connsiteX71" fmla="*/ 9288 w 10000"/>
              <a:gd name="connsiteY71" fmla="*/ 5 h 10000"/>
              <a:gd name="connsiteX72" fmla="*/ 9255 w 10000"/>
              <a:gd name="connsiteY7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0000" h="10000">
                <a:moveTo>
                  <a:pt x="9255" y="0"/>
                </a:moveTo>
                <a:lnTo>
                  <a:pt x="163" y="0"/>
                </a:lnTo>
                <a:cubicBezTo>
                  <a:pt x="152" y="2"/>
                  <a:pt x="141" y="3"/>
                  <a:pt x="130" y="5"/>
                </a:cubicBezTo>
                <a:lnTo>
                  <a:pt x="100" y="20"/>
                </a:lnTo>
                <a:cubicBezTo>
                  <a:pt x="90" y="26"/>
                  <a:pt x="80" y="33"/>
                  <a:pt x="70" y="39"/>
                </a:cubicBezTo>
                <a:cubicBezTo>
                  <a:pt x="63" y="49"/>
                  <a:pt x="55" y="59"/>
                  <a:pt x="48" y="69"/>
                </a:cubicBezTo>
                <a:cubicBezTo>
                  <a:pt x="41" y="79"/>
                  <a:pt x="33" y="88"/>
                  <a:pt x="26" y="98"/>
                </a:cubicBezTo>
                <a:cubicBezTo>
                  <a:pt x="21" y="111"/>
                  <a:pt x="16" y="125"/>
                  <a:pt x="11" y="138"/>
                </a:cubicBezTo>
                <a:cubicBezTo>
                  <a:pt x="7" y="151"/>
                  <a:pt x="4" y="164"/>
                  <a:pt x="0" y="177"/>
                </a:cubicBezTo>
                <a:lnTo>
                  <a:pt x="0" y="221"/>
                </a:lnTo>
                <a:lnTo>
                  <a:pt x="0" y="7451"/>
                </a:lnTo>
                <a:cubicBezTo>
                  <a:pt x="1" y="7467"/>
                  <a:pt x="3" y="7484"/>
                  <a:pt x="4" y="7500"/>
                </a:cubicBezTo>
                <a:cubicBezTo>
                  <a:pt x="6" y="7513"/>
                  <a:pt x="9" y="7526"/>
                  <a:pt x="11" y="7539"/>
                </a:cubicBezTo>
                <a:cubicBezTo>
                  <a:pt x="17" y="7552"/>
                  <a:pt x="24" y="7566"/>
                  <a:pt x="30" y="7579"/>
                </a:cubicBezTo>
                <a:cubicBezTo>
                  <a:pt x="36" y="7590"/>
                  <a:pt x="42" y="7602"/>
                  <a:pt x="48" y="7613"/>
                </a:cubicBezTo>
                <a:lnTo>
                  <a:pt x="74" y="7642"/>
                </a:lnTo>
                <a:cubicBezTo>
                  <a:pt x="84" y="7649"/>
                  <a:pt x="94" y="7655"/>
                  <a:pt x="104" y="7662"/>
                </a:cubicBezTo>
                <a:lnTo>
                  <a:pt x="137" y="7677"/>
                </a:lnTo>
                <a:cubicBezTo>
                  <a:pt x="148" y="7679"/>
                  <a:pt x="159" y="7680"/>
                  <a:pt x="170" y="7682"/>
                </a:cubicBezTo>
                <a:lnTo>
                  <a:pt x="6723" y="7682"/>
                </a:lnTo>
                <a:lnTo>
                  <a:pt x="6761" y="7682"/>
                </a:lnTo>
                <a:cubicBezTo>
                  <a:pt x="6772" y="7687"/>
                  <a:pt x="6771" y="7687"/>
                  <a:pt x="6782" y="7692"/>
                </a:cubicBezTo>
                <a:cubicBezTo>
                  <a:pt x="6795" y="7700"/>
                  <a:pt x="6807" y="7708"/>
                  <a:pt x="6820" y="7716"/>
                </a:cubicBezTo>
                <a:lnTo>
                  <a:pt x="6837" y="7733"/>
                </a:lnTo>
                <a:cubicBezTo>
                  <a:pt x="6846" y="7745"/>
                  <a:pt x="6855" y="7758"/>
                  <a:pt x="6864" y="7770"/>
                </a:cubicBezTo>
                <a:lnTo>
                  <a:pt x="6882" y="7821"/>
                </a:lnTo>
                <a:cubicBezTo>
                  <a:pt x="6886" y="7836"/>
                  <a:pt x="6886" y="7839"/>
                  <a:pt x="6890" y="7854"/>
                </a:cubicBezTo>
                <a:lnTo>
                  <a:pt x="6890" y="7898"/>
                </a:lnTo>
                <a:lnTo>
                  <a:pt x="6890" y="9745"/>
                </a:lnTo>
                <a:cubicBezTo>
                  <a:pt x="6891" y="9763"/>
                  <a:pt x="6893" y="9781"/>
                  <a:pt x="6894" y="9799"/>
                </a:cubicBezTo>
                <a:cubicBezTo>
                  <a:pt x="6898" y="9815"/>
                  <a:pt x="6901" y="9832"/>
                  <a:pt x="6905" y="9848"/>
                </a:cubicBezTo>
                <a:cubicBezTo>
                  <a:pt x="6911" y="9863"/>
                  <a:pt x="6918" y="9877"/>
                  <a:pt x="6924" y="9892"/>
                </a:cubicBezTo>
                <a:cubicBezTo>
                  <a:pt x="6933" y="9903"/>
                  <a:pt x="6941" y="9915"/>
                  <a:pt x="6950" y="9926"/>
                </a:cubicBezTo>
                <a:cubicBezTo>
                  <a:pt x="6959" y="9938"/>
                  <a:pt x="6967" y="9949"/>
                  <a:pt x="6976" y="9961"/>
                </a:cubicBezTo>
                <a:cubicBezTo>
                  <a:pt x="6987" y="9967"/>
                  <a:pt x="6998" y="9974"/>
                  <a:pt x="7009" y="9980"/>
                </a:cubicBezTo>
                <a:cubicBezTo>
                  <a:pt x="7021" y="9985"/>
                  <a:pt x="7034" y="9990"/>
                  <a:pt x="7046" y="9995"/>
                </a:cubicBezTo>
                <a:cubicBezTo>
                  <a:pt x="7060" y="9997"/>
                  <a:pt x="7073" y="9998"/>
                  <a:pt x="7087" y="10000"/>
                </a:cubicBezTo>
                <a:lnTo>
                  <a:pt x="9807" y="10000"/>
                </a:lnTo>
                <a:cubicBezTo>
                  <a:pt x="9819" y="9998"/>
                  <a:pt x="9832" y="9997"/>
                  <a:pt x="9844" y="9995"/>
                </a:cubicBezTo>
                <a:cubicBezTo>
                  <a:pt x="9856" y="9990"/>
                  <a:pt x="9869" y="9985"/>
                  <a:pt x="9881" y="9980"/>
                </a:cubicBezTo>
                <a:cubicBezTo>
                  <a:pt x="9892" y="9974"/>
                  <a:pt x="9904" y="9967"/>
                  <a:pt x="9915" y="9961"/>
                </a:cubicBezTo>
                <a:lnTo>
                  <a:pt x="9944" y="9926"/>
                </a:lnTo>
                <a:cubicBezTo>
                  <a:pt x="9952" y="9915"/>
                  <a:pt x="9959" y="9903"/>
                  <a:pt x="9967" y="9892"/>
                </a:cubicBezTo>
                <a:cubicBezTo>
                  <a:pt x="9973" y="9877"/>
                  <a:pt x="9979" y="9863"/>
                  <a:pt x="9985" y="9848"/>
                </a:cubicBezTo>
                <a:cubicBezTo>
                  <a:pt x="9989" y="9832"/>
                  <a:pt x="9992" y="9815"/>
                  <a:pt x="9996" y="9799"/>
                </a:cubicBezTo>
                <a:cubicBezTo>
                  <a:pt x="9997" y="9781"/>
                  <a:pt x="9999" y="9763"/>
                  <a:pt x="10000" y="9745"/>
                </a:cubicBezTo>
                <a:lnTo>
                  <a:pt x="10000" y="7932"/>
                </a:lnTo>
                <a:cubicBezTo>
                  <a:pt x="9999" y="7916"/>
                  <a:pt x="9997" y="7899"/>
                  <a:pt x="9996" y="7883"/>
                </a:cubicBezTo>
                <a:cubicBezTo>
                  <a:pt x="9992" y="7867"/>
                  <a:pt x="9989" y="7850"/>
                  <a:pt x="9985" y="7834"/>
                </a:cubicBezTo>
                <a:lnTo>
                  <a:pt x="9967" y="7795"/>
                </a:lnTo>
                <a:cubicBezTo>
                  <a:pt x="9959" y="7782"/>
                  <a:pt x="9952" y="7768"/>
                  <a:pt x="9944" y="7755"/>
                </a:cubicBezTo>
                <a:lnTo>
                  <a:pt x="9915" y="7726"/>
                </a:lnTo>
                <a:cubicBezTo>
                  <a:pt x="9905" y="7718"/>
                  <a:pt x="9895" y="7709"/>
                  <a:pt x="9885" y="7701"/>
                </a:cubicBezTo>
                <a:cubicBezTo>
                  <a:pt x="9873" y="7696"/>
                  <a:pt x="9860" y="7692"/>
                  <a:pt x="9848" y="7687"/>
                </a:cubicBezTo>
                <a:cubicBezTo>
                  <a:pt x="9836" y="7685"/>
                  <a:pt x="9823" y="7684"/>
                  <a:pt x="9811" y="7682"/>
                </a:cubicBezTo>
                <a:lnTo>
                  <a:pt x="9563" y="7682"/>
                </a:lnTo>
                <a:cubicBezTo>
                  <a:pt x="9553" y="7680"/>
                  <a:pt x="9543" y="7679"/>
                  <a:pt x="9533" y="7677"/>
                </a:cubicBezTo>
                <a:lnTo>
                  <a:pt x="9503" y="7662"/>
                </a:lnTo>
                <a:cubicBezTo>
                  <a:pt x="9496" y="7655"/>
                  <a:pt x="9488" y="7649"/>
                  <a:pt x="9481" y="7642"/>
                </a:cubicBezTo>
                <a:cubicBezTo>
                  <a:pt x="9474" y="7632"/>
                  <a:pt x="9466" y="7623"/>
                  <a:pt x="9459" y="7613"/>
                </a:cubicBezTo>
                <a:cubicBezTo>
                  <a:pt x="9454" y="7602"/>
                  <a:pt x="9449" y="7590"/>
                  <a:pt x="9444" y="7579"/>
                </a:cubicBezTo>
                <a:cubicBezTo>
                  <a:pt x="9439" y="7567"/>
                  <a:pt x="9434" y="7556"/>
                  <a:pt x="9429" y="7544"/>
                </a:cubicBezTo>
                <a:cubicBezTo>
                  <a:pt x="9427" y="7529"/>
                  <a:pt x="9424" y="7515"/>
                  <a:pt x="9422" y="7500"/>
                </a:cubicBezTo>
                <a:cubicBezTo>
                  <a:pt x="9421" y="7485"/>
                  <a:pt x="9419" y="7471"/>
                  <a:pt x="9418" y="7456"/>
                </a:cubicBezTo>
                <a:cubicBezTo>
                  <a:pt x="9419" y="5044"/>
                  <a:pt x="9421" y="2633"/>
                  <a:pt x="9422" y="221"/>
                </a:cubicBezTo>
                <a:cubicBezTo>
                  <a:pt x="9421" y="206"/>
                  <a:pt x="9419" y="192"/>
                  <a:pt x="9418" y="177"/>
                </a:cubicBezTo>
                <a:cubicBezTo>
                  <a:pt x="9414" y="164"/>
                  <a:pt x="9411" y="151"/>
                  <a:pt x="9407" y="138"/>
                </a:cubicBezTo>
                <a:cubicBezTo>
                  <a:pt x="9402" y="125"/>
                  <a:pt x="9397" y="111"/>
                  <a:pt x="9392" y="98"/>
                </a:cubicBezTo>
                <a:cubicBezTo>
                  <a:pt x="9385" y="88"/>
                  <a:pt x="9377" y="79"/>
                  <a:pt x="9370" y="69"/>
                </a:cubicBezTo>
                <a:cubicBezTo>
                  <a:pt x="9363" y="59"/>
                  <a:pt x="9355" y="49"/>
                  <a:pt x="9348" y="39"/>
                </a:cubicBezTo>
                <a:cubicBezTo>
                  <a:pt x="9338" y="33"/>
                  <a:pt x="9328" y="26"/>
                  <a:pt x="9318" y="20"/>
                </a:cubicBezTo>
                <a:lnTo>
                  <a:pt x="9288" y="5"/>
                </a:lnTo>
                <a:cubicBezTo>
                  <a:pt x="9277" y="3"/>
                  <a:pt x="9266" y="2"/>
                  <a:pt x="9255" y="0"/>
                </a:cubicBezTo>
                <a:close/>
              </a:path>
            </a:pathLst>
          </a:custGeom>
          <a:solidFill>
            <a:srgbClr val="32362C">
              <a:alpha val="8901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0805" y="5118100"/>
            <a:ext cx="17319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099136"/>
            <a:ext cx="6858000" cy="1871076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3600" b="1" kern="1200" dirty="0" smtClean="0">
                <a:solidFill>
                  <a:srgbClr val="F9C93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09575" y="3275013"/>
            <a:ext cx="6858000" cy="13716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200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3B0510-0BA9-4131-8035-0A5C7980A2C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591" y="5383122"/>
            <a:ext cx="641789" cy="96905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296988" y="289095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83847A"/>
                </a:solidFill>
              </a:rPr>
              <a:t>U.S. Army Chaplain Center &amp; School</a:t>
            </a:r>
            <a:endParaRPr lang="en-US" sz="1600" dirty="0">
              <a:solidFill>
                <a:srgbClr val="83847A"/>
              </a:solidFill>
            </a:endParaRPr>
          </a:p>
        </p:txBody>
      </p:sp>
      <p:sp>
        <p:nvSpPr>
          <p:cNvPr id="12" name="Rounded Rectangle 11" hidden="1"/>
          <p:cNvSpPr/>
          <p:nvPr userDrawn="1"/>
        </p:nvSpPr>
        <p:spPr>
          <a:xfrm>
            <a:off x="2128839" y="6074410"/>
            <a:ext cx="3774122" cy="548640"/>
          </a:xfrm>
          <a:prstGeom prst="roundRect">
            <a:avLst/>
          </a:prstGeom>
          <a:solidFill>
            <a:srgbClr val="3F4339">
              <a:alpha val="8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U.S. Army Chaplain Center &amp; School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92664" y="606988"/>
            <a:ext cx="324326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19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st Page dark">
    <p:bg>
      <p:bgPr>
        <a:solidFill>
          <a:srgbClr val="827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198438" y="161925"/>
            <a:ext cx="8566150" cy="6464300"/>
          </a:xfrm>
          <a:custGeom>
            <a:avLst/>
            <a:gdLst>
              <a:gd name="T0" fmla="*/ 2147483647 w 5396"/>
              <a:gd name="T1" fmla="*/ 0 h 4072"/>
              <a:gd name="T2" fmla="*/ 2147483647 w 5396"/>
              <a:gd name="T3" fmla="*/ 2147483647 h 4072"/>
              <a:gd name="T4" fmla="*/ 2147483647 w 5396"/>
              <a:gd name="T5" fmla="*/ 2147483647 h 4072"/>
              <a:gd name="T6" fmla="*/ 2147483647 w 5396"/>
              <a:gd name="T7" fmla="*/ 2147483647 h 4072"/>
              <a:gd name="T8" fmla="*/ 0 w 5396"/>
              <a:gd name="T9" fmla="*/ 2147483647 h 4072"/>
              <a:gd name="T10" fmla="*/ 0 w 5396"/>
              <a:gd name="T11" fmla="*/ 2147483647 h 4072"/>
              <a:gd name="T12" fmla="*/ 2147483647 w 5396"/>
              <a:gd name="T13" fmla="*/ 2147483647 h 4072"/>
              <a:gd name="T14" fmla="*/ 2147483647 w 5396"/>
              <a:gd name="T15" fmla="*/ 2147483647 h 4072"/>
              <a:gd name="T16" fmla="*/ 2147483647 w 5396"/>
              <a:gd name="T17" fmla="*/ 2147483647 h 4072"/>
              <a:gd name="T18" fmla="*/ 2147483647 w 5396"/>
              <a:gd name="T19" fmla="*/ 2147483647 h 4072"/>
              <a:gd name="T20" fmla="*/ 2147483647 w 5396"/>
              <a:gd name="T21" fmla="*/ 2147483647 h 4072"/>
              <a:gd name="T22" fmla="*/ 2147483647 w 5396"/>
              <a:gd name="T23" fmla="*/ 2147483647 h 4072"/>
              <a:gd name="T24" fmla="*/ 2147483647 w 5396"/>
              <a:gd name="T25" fmla="*/ 2147483647 h 4072"/>
              <a:gd name="T26" fmla="*/ 2147483647 w 5396"/>
              <a:gd name="T27" fmla="*/ 2147483647 h 4072"/>
              <a:gd name="T28" fmla="*/ 2147483647 w 5396"/>
              <a:gd name="T29" fmla="*/ 2147483647 h 4072"/>
              <a:gd name="T30" fmla="*/ 2147483647 w 5396"/>
              <a:gd name="T31" fmla="*/ 2147483647 h 4072"/>
              <a:gd name="T32" fmla="*/ 2147483647 w 5396"/>
              <a:gd name="T33" fmla="*/ 2147483647 h 4072"/>
              <a:gd name="T34" fmla="*/ 2147483647 w 5396"/>
              <a:gd name="T35" fmla="*/ 2147483647 h 4072"/>
              <a:gd name="T36" fmla="*/ 2147483647 w 5396"/>
              <a:gd name="T37" fmla="*/ 2147483647 h 4072"/>
              <a:gd name="T38" fmla="*/ 2147483647 w 5396"/>
              <a:gd name="T39" fmla="*/ 2147483647 h 4072"/>
              <a:gd name="T40" fmla="*/ 2147483647 w 5396"/>
              <a:gd name="T41" fmla="*/ 2147483647 h 4072"/>
              <a:gd name="T42" fmla="*/ 2147483647 w 5396"/>
              <a:gd name="T43" fmla="*/ 2147483647 h 4072"/>
              <a:gd name="T44" fmla="*/ 2147483647 w 5396"/>
              <a:gd name="T45" fmla="*/ 2147483647 h 4072"/>
              <a:gd name="T46" fmla="*/ 2147483647 w 5396"/>
              <a:gd name="T47" fmla="*/ 2147483647 h 4072"/>
              <a:gd name="T48" fmla="*/ 2147483647 w 5396"/>
              <a:gd name="T49" fmla="*/ 2147483647 h 4072"/>
              <a:gd name="T50" fmla="*/ 2147483647 w 5396"/>
              <a:gd name="T51" fmla="*/ 2147483647 h 4072"/>
              <a:gd name="T52" fmla="*/ 2147483647 w 5396"/>
              <a:gd name="T53" fmla="*/ 2147483647 h 4072"/>
              <a:gd name="T54" fmla="*/ 2147483647 w 5396"/>
              <a:gd name="T55" fmla="*/ 2147483647 h 4072"/>
              <a:gd name="T56" fmla="*/ 2147483647 w 5396"/>
              <a:gd name="T57" fmla="*/ 2147483647 h 4072"/>
              <a:gd name="T58" fmla="*/ 2147483647 w 5396"/>
              <a:gd name="T59" fmla="*/ 2147483647 h 4072"/>
              <a:gd name="T60" fmla="*/ 2147483647 w 5396"/>
              <a:gd name="T61" fmla="*/ 2147483647 h 4072"/>
              <a:gd name="T62" fmla="*/ 2147483647 w 5396"/>
              <a:gd name="T63" fmla="*/ 2147483647 h 4072"/>
              <a:gd name="T64" fmla="*/ 2147483647 w 5396"/>
              <a:gd name="T65" fmla="*/ 2147483647 h 4072"/>
              <a:gd name="T66" fmla="*/ 2147483647 w 5396"/>
              <a:gd name="T67" fmla="*/ 2147483647 h 4072"/>
              <a:gd name="T68" fmla="*/ 2147483647 w 5396"/>
              <a:gd name="T69" fmla="*/ 2147483647 h 4072"/>
              <a:gd name="T70" fmla="*/ 2147483647 w 5396"/>
              <a:gd name="T71" fmla="*/ 2147483647 h 4072"/>
              <a:gd name="T72" fmla="*/ 2147483647 w 5396"/>
              <a:gd name="T73" fmla="*/ 2147483647 h 4072"/>
              <a:gd name="T74" fmla="*/ 2147483647 w 5396"/>
              <a:gd name="T75" fmla="*/ 2147483647 h 4072"/>
              <a:gd name="T76" fmla="*/ 2147483647 w 5396"/>
              <a:gd name="T77" fmla="*/ 2147483647 h 4072"/>
              <a:gd name="T78" fmla="*/ 2147483647 w 5396"/>
              <a:gd name="T79" fmla="*/ 2147483647 h 4072"/>
              <a:gd name="T80" fmla="*/ 2147483647 w 5396"/>
              <a:gd name="T81" fmla="*/ 2147483647 h 4072"/>
              <a:gd name="T82" fmla="*/ 2147483647 w 5396"/>
              <a:gd name="T83" fmla="*/ 2147483647 h 40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396" h="4072">
                <a:moveTo>
                  <a:pt x="4994" y="0"/>
                </a:moveTo>
                <a:lnTo>
                  <a:pt x="88" y="0"/>
                </a:lnTo>
                <a:lnTo>
                  <a:pt x="70" y="2"/>
                </a:lnTo>
                <a:lnTo>
                  <a:pt x="54" y="8"/>
                </a:lnTo>
                <a:lnTo>
                  <a:pt x="38" y="16"/>
                </a:lnTo>
                <a:lnTo>
                  <a:pt x="26" y="28"/>
                </a:lnTo>
                <a:lnTo>
                  <a:pt x="14" y="40"/>
                </a:lnTo>
                <a:lnTo>
                  <a:pt x="6" y="56"/>
                </a:lnTo>
                <a:lnTo>
                  <a:pt x="0" y="72"/>
                </a:lnTo>
                <a:lnTo>
                  <a:pt x="0" y="90"/>
                </a:lnTo>
                <a:lnTo>
                  <a:pt x="0" y="3034"/>
                </a:lnTo>
                <a:lnTo>
                  <a:pt x="2" y="3054"/>
                </a:lnTo>
                <a:lnTo>
                  <a:pt x="6" y="3070"/>
                </a:lnTo>
                <a:lnTo>
                  <a:pt x="16" y="3086"/>
                </a:lnTo>
                <a:lnTo>
                  <a:pt x="26" y="3100"/>
                </a:lnTo>
                <a:lnTo>
                  <a:pt x="40" y="3112"/>
                </a:lnTo>
                <a:lnTo>
                  <a:pt x="56" y="3120"/>
                </a:lnTo>
                <a:lnTo>
                  <a:pt x="74" y="3126"/>
                </a:lnTo>
                <a:lnTo>
                  <a:pt x="92" y="3128"/>
                </a:lnTo>
                <a:lnTo>
                  <a:pt x="3628" y="3128"/>
                </a:lnTo>
                <a:lnTo>
                  <a:pt x="3648" y="3128"/>
                </a:lnTo>
                <a:lnTo>
                  <a:pt x="3666" y="3134"/>
                </a:lnTo>
                <a:lnTo>
                  <a:pt x="3680" y="3142"/>
                </a:lnTo>
                <a:lnTo>
                  <a:pt x="3694" y="3152"/>
                </a:lnTo>
                <a:lnTo>
                  <a:pt x="3704" y="3164"/>
                </a:lnTo>
                <a:lnTo>
                  <a:pt x="3712" y="3180"/>
                </a:lnTo>
                <a:lnTo>
                  <a:pt x="3718" y="3198"/>
                </a:lnTo>
                <a:lnTo>
                  <a:pt x="3718" y="3216"/>
                </a:lnTo>
                <a:lnTo>
                  <a:pt x="3718" y="3968"/>
                </a:lnTo>
                <a:lnTo>
                  <a:pt x="3720" y="3990"/>
                </a:lnTo>
                <a:lnTo>
                  <a:pt x="3726" y="4010"/>
                </a:lnTo>
                <a:lnTo>
                  <a:pt x="3736" y="4028"/>
                </a:lnTo>
                <a:lnTo>
                  <a:pt x="3750" y="4042"/>
                </a:lnTo>
                <a:lnTo>
                  <a:pt x="3764" y="4056"/>
                </a:lnTo>
                <a:lnTo>
                  <a:pt x="3782" y="4064"/>
                </a:lnTo>
                <a:lnTo>
                  <a:pt x="3802" y="4070"/>
                </a:lnTo>
                <a:lnTo>
                  <a:pt x="3824" y="4072"/>
                </a:lnTo>
                <a:lnTo>
                  <a:pt x="5292" y="4072"/>
                </a:lnTo>
                <a:lnTo>
                  <a:pt x="5312" y="4070"/>
                </a:lnTo>
                <a:lnTo>
                  <a:pt x="5332" y="4064"/>
                </a:lnTo>
                <a:lnTo>
                  <a:pt x="5350" y="4056"/>
                </a:lnTo>
                <a:lnTo>
                  <a:pt x="5366" y="4042"/>
                </a:lnTo>
                <a:lnTo>
                  <a:pt x="5378" y="4028"/>
                </a:lnTo>
                <a:lnTo>
                  <a:pt x="5388" y="4010"/>
                </a:lnTo>
                <a:lnTo>
                  <a:pt x="5394" y="3990"/>
                </a:lnTo>
                <a:lnTo>
                  <a:pt x="5396" y="3968"/>
                </a:lnTo>
                <a:lnTo>
                  <a:pt x="5396" y="3230"/>
                </a:lnTo>
                <a:lnTo>
                  <a:pt x="5394" y="3210"/>
                </a:lnTo>
                <a:lnTo>
                  <a:pt x="5388" y="3190"/>
                </a:lnTo>
                <a:lnTo>
                  <a:pt x="5378" y="3174"/>
                </a:lnTo>
                <a:lnTo>
                  <a:pt x="5366" y="3158"/>
                </a:lnTo>
                <a:lnTo>
                  <a:pt x="5350" y="3146"/>
                </a:lnTo>
                <a:lnTo>
                  <a:pt x="5334" y="3136"/>
                </a:lnTo>
                <a:lnTo>
                  <a:pt x="5314" y="3130"/>
                </a:lnTo>
                <a:lnTo>
                  <a:pt x="5294" y="3128"/>
                </a:lnTo>
                <a:lnTo>
                  <a:pt x="5160" y="3128"/>
                </a:lnTo>
                <a:lnTo>
                  <a:pt x="5144" y="3126"/>
                </a:lnTo>
                <a:lnTo>
                  <a:pt x="5128" y="3120"/>
                </a:lnTo>
                <a:lnTo>
                  <a:pt x="5116" y="3112"/>
                </a:lnTo>
                <a:lnTo>
                  <a:pt x="5104" y="3100"/>
                </a:lnTo>
                <a:lnTo>
                  <a:pt x="5096" y="3086"/>
                </a:lnTo>
                <a:lnTo>
                  <a:pt x="5088" y="3072"/>
                </a:lnTo>
                <a:lnTo>
                  <a:pt x="5084" y="3054"/>
                </a:lnTo>
                <a:lnTo>
                  <a:pt x="5082" y="3036"/>
                </a:lnTo>
                <a:lnTo>
                  <a:pt x="5084" y="90"/>
                </a:lnTo>
                <a:lnTo>
                  <a:pt x="5082" y="72"/>
                </a:lnTo>
                <a:lnTo>
                  <a:pt x="5076" y="56"/>
                </a:lnTo>
                <a:lnTo>
                  <a:pt x="5068" y="40"/>
                </a:lnTo>
                <a:lnTo>
                  <a:pt x="5056" y="28"/>
                </a:lnTo>
                <a:lnTo>
                  <a:pt x="5044" y="16"/>
                </a:lnTo>
                <a:lnTo>
                  <a:pt x="5028" y="8"/>
                </a:lnTo>
                <a:lnTo>
                  <a:pt x="5012" y="2"/>
                </a:lnTo>
                <a:lnTo>
                  <a:pt x="4994" y="0"/>
                </a:lnTo>
                <a:close/>
              </a:path>
            </a:pathLst>
          </a:custGeom>
          <a:solidFill>
            <a:srgbClr val="3B432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8514" y="5118100"/>
            <a:ext cx="17319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-538163" y="498792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09575" y="3275013"/>
            <a:ext cx="6858000" cy="13716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200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8B0282-66B5-4F96-A160-1346FF2A91B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99" y="5383122"/>
            <a:ext cx="641789" cy="96905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9575" y="1099136"/>
            <a:ext cx="6858000" cy="1871076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3600" b="1" kern="1200" dirty="0" smtClean="0">
                <a:solidFill>
                  <a:srgbClr val="F9C93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96988" y="289095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83847A"/>
                </a:solidFill>
              </a:rPr>
              <a:t>U.S. Army Chaplain Center &amp; School</a:t>
            </a:r>
            <a:endParaRPr lang="en-US" sz="1600" dirty="0">
              <a:solidFill>
                <a:srgbClr val="83847A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792664" y="606988"/>
            <a:ext cx="324326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01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st P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 userDrawn="1"/>
        </p:nvSpPr>
        <p:spPr bwMode="auto">
          <a:xfrm>
            <a:off x="198438" y="161925"/>
            <a:ext cx="8566150" cy="6464300"/>
          </a:xfrm>
          <a:custGeom>
            <a:avLst/>
            <a:gdLst>
              <a:gd name="T0" fmla="*/ 2147483647 w 5396"/>
              <a:gd name="T1" fmla="*/ 0 h 4072"/>
              <a:gd name="T2" fmla="*/ 2147483647 w 5396"/>
              <a:gd name="T3" fmla="*/ 2147483647 h 4072"/>
              <a:gd name="T4" fmla="*/ 2147483647 w 5396"/>
              <a:gd name="T5" fmla="*/ 2147483647 h 4072"/>
              <a:gd name="T6" fmla="*/ 2147483647 w 5396"/>
              <a:gd name="T7" fmla="*/ 2147483647 h 4072"/>
              <a:gd name="T8" fmla="*/ 0 w 5396"/>
              <a:gd name="T9" fmla="*/ 2147483647 h 4072"/>
              <a:gd name="T10" fmla="*/ 0 w 5396"/>
              <a:gd name="T11" fmla="*/ 2147483647 h 4072"/>
              <a:gd name="T12" fmla="*/ 2147483647 w 5396"/>
              <a:gd name="T13" fmla="*/ 2147483647 h 4072"/>
              <a:gd name="T14" fmla="*/ 2147483647 w 5396"/>
              <a:gd name="T15" fmla="*/ 2147483647 h 4072"/>
              <a:gd name="T16" fmla="*/ 2147483647 w 5396"/>
              <a:gd name="T17" fmla="*/ 2147483647 h 4072"/>
              <a:gd name="T18" fmla="*/ 2147483647 w 5396"/>
              <a:gd name="T19" fmla="*/ 2147483647 h 4072"/>
              <a:gd name="T20" fmla="*/ 2147483647 w 5396"/>
              <a:gd name="T21" fmla="*/ 2147483647 h 4072"/>
              <a:gd name="T22" fmla="*/ 2147483647 w 5396"/>
              <a:gd name="T23" fmla="*/ 2147483647 h 4072"/>
              <a:gd name="T24" fmla="*/ 2147483647 w 5396"/>
              <a:gd name="T25" fmla="*/ 2147483647 h 4072"/>
              <a:gd name="T26" fmla="*/ 2147483647 w 5396"/>
              <a:gd name="T27" fmla="*/ 2147483647 h 4072"/>
              <a:gd name="T28" fmla="*/ 2147483647 w 5396"/>
              <a:gd name="T29" fmla="*/ 2147483647 h 4072"/>
              <a:gd name="T30" fmla="*/ 2147483647 w 5396"/>
              <a:gd name="T31" fmla="*/ 2147483647 h 4072"/>
              <a:gd name="T32" fmla="*/ 2147483647 w 5396"/>
              <a:gd name="T33" fmla="*/ 2147483647 h 4072"/>
              <a:gd name="T34" fmla="*/ 2147483647 w 5396"/>
              <a:gd name="T35" fmla="*/ 2147483647 h 4072"/>
              <a:gd name="T36" fmla="*/ 2147483647 w 5396"/>
              <a:gd name="T37" fmla="*/ 2147483647 h 4072"/>
              <a:gd name="T38" fmla="*/ 2147483647 w 5396"/>
              <a:gd name="T39" fmla="*/ 2147483647 h 4072"/>
              <a:gd name="T40" fmla="*/ 2147483647 w 5396"/>
              <a:gd name="T41" fmla="*/ 2147483647 h 4072"/>
              <a:gd name="T42" fmla="*/ 2147483647 w 5396"/>
              <a:gd name="T43" fmla="*/ 2147483647 h 4072"/>
              <a:gd name="T44" fmla="*/ 2147483647 w 5396"/>
              <a:gd name="T45" fmla="*/ 2147483647 h 4072"/>
              <a:gd name="T46" fmla="*/ 2147483647 w 5396"/>
              <a:gd name="T47" fmla="*/ 2147483647 h 4072"/>
              <a:gd name="T48" fmla="*/ 2147483647 w 5396"/>
              <a:gd name="T49" fmla="*/ 2147483647 h 4072"/>
              <a:gd name="T50" fmla="*/ 2147483647 w 5396"/>
              <a:gd name="T51" fmla="*/ 2147483647 h 4072"/>
              <a:gd name="T52" fmla="*/ 2147483647 w 5396"/>
              <a:gd name="T53" fmla="*/ 2147483647 h 4072"/>
              <a:gd name="T54" fmla="*/ 2147483647 w 5396"/>
              <a:gd name="T55" fmla="*/ 2147483647 h 4072"/>
              <a:gd name="T56" fmla="*/ 2147483647 w 5396"/>
              <a:gd name="T57" fmla="*/ 2147483647 h 4072"/>
              <a:gd name="T58" fmla="*/ 2147483647 w 5396"/>
              <a:gd name="T59" fmla="*/ 2147483647 h 4072"/>
              <a:gd name="T60" fmla="*/ 2147483647 w 5396"/>
              <a:gd name="T61" fmla="*/ 2147483647 h 4072"/>
              <a:gd name="T62" fmla="*/ 2147483647 w 5396"/>
              <a:gd name="T63" fmla="*/ 2147483647 h 4072"/>
              <a:gd name="T64" fmla="*/ 2147483647 w 5396"/>
              <a:gd name="T65" fmla="*/ 2147483647 h 4072"/>
              <a:gd name="T66" fmla="*/ 2147483647 w 5396"/>
              <a:gd name="T67" fmla="*/ 2147483647 h 4072"/>
              <a:gd name="T68" fmla="*/ 2147483647 w 5396"/>
              <a:gd name="T69" fmla="*/ 2147483647 h 4072"/>
              <a:gd name="T70" fmla="*/ 2147483647 w 5396"/>
              <a:gd name="T71" fmla="*/ 2147483647 h 4072"/>
              <a:gd name="T72" fmla="*/ 2147483647 w 5396"/>
              <a:gd name="T73" fmla="*/ 2147483647 h 4072"/>
              <a:gd name="T74" fmla="*/ 2147483647 w 5396"/>
              <a:gd name="T75" fmla="*/ 2147483647 h 4072"/>
              <a:gd name="T76" fmla="*/ 2147483647 w 5396"/>
              <a:gd name="T77" fmla="*/ 2147483647 h 4072"/>
              <a:gd name="T78" fmla="*/ 2147483647 w 5396"/>
              <a:gd name="T79" fmla="*/ 2147483647 h 4072"/>
              <a:gd name="T80" fmla="*/ 2147483647 w 5396"/>
              <a:gd name="T81" fmla="*/ 2147483647 h 4072"/>
              <a:gd name="T82" fmla="*/ 2147483647 w 5396"/>
              <a:gd name="T83" fmla="*/ 2147483647 h 40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396" h="4072">
                <a:moveTo>
                  <a:pt x="4994" y="0"/>
                </a:moveTo>
                <a:lnTo>
                  <a:pt x="88" y="0"/>
                </a:lnTo>
                <a:lnTo>
                  <a:pt x="70" y="2"/>
                </a:lnTo>
                <a:lnTo>
                  <a:pt x="54" y="8"/>
                </a:lnTo>
                <a:lnTo>
                  <a:pt x="38" y="16"/>
                </a:lnTo>
                <a:lnTo>
                  <a:pt x="26" y="28"/>
                </a:lnTo>
                <a:lnTo>
                  <a:pt x="14" y="40"/>
                </a:lnTo>
                <a:lnTo>
                  <a:pt x="6" y="56"/>
                </a:lnTo>
                <a:lnTo>
                  <a:pt x="0" y="72"/>
                </a:lnTo>
                <a:lnTo>
                  <a:pt x="0" y="90"/>
                </a:lnTo>
                <a:lnTo>
                  <a:pt x="0" y="3034"/>
                </a:lnTo>
                <a:lnTo>
                  <a:pt x="2" y="3054"/>
                </a:lnTo>
                <a:lnTo>
                  <a:pt x="6" y="3070"/>
                </a:lnTo>
                <a:lnTo>
                  <a:pt x="16" y="3086"/>
                </a:lnTo>
                <a:lnTo>
                  <a:pt x="26" y="3100"/>
                </a:lnTo>
                <a:lnTo>
                  <a:pt x="40" y="3112"/>
                </a:lnTo>
                <a:lnTo>
                  <a:pt x="56" y="3120"/>
                </a:lnTo>
                <a:lnTo>
                  <a:pt x="74" y="3126"/>
                </a:lnTo>
                <a:lnTo>
                  <a:pt x="92" y="3128"/>
                </a:lnTo>
                <a:lnTo>
                  <a:pt x="3628" y="3128"/>
                </a:lnTo>
                <a:lnTo>
                  <a:pt x="3648" y="3128"/>
                </a:lnTo>
                <a:lnTo>
                  <a:pt x="3666" y="3134"/>
                </a:lnTo>
                <a:lnTo>
                  <a:pt x="3680" y="3142"/>
                </a:lnTo>
                <a:lnTo>
                  <a:pt x="3694" y="3152"/>
                </a:lnTo>
                <a:lnTo>
                  <a:pt x="3704" y="3164"/>
                </a:lnTo>
                <a:lnTo>
                  <a:pt x="3712" y="3180"/>
                </a:lnTo>
                <a:lnTo>
                  <a:pt x="3718" y="3198"/>
                </a:lnTo>
                <a:lnTo>
                  <a:pt x="3718" y="3216"/>
                </a:lnTo>
                <a:lnTo>
                  <a:pt x="3718" y="3968"/>
                </a:lnTo>
                <a:lnTo>
                  <a:pt x="3720" y="3990"/>
                </a:lnTo>
                <a:lnTo>
                  <a:pt x="3726" y="4010"/>
                </a:lnTo>
                <a:lnTo>
                  <a:pt x="3736" y="4028"/>
                </a:lnTo>
                <a:lnTo>
                  <a:pt x="3750" y="4042"/>
                </a:lnTo>
                <a:lnTo>
                  <a:pt x="3764" y="4056"/>
                </a:lnTo>
                <a:lnTo>
                  <a:pt x="3782" y="4064"/>
                </a:lnTo>
                <a:lnTo>
                  <a:pt x="3802" y="4070"/>
                </a:lnTo>
                <a:lnTo>
                  <a:pt x="3824" y="4072"/>
                </a:lnTo>
                <a:lnTo>
                  <a:pt x="5292" y="4072"/>
                </a:lnTo>
                <a:lnTo>
                  <a:pt x="5312" y="4070"/>
                </a:lnTo>
                <a:lnTo>
                  <a:pt x="5332" y="4064"/>
                </a:lnTo>
                <a:lnTo>
                  <a:pt x="5350" y="4056"/>
                </a:lnTo>
                <a:lnTo>
                  <a:pt x="5366" y="4042"/>
                </a:lnTo>
                <a:lnTo>
                  <a:pt x="5378" y="4028"/>
                </a:lnTo>
                <a:lnTo>
                  <a:pt x="5388" y="4010"/>
                </a:lnTo>
                <a:lnTo>
                  <a:pt x="5394" y="3990"/>
                </a:lnTo>
                <a:lnTo>
                  <a:pt x="5396" y="3968"/>
                </a:lnTo>
                <a:lnTo>
                  <a:pt x="5396" y="3230"/>
                </a:lnTo>
                <a:lnTo>
                  <a:pt x="5394" y="3210"/>
                </a:lnTo>
                <a:lnTo>
                  <a:pt x="5388" y="3190"/>
                </a:lnTo>
                <a:lnTo>
                  <a:pt x="5378" y="3174"/>
                </a:lnTo>
                <a:lnTo>
                  <a:pt x="5366" y="3158"/>
                </a:lnTo>
                <a:lnTo>
                  <a:pt x="5350" y="3146"/>
                </a:lnTo>
                <a:lnTo>
                  <a:pt x="5334" y="3136"/>
                </a:lnTo>
                <a:lnTo>
                  <a:pt x="5314" y="3130"/>
                </a:lnTo>
                <a:lnTo>
                  <a:pt x="5294" y="3128"/>
                </a:lnTo>
                <a:lnTo>
                  <a:pt x="5160" y="3128"/>
                </a:lnTo>
                <a:lnTo>
                  <a:pt x="5144" y="3126"/>
                </a:lnTo>
                <a:lnTo>
                  <a:pt x="5128" y="3120"/>
                </a:lnTo>
                <a:lnTo>
                  <a:pt x="5116" y="3112"/>
                </a:lnTo>
                <a:lnTo>
                  <a:pt x="5104" y="3100"/>
                </a:lnTo>
                <a:lnTo>
                  <a:pt x="5096" y="3086"/>
                </a:lnTo>
                <a:lnTo>
                  <a:pt x="5088" y="3072"/>
                </a:lnTo>
                <a:lnTo>
                  <a:pt x="5084" y="3054"/>
                </a:lnTo>
                <a:lnTo>
                  <a:pt x="5082" y="3036"/>
                </a:lnTo>
                <a:lnTo>
                  <a:pt x="5084" y="90"/>
                </a:lnTo>
                <a:lnTo>
                  <a:pt x="5082" y="72"/>
                </a:lnTo>
                <a:lnTo>
                  <a:pt x="5076" y="56"/>
                </a:lnTo>
                <a:lnTo>
                  <a:pt x="5068" y="40"/>
                </a:lnTo>
                <a:lnTo>
                  <a:pt x="5056" y="28"/>
                </a:lnTo>
                <a:lnTo>
                  <a:pt x="5044" y="16"/>
                </a:lnTo>
                <a:lnTo>
                  <a:pt x="5028" y="8"/>
                </a:lnTo>
                <a:lnTo>
                  <a:pt x="5012" y="2"/>
                </a:lnTo>
                <a:lnTo>
                  <a:pt x="4994" y="0"/>
                </a:lnTo>
                <a:close/>
              </a:path>
            </a:pathLst>
          </a:custGeom>
          <a:solidFill>
            <a:srgbClr val="32362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8514" y="5118100"/>
            <a:ext cx="17319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09575" y="3275013"/>
            <a:ext cx="6858000" cy="13716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200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AB3C49B2-806A-4B33-B50A-90763CB1A5A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99" y="5383122"/>
            <a:ext cx="641789" cy="96905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9575" y="1099136"/>
            <a:ext cx="6858000" cy="1871076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3600" b="1" kern="1200" dirty="0" smtClean="0">
                <a:solidFill>
                  <a:srgbClr val="F9C93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296988" y="289095"/>
            <a:ext cx="685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83847A"/>
                </a:solidFill>
              </a:rPr>
              <a:t>U.S. Army Chaplain Center &amp; School</a:t>
            </a:r>
            <a:endParaRPr lang="en-US" sz="1600" dirty="0">
              <a:solidFill>
                <a:srgbClr val="83847A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92664" y="606988"/>
            <a:ext cx="324326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1" y="2286001"/>
            <a:ext cx="7800374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1" y="3687764"/>
            <a:ext cx="7827145" cy="85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FBA3073-A0C2-402E-B8E3-A5421E8467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0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1" y="274639"/>
            <a:ext cx="74009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345142" y="1215278"/>
            <a:ext cx="7400925" cy="471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r>
              <a:rPr lang="en-US" dirty="0" smtClean="0"/>
              <a:t>This is a standard page featuring content. </a:t>
            </a:r>
          </a:p>
          <a:p>
            <a:endParaRPr lang="en-US" dirty="0" smtClean="0"/>
          </a:p>
          <a:p>
            <a:r>
              <a:rPr lang="en-US" dirty="0" smtClean="0"/>
              <a:t>This template features theme colors to use for objects, shapes and text to keep the look consistent.</a:t>
            </a:r>
          </a:p>
          <a:p>
            <a:endParaRPr lang="en-US" dirty="0" smtClean="0"/>
          </a:p>
          <a:p>
            <a:r>
              <a:rPr lang="en-US" dirty="0" smtClean="0"/>
              <a:t>For assistance in customizing and/or designing your presentation, contact the USACHCS Simulation Center.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20D076-B867-4310-B849-9D67C90AB3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6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1" y="274639"/>
            <a:ext cx="74009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089180" y="1230511"/>
            <a:ext cx="3619168" cy="663266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4486" y="1233486"/>
            <a:ext cx="3619168" cy="663266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92101" y="1981200"/>
            <a:ext cx="3606800" cy="3962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6"/>
          </p:nvPr>
        </p:nvSpPr>
        <p:spPr>
          <a:xfrm>
            <a:off x="4089400" y="1981200"/>
            <a:ext cx="3619500" cy="3962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3CBD23D-AC1C-4AAF-81A2-05A66E8F35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1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op"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1" y="274639"/>
            <a:ext cx="74009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6DA71F-409A-4956-AEA8-B97C467337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07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1" y="274639"/>
            <a:ext cx="74009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089180" y="1230511"/>
            <a:ext cx="3619168" cy="663266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4486" y="1233486"/>
            <a:ext cx="3619168" cy="663266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92101" y="1981200"/>
            <a:ext cx="3606800" cy="3962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6"/>
          </p:nvPr>
        </p:nvSpPr>
        <p:spPr>
          <a:xfrm>
            <a:off x="4089400" y="1981200"/>
            <a:ext cx="3619500" cy="3962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3CBD23D-AC1C-4AAF-81A2-05A66E8F35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graphics"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E14293-2786-4AEF-9343-6C558EDBDC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34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 no graphic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6915705" y="5379868"/>
            <a:ext cx="2104008" cy="13849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09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st Page with cam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198438" y="161925"/>
            <a:ext cx="8566150" cy="6464300"/>
          </a:xfrm>
          <a:custGeom>
            <a:avLst/>
            <a:gdLst>
              <a:gd name="T0" fmla="*/ 2147483647 w 5396"/>
              <a:gd name="T1" fmla="*/ 0 h 4072"/>
              <a:gd name="T2" fmla="*/ 2147483647 w 5396"/>
              <a:gd name="T3" fmla="*/ 2147483647 h 4072"/>
              <a:gd name="T4" fmla="*/ 2147483647 w 5396"/>
              <a:gd name="T5" fmla="*/ 2147483647 h 4072"/>
              <a:gd name="T6" fmla="*/ 2147483647 w 5396"/>
              <a:gd name="T7" fmla="*/ 2147483647 h 4072"/>
              <a:gd name="T8" fmla="*/ 0 w 5396"/>
              <a:gd name="T9" fmla="*/ 2147483647 h 4072"/>
              <a:gd name="T10" fmla="*/ 0 w 5396"/>
              <a:gd name="T11" fmla="*/ 2147483647 h 4072"/>
              <a:gd name="T12" fmla="*/ 2147483647 w 5396"/>
              <a:gd name="T13" fmla="*/ 2147483647 h 4072"/>
              <a:gd name="T14" fmla="*/ 2147483647 w 5396"/>
              <a:gd name="T15" fmla="*/ 2147483647 h 4072"/>
              <a:gd name="T16" fmla="*/ 2147483647 w 5396"/>
              <a:gd name="T17" fmla="*/ 2147483647 h 4072"/>
              <a:gd name="T18" fmla="*/ 2147483647 w 5396"/>
              <a:gd name="T19" fmla="*/ 2147483647 h 4072"/>
              <a:gd name="T20" fmla="*/ 2147483647 w 5396"/>
              <a:gd name="T21" fmla="*/ 2147483647 h 4072"/>
              <a:gd name="T22" fmla="*/ 2147483647 w 5396"/>
              <a:gd name="T23" fmla="*/ 2147483647 h 4072"/>
              <a:gd name="T24" fmla="*/ 2147483647 w 5396"/>
              <a:gd name="T25" fmla="*/ 2147483647 h 4072"/>
              <a:gd name="T26" fmla="*/ 2147483647 w 5396"/>
              <a:gd name="T27" fmla="*/ 2147483647 h 4072"/>
              <a:gd name="T28" fmla="*/ 2147483647 w 5396"/>
              <a:gd name="T29" fmla="*/ 2147483647 h 4072"/>
              <a:gd name="T30" fmla="*/ 2147483647 w 5396"/>
              <a:gd name="T31" fmla="*/ 2147483647 h 4072"/>
              <a:gd name="T32" fmla="*/ 2147483647 w 5396"/>
              <a:gd name="T33" fmla="*/ 2147483647 h 4072"/>
              <a:gd name="T34" fmla="*/ 2147483647 w 5396"/>
              <a:gd name="T35" fmla="*/ 2147483647 h 4072"/>
              <a:gd name="T36" fmla="*/ 2147483647 w 5396"/>
              <a:gd name="T37" fmla="*/ 2147483647 h 4072"/>
              <a:gd name="T38" fmla="*/ 2147483647 w 5396"/>
              <a:gd name="T39" fmla="*/ 2147483647 h 4072"/>
              <a:gd name="T40" fmla="*/ 2147483647 w 5396"/>
              <a:gd name="T41" fmla="*/ 2147483647 h 4072"/>
              <a:gd name="T42" fmla="*/ 2147483647 w 5396"/>
              <a:gd name="T43" fmla="*/ 2147483647 h 4072"/>
              <a:gd name="T44" fmla="*/ 2147483647 w 5396"/>
              <a:gd name="T45" fmla="*/ 2147483647 h 4072"/>
              <a:gd name="T46" fmla="*/ 2147483647 w 5396"/>
              <a:gd name="T47" fmla="*/ 2147483647 h 4072"/>
              <a:gd name="T48" fmla="*/ 2147483647 w 5396"/>
              <a:gd name="T49" fmla="*/ 2147483647 h 4072"/>
              <a:gd name="T50" fmla="*/ 2147483647 w 5396"/>
              <a:gd name="T51" fmla="*/ 2147483647 h 4072"/>
              <a:gd name="T52" fmla="*/ 2147483647 w 5396"/>
              <a:gd name="T53" fmla="*/ 2147483647 h 4072"/>
              <a:gd name="T54" fmla="*/ 2147483647 w 5396"/>
              <a:gd name="T55" fmla="*/ 2147483647 h 4072"/>
              <a:gd name="T56" fmla="*/ 2147483647 w 5396"/>
              <a:gd name="T57" fmla="*/ 2147483647 h 4072"/>
              <a:gd name="T58" fmla="*/ 2147483647 w 5396"/>
              <a:gd name="T59" fmla="*/ 2147483647 h 4072"/>
              <a:gd name="T60" fmla="*/ 2147483647 w 5396"/>
              <a:gd name="T61" fmla="*/ 2147483647 h 4072"/>
              <a:gd name="T62" fmla="*/ 2147483647 w 5396"/>
              <a:gd name="T63" fmla="*/ 2147483647 h 4072"/>
              <a:gd name="T64" fmla="*/ 2147483647 w 5396"/>
              <a:gd name="T65" fmla="*/ 2147483647 h 4072"/>
              <a:gd name="T66" fmla="*/ 2147483647 w 5396"/>
              <a:gd name="T67" fmla="*/ 2147483647 h 4072"/>
              <a:gd name="T68" fmla="*/ 2147483647 w 5396"/>
              <a:gd name="T69" fmla="*/ 2147483647 h 4072"/>
              <a:gd name="T70" fmla="*/ 2147483647 w 5396"/>
              <a:gd name="T71" fmla="*/ 2147483647 h 4072"/>
              <a:gd name="T72" fmla="*/ 2147483647 w 5396"/>
              <a:gd name="T73" fmla="*/ 2147483647 h 4072"/>
              <a:gd name="T74" fmla="*/ 2147483647 w 5396"/>
              <a:gd name="T75" fmla="*/ 2147483647 h 4072"/>
              <a:gd name="T76" fmla="*/ 2147483647 w 5396"/>
              <a:gd name="T77" fmla="*/ 2147483647 h 4072"/>
              <a:gd name="T78" fmla="*/ 2147483647 w 5396"/>
              <a:gd name="T79" fmla="*/ 2147483647 h 4072"/>
              <a:gd name="T80" fmla="*/ 2147483647 w 5396"/>
              <a:gd name="T81" fmla="*/ 2147483647 h 4072"/>
              <a:gd name="T82" fmla="*/ 2147483647 w 5396"/>
              <a:gd name="T83" fmla="*/ 2147483647 h 40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396" h="4072">
                <a:moveTo>
                  <a:pt x="4994" y="0"/>
                </a:moveTo>
                <a:lnTo>
                  <a:pt x="88" y="0"/>
                </a:lnTo>
                <a:lnTo>
                  <a:pt x="70" y="2"/>
                </a:lnTo>
                <a:lnTo>
                  <a:pt x="54" y="8"/>
                </a:lnTo>
                <a:lnTo>
                  <a:pt x="38" y="16"/>
                </a:lnTo>
                <a:lnTo>
                  <a:pt x="26" y="28"/>
                </a:lnTo>
                <a:lnTo>
                  <a:pt x="14" y="40"/>
                </a:lnTo>
                <a:lnTo>
                  <a:pt x="6" y="56"/>
                </a:lnTo>
                <a:lnTo>
                  <a:pt x="0" y="72"/>
                </a:lnTo>
                <a:lnTo>
                  <a:pt x="0" y="90"/>
                </a:lnTo>
                <a:lnTo>
                  <a:pt x="0" y="3034"/>
                </a:lnTo>
                <a:lnTo>
                  <a:pt x="2" y="3054"/>
                </a:lnTo>
                <a:lnTo>
                  <a:pt x="6" y="3070"/>
                </a:lnTo>
                <a:lnTo>
                  <a:pt x="16" y="3086"/>
                </a:lnTo>
                <a:lnTo>
                  <a:pt x="26" y="3100"/>
                </a:lnTo>
                <a:lnTo>
                  <a:pt x="40" y="3112"/>
                </a:lnTo>
                <a:lnTo>
                  <a:pt x="56" y="3120"/>
                </a:lnTo>
                <a:lnTo>
                  <a:pt x="74" y="3126"/>
                </a:lnTo>
                <a:lnTo>
                  <a:pt x="92" y="3128"/>
                </a:lnTo>
                <a:lnTo>
                  <a:pt x="3628" y="3128"/>
                </a:lnTo>
                <a:lnTo>
                  <a:pt x="3648" y="3128"/>
                </a:lnTo>
                <a:lnTo>
                  <a:pt x="3666" y="3134"/>
                </a:lnTo>
                <a:lnTo>
                  <a:pt x="3680" y="3142"/>
                </a:lnTo>
                <a:lnTo>
                  <a:pt x="3694" y="3152"/>
                </a:lnTo>
                <a:lnTo>
                  <a:pt x="3704" y="3164"/>
                </a:lnTo>
                <a:lnTo>
                  <a:pt x="3712" y="3180"/>
                </a:lnTo>
                <a:lnTo>
                  <a:pt x="3718" y="3198"/>
                </a:lnTo>
                <a:lnTo>
                  <a:pt x="3718" y="3216"/>
                </a:lnTo>
                <a:lnTo>
                  <a:pt x="3718" y="3968"/>
                </a:lnTo>
                <a:lnTo>
                  <a:pt x="3720" y="3990"/>
                </a:lnTo>
                <a:lnTo>
                  <a:pt x="3726" y="4010"/>
                </a:lnTo>
                <a:lnTo>
                  <a:pt x="3736" y="4028"/>
                </a:lnTo>
                <a:lnTo>
                  <a:pt x="3750" y="4042"/>
                </a:lnTo>
                <a:lnTo>
                  <a:pt x="3764" y="4056"/>
                </a:lnTo>
                <a:lnTo>
                  <a:pt x="3782" y="4064"/>
                </a:lnTo>
                <a:lnTo>
                  <a:pt x="3802" y="4070"/>
                </a:lnTo>
                <a:lnTo>
                  <a:pt x="3824" y="4072"/>
                </a:lnTo>
                <a:lnTo>
                  <a:pt x="5292" y="4072"/>
                </a:lnTo>
                <a:lnTo>
                  <a:pt x="5312" y="4070"/>
                </a:lnTo>
                <a:lnTo>
                  <a:pt x="5332" y="4064"/>
                </a:lnTo>
                <a:lnTo>
                  <a:pt x="5350" y="4056"/>
                </a:lnTo>
                <a:lnTo>
                  <a:pt x="5366" y="4042"/>
                </a:lnTo>
                <a:lnTo>
                  <a:pt x="5378" y="4028"/>
                </a:lnTo>
                <a:lnTo>
                  <a:pt x="5388" y="4010"/>
                </a:lnTo>
                <a:lnTo>
                  <a:pt x="5394" y="3990"/>
                </a:lnTo>
                <a:lnTo>
                  <a:pt x="5396" y="3968"/>
                </a:lnTo>
                <a:lnTo>
                  <a:pt x="5396" y="3230"/>
                </a:lnTo>
                <a:lnTo>
                  <a:pt x="5394" y="3210"/>
                </a:lnTo>
                <a:lnTo>
                  <a:pt x="5388" y="3190"/>
                </a:lnTo>
                <a:lnTo>
                  <a:pt x="5378" y="3174"/>
                </a:lnTo>
                <a:lnTo>
                  <a:pt x="5366" y="3158"/>
                </a:lnTo>
                <a:lnTo>
                  <a:pt x="5350" y="3146"/>
                </a:lnTo>
                <a:lnTo>
                  <a:pt x="5334" y="3136"/>
                </a:lnTo>
                <a:lnTo>
                  <a:pt x="5314" y="3130"/>
                </a:lnTo>
                <a:lnTo>
                  <a:pt x="5294" y="3128"/>
                </a:lnTo>
                <a:lnTo>
                  <a:pt x="5160" y="3128"/>
                </a:lnTo>
                <a:lnTo>
                  <a:pt x="5144" y="3126"/>
                </a:lnTo>
                <a:lnTo>
                  <a:pt x="5128" y="3120"/>
                </a:lnTo>
                <a:lnTo>
                  <a:pt x="5116" y="3112"/>
                </a:lnTo>
                <a:lnTo>
                  <a:pt x="5104" y="3100"/>
                </a:lnTo>
                <a:lnTo>
                  <a:pt x="5096" y="3086"/>
                </a:lnTo>
                <a:lnTo>
                  <a:pt x="5088" y="3072"/>
                </a:lnTo>
                <a:lnTo>
                  <a:pt x="5084" y="3054"/>
                </a:lnTo>
                <a:lnTo>
                  <a:pt x="5082" y="3036"/>
                </a:lnTo>
                <a:lnTo>
                  <a:pt x="5084" y="90"/>
                </a:lnTo>
                <a:lnTo>
                  <a:pt x="5082" y="72"/>
                </a:lnTo>
                <a:lnTo>
                  <a:pt x="5076" y="56"/>
                </a:lnTo>
                <a:lnTo>
                  <a:pt x="5068" y="40"/>
                </a:lnTo>
                <a:lnTo>
                  <a:pt x="5056" y="28"/>
                </a:lnTo>
                <a:lnTo>
                  <a:pt x="5044" y="16"/>
                </a:lnTo>
                <a:lnTo>
                  <a:pt x="5028" y="8"/>
                </a:lnTo>
                <a:lnTo>
                  <a:pt x="5012" y="2"/>
                </a:lnTo>
                <a:lnTo>
                  <a:pt x="4994" y="0"/>
                </a:lnTo>
                <a:close/>
              </a:path>
            </a:pathLst>
          </a:custGeom>
          <a:solidFill>
            <a:srgbClr val="32362C">
              <a:alpha val="8901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8514" y="5118100"/>
            <a:ext cx="17319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531813"/>
            <a:ext cx="6858000" cy="24384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3600" b="1" kern="1200" dirty="0" smtClean="0">
                <a:solidFill>
                  <a:srgbClr val="F9C93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09575" y="3275013"/>
            <a:ext cx="6858000" cy="13716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200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3B0510-0BA9-4131-8035-0A5C7980A2C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3009" name="Picture 1" descr="C:\Users\brandon.r.moore\Desktop\chaplain_center_and_school_class_a_patch_6934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79151" y="5432614"/>
            <a:ext cx="968561" cy="96856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st Page dark">
    <p:bg>
      <p:bgPr>
        <a:solidFill>
          <a:srgbClr val="8278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198438" y="161925"/>
            <a:ext cx="8566150" cy="6464300"/>
          </a:xfrm>
          <a:custGeom>
            <a:avLst/>
            <a:gdLst>
              <a:gd name="T0" fmla="*/ 2147483647 w 5396"/>
              <a:gd name="T1" fmla="*/ 0 h 4072"/>
              <a:gd name="T2" fmla="*/ 2147483647 w 5396"/>
              <a:gd name="T3" fmla="*/ 2147483647 h 4072"/>
              <a:gd name="T4" fmla="*/ 2147483647 w 5396"/>
              <a:gd name="T5" fmla="*/ 2147483647 h 4072"/>
              <a:gd name="T6" fmla="*/ 2147483647 w 5396"/>
              <a:gd name="T7" fmla="*/ 2147483647 h 4072"/>
              <a:gd name="T8" fmla="*/ 0 w 5396"/>
              <a:gd name="T9" fmla="*/ 2147483647 h 4072"/>
              <a:gd name="T10" fmla="*/ 0 w 5396"/>
              <a:gd name="T11" fmla="*/ 2147483647 h 4072"/>
              <a:gd name="T12" fmla="*/ 2147483647 w 5396"/>
              <a:gd name="T13" fmla="*/ 2147483647 h 4072"/>
              <a:gd name="T14" fmla="*/ 2147483647 w 5396"/>
              <a:gd name="T15" fmla="*/ 2147483647 h 4072"/>
              <a:gd name="T16" fmla="*/ 2147483647 w 5396"/>
              <a:gd name="T17" fmla="*/ 2147483647 h 4072"/>
              <a:gd name="T18" fmla="*/ 2147483647 w 5396"/>
              <a:gd name="T19" fmla="*/ 2147483647 h 4072"/>
              <a:gd name="T20" fmla="*/ 2147483647 w 5396"/>
              <a:gd name="T21" fmla="*/ 2147483647 h 4072"/>
              <a:gd name="T22" fmla="*/ 2147483647 w 5396"/>
              <a:gd name="T23" fmla="*/ 2147483647 h 4072"/>
              <a:gd name="T24" fmla="*/ 2147483647 w 5396"/>
              <a:gd name="T25" fmla="*/ 2147483647 h 4072"/>
              <a:gd name="T26" fmla="*/ 2147483647 w 5396"/>
              <a:gd name="T27" fmla="*/ 2147483647 h 4072"/>
              <a:gd name="T28" fmla="*/ 2147483647 w 5396"/>
              <a:gd name="T29" fmla="*/ 2147483647 h 4072"/>
              <a:gd name="T30" fmla="*/ 2147483647 w 5396"/>
              <a:gd name="T31" fmla="*/ 2147483647 h 4072"/>
              <a:gd name="T32" fmla="*/ 2147483647 w 5396"/>
              <a:gd name="T33" fmla="*/ 2147483647 h 4072"/>
              <a:gd name="T34" fmla="*/ 2147483647 w 5396"/>
              <a:gd name="T35" fmla="*/ 2147483647 h 4072"/>
              <a:gd name="T36" fmla="*/ 2147483647 w 5396"/>
              <a:gd name="T37" fmla="*/ 2147483647 h 4072"/>
              <a:gd name="T38" fmla="*/ 2147483647 w 5396"/>
              <a:gd name="T39" fmla="*/ 2147483647 h 4072"/>
              <a:gd name="T40" fmla="*/ 2147483647 w 5396"/>
              <a:gd name="T41" fmla="*/ 2147483647 h 4072"/>
              <a:gd name="T42" fmla="*/ 2147483647 w 5396"/>
              <a:gd name="T43" fmla="*/ 2147483647 h 4072"/>
              <a:gd name="T44" fmla="*/ 2147483647 w 5396"/>
              <a:gd name="T45" fmla="*/ 2147483647 h 4072"/>
              <a:gd name="T46" fmla="*/ 2147483647 w 5396"/>
              <a:gd name="T47" fmla="*/ 2147483647 h 4072"/>
              <a:gd name="T48" fmla="*/ 2147483647 w 5396"/>
              <a:gd name="T49" fmla="*/ 2147483647 h 4072"/>
              <a:gd name="T50" fmla="*/ 2147483647 w 5396"/>
              <a:gd name="T51" fmla="*/ 2147483647 h 4072"/>
              <a:gd name="T52" fmla="*/ 2147483647 w 5396"/>
              <a:gd name="T53" fmla="*/ 2147483647 h 4072"/>
              <a:gd name="T54" fmla="*/ 2147483647 w 5396"/>
              <a:gd name="T55" fmla="*/ 2147483647 h 4072"/>
              <a:gd name="T56" fmla="*/ 2147483647 w 5396"/>
              <a:gd name="T57" fmla="*/ 2147483647 h 4072"/>
              <a:gd name="T58" fmla="*/ 2147483647 w 5396"/>
              <a:gd name="T59" fmla="*/ 2147483647 h 4072"/>
              <a:gd name="T60" fmla="*/ 2147483647 w 5396"/>
              <a:gd name="T61" fmla="*/ 2147483647 h 4072"/>
              <a:gd name="T62" fmla="*/ 2147483647 w 5396"/>
              <a:gd name="T63" fmla="*/ 2147483647 h 4072"/>
              <a:gd name="T64" fmla="*/ 2147483647 w 5396"/>
              <a:gd name="T65" fmla="*/ 2147483647 h 4072"/>
              <a:gd name="T66" fmla="*/ 2147483647 w 5396"/>
              <a:gd name="T67" fmla="*/ 2147483647 h 4072"/>
              <a:gd name="T68" fmla="*/ 2147483647 w 5396"/>
              <a:gd name="T69" fmla="*/ 2147483647 h 4072"/>
              <a:gd name="T70" fmla="*/ 2147483647 w 5396"/>
              <a:gd name="T71" fmla="*/ 2147483647 h 4072"/>
              <a:gd name="T72" fmla="*/ 2147483647 w 5396"/>
              <a:gd name="T73" fmla="*/ 2147483647 h 4072"/>
              <a:gd name="T74" fmla="*/ 2147483647 w 5396"/>
              <a:gd name="T75" fmla="*/ 2147483647 h 4072"/>
              <a:gd name="T76" fmla="*/ 2147483647 w 5396"/>
              <a:gd name="T77" fmla="*/ 2147483647 h 4072"/>
              <a:gd name="T78" fmla="*/ 2147483647 w 5396"/>
              <a:gd name="T79" fmla="*/ 2147483647 h 4072"/>
              <a:gd name="T80" fmla="*/ 2147483647 w 5396"/>
              <a:gd name="T81" fmla="*/ 2147483647 h 4072"/>
              <a:gd name="T82" fmla="*/ 2147483647 w 5396"/>
              <a:gd name="T83" fmla="*/ 2147483647 h 40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396" h="4072">
                <a:moveTo>
                  <a:pt x="4994" y="0"/>
                </a:moveTo>
                <a:lnTo>
                  <a:pt x="88" y="0"/>
                </a:lnTo>
                <a:lnTo>
                  <a:pt x="70" y="2"/>
                </a:lnTo>
                <a:lnTo>
                  <a:pt x="54" y="8"/>
                </a:lnTo>
                <a:lnTo>
                  <a:pt x="38" y="16"/>
                </a:lnTo>
                <a:lnTo>
                  <a:pt x="26" y="28"/>
                </a:lnTo>
                <a:lnTo>
                  <a:pt x="14" y="40"/>
                </a:lnTo>
                <a:lnTo>
                  <a:pt x="6" y="56"/>
                </a:lnTo>
                <a:lnTo>
                  <a:pt x="0" y="72"/>
                </a:lnTo>
                <a:lnTo>
                  <a:pt x="0" y="90"/>
                </a:lnTo>
                <a:lnTo>
                  <a:pt x="0" y="3034"/>
                </a:lnTo>
                <a:lnTo>
                  <a:pt x="2" y="3054"/>
                </a:lnTo>
                <a:lnTo>
                  <a:pt x="6" y="3070"/>
                </a:lnTo>
                <a:lnTo>
                  <a:pt x="16" y="3086"/>
                </a:lnTo>
                <a:lnTo>
                  <a:pt x="26" y="3100"/>
                </a:lnTo>
                <a:lnTo>
                  <a:pt x="40" y="3112"/>
                </a:lnTo>
                <a:lnTo>
                  <a:pt x="56" y="3120"/>
                </a:lnTo>
                <a:lnTo>
                  <a:pt x="74" y="3126"/>
                </a:lnTo>
                <a:lnTo>
                  <a:pt x="92" y="3128"/>
                </a:lnTo>
                <a:lnTo>
                  <a:pt x="3628" y="3128"/>
                </a:lnTo>
                <a:lnTo>
                  <a:pt x="3648" y="3128"/>
                </a:lnTo>
                <a:lnTo>
                  <a:pt x="3666" y="3134"/>
                </a:lnTo>
                <a:lnTo>
                  <a:pt x="3680" y="3142"/>
                </a:lnTo>
                <a:lnTo>
                  <a:pt x="3694" y="3152"/>
                </a:lnTo>
                <a:lnTo>
                  <a:pt x="3704" y="3164"/>
                </a:lnTo>
                <a:lnTo>
                  <a:pt x="3712" y="3180"/>
                </a:lnTo>
                <a:lnTo>
                  <a:pt x="3718" y="3198"/>
                </a:lnTo>
                <a:lnTo>
                  <a:pt x="3718" y="3216"/>
                </a:lnTo>
                <a:lnTo>
                  <a:pt x="3718" y="3968"/>
                </a:lnTo>
                <a:lnTo>
                  <a:pt x="3720" y="3990"/>
                </a:lnTo>
                <a:lnTo>
                  <a:pt x="3726" y="4010"/>
                </a:lnTo>
                <a:lnTo>
                  <a:pt x="3736" y="4028"/>
                </a:lnTo>
                <a:lnTo>
                  <a:pt x="3750" y="4042"/>
                </a:lnTo>
                <a:lnTo>
                  <a:pt x="3764" y="4056"/>
                </a:lnTo>
                <a:lnTo>
                  <a:pt x="3782" y="4064"/>
                </a:lnTo>
                <a:lnTo>
                  <a:pt x="3802" y="4070"/>
                </a:lnTo>
                <a:lnTo>
                  <a:pt x="3824" y="4072"/>
                </a:lnTo>
                <a:lnTo>
                  <a:pt x="5292" y="4072"/>
                </a:lnTo>
                <a:lnTo>
                  <a:pt x="5312" y="4070"/>
                </a:lnTo>
                <a:lnTo>
                  <a:pt x="5332" y="4064"/>
                </a:lnTo>
                <a:lnTo>
                  <a:pt x="5350" y="4056"/>
                </a:lnTo>
                <a:lnTo>
                  <a:pt x="5366" y="4042"/>
                </a:lnTo>
                <a:lnTo>
                  <a:pt x="5378" y="4028"/>
                </a:lnTo>
                <a:lnTo>
                  <a:pt x="5388" y="4010"/>
                </a:lnTo>
                <a:lnTo>
                  <a:pt x="5394" y="3990"/>
                </a:lnTo>
                <a:lnTo>
                  <a:pt x="5396" y="3968"/>
                </a:lnTo>
                <a:lnTo>
                  <a:pt x="5396" y="3230"/>
                </a:lnTo>
                <a:lnTo>
                  <a:pt x="5394" y="3210"/>
                </a:lnTo>
                <a:lnTo>
                  <a:pt x="5388" y="3190"/>
                </a:lnTo>
                <a:lnTo>
                  <a:pt x="5378" y="3174"/>
                </a:lnTo>
                <a:lnTo>
                  <a:pt x="5366" y="3158"/>
                </a:lnTo>
                <a:lnTo>
                  <a:pt x="5350" y="3146"/>
                </a:lnTo>
                <a:lnTo>
                  <a:pt x="5334" y="3136"/>
                </a:lnTo>
                <a:lnTo>
                  <a:pt x="5314" y="3130"/>
                </a:lnTo>
                <a:lnTo>
                  <a:pt x="5294" y="3128"/>
                </a:lnTo>
                <a:lnTo>
                  <a:pt x="5160" y="3128"/>
                </a:lnTo>
                <a:lnTo>
                  <a:pt x="5144" y="3126"/>
                </a:lnTo>
                <a:lnTo>
                  <a:pt x="5128" y="3120"/>
                </a:lnTo>
                <a:lnTo>
                  <a:pt x="5116" y="3112"/>
                </a:lnTo>
                <a:lnTo>
                  <a:pt x="5104" y="3100"/>
                </a:lnTo>
                <a:lnTo>
                  <a:pt x="5096" y="3086"/>
                </a:lnTo>
                <a:lnTo>
                  <a:pt x="5088" y="3072"/>
                </a:lnTo>
                <a:lnTo>
                  <a:pt x="5084" y="3054"/>
                </a:lnTo>
                <a:lnTo>
                  <a:pt x="5082" y="3036"/>
                </a:lnTo>
                <a:lnTo>
                  <a:pt x="5084" y="90"/>
                </a:lnTo>
                <a:lnTo>
                  <a:pt x="5082" y="72"/>
                </a:lnTo>
                <a:lnTo>
                  <a:pt x="5076" y="56"/>
                </a:lnTo>
                <a:lnTo>
                  <a:pt x="5068" y="40"/>
                </a:lnTo>
                <a:lnTo>
                  <a:pt x="5056" y="28"/>
                </a:lnTo>
                <a:lnTo>
                  <a:pt x="5044" y="16"/>
                </a:lnTo>
                <a:lnTo>
                  <a:pt x="5028" y="8"/>
                </a:lnTo>
                <a:lnTo>
                  <a:pt x="5012" y="2"/>
                </a:lnTo>
                <a:lnTo>
                  <a:pt x="4994" y="0"/>
                </a:lnTo>
                <a:close/>
              </a:path>
            </a:pathLst>
          </a:custGeom>
          <a:solidFill>
            <a:srgbClr val="3B432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8514" y="5118100"/>
            <a:ext cx="17319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486526" y="5429250"/>
            <a:ext cx="777875" cy="922338"/>
          </a:xfrm>
          <a:prstGeom prst="rect">
            <a:avLst/>
          </a:prstGeom>
          <a:solidFill>
            <a:srgbClr val="DDDBD8">
              <a:alpha val="89018"/>
            </a:srgbClr>
          </a:solidFill>
          <a:ln w="15875">
            <a:solidFill>
              <a:srgbClr val="3F3F3F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950"/>
              </a:lnSpc>
              <a:defRPr/>
            </a:pPr>
            <a:r>
              <a:rPr lang="en-US" sz="900" dirty="0" smtClean="0"/>
              <a:t>Insert logo</a:t>
            </a:r>
            <a:br>
              <a:rPr lang="en-US" sz="900" dirty="0" smtClean="0"/>
            </a:br>
            <a:r>
              <a:rPr lang="en-US" sz="900" dirty="0" smtClean="0"/>
              <a:t>here</a:t>
            </a:r>
            <a:br>
              <a:rPr lang="en-US" sz="900" dirty="0" smtClean="0"/>
            </a:br>
            <a:r>
              <a:rPr lang="en-US" sz="900" dirty="0" smtClean="0"/>
              <a:t>90% height</a:t>
            </a:r>
          </a:p>
          <a:p>
            <a:pPr algn="ctr" eaLnBrk="1" hangingPunct="1">
              <a:lnSpc>
                <a:spcPts val="950"/>
              </a:lnSpc>
              <a:defRPr/>
            </a:pPr>
            <a:r>
              <a:rPr lang="en-US" sz="900" dirty="0" smtClean="0"/>
              <a:t>of the </a:t>
            </a:r>
            <a:br>
              <a:rPr lang="en-US" sz="900" dirty="0" smtClean="0"/>
            </a:br>
            <a:r>
              <a:rPr lang="en-US" sz="900" dirty="0" smtClean="0"/>
              <a:t>U.S. Army</a:t>
            </a:r>
            <a:br>
              <a:rPr lang="en-US" sz="900" dirty="0" smtClean="0"/>
            </a:br>
            <a:r>
              <a:rPr lang="en-US" sz="900" dirty="0" smtClean="0"/>
              <a:t>logo</a:t>
            </a:r>
            <a:endParaRPr lang="en-US" sz="900" dirty="0"/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-538164" y="4987925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531813"/>
            <a:ext cx="6858000" cy="24384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3600" b="1" kern="1200" dirty="0" smtClean="0">
                <a:solidFill>
                  <a:srgbClr val="F9C93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09575" y="3275013"/>
            <a:ext cx="6858000" cy="13716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200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8B0282-66B5-4F96-A160-1346FF2A9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st P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198438" y="161925"/>
            <a:ext cx="8566150" cy="6464300"/>
          </a:xfrm>
          <a:custGeom>
            <a:avLst/>
            <a:gdLst>
              <a:gd name="T0" fmla="*/ 2147483647 w 5396"/>
              <a:gd name="T1" fmla="*/ 0 h 4072"/>
              <a:gd name="T2" fmla="*/ 2147483647 w 5396"/>
              <a:gd name="T3" fmla="*/ 2147483647 h 4072"/>
              <a:gd name="T4" fmla="*/ 2147483647 w 5396"/>
              <a:gd name="T5" fmla="*/ 2147483647 h 4072"/>
              <a:gd name="T6" fmla="*/ 2147483647 w 5396"/>
              <a:gd name="T7" fmla="*/ 2147483647 h 4072"/>
              <a:gd name="T8" fmla="*/ 0 w 5396"/>
              <a:gd name="T9" fmla="*/ 2147483647 h 4072"/>
              <a:gd name="T10" fmla="*/ 0 w 5396"/>
              <a:gd name="T11" fmla="*/ 2147483647 h 4072"/>
              <a:gd name="T12" fmla="*/ 2147483647 w 5396"/>
              <a:gd name="T13" fmla="*/ 2147483647 h 4072"/>
              <a:gd name="T14" fmla="*/ 2147483647 w 5396"/>
              <a:gd name="T15" fmla="*/ 2147483647 h 4072"/>
              <a:gd name="T16" fmla="*/ 2147483647 w 5396"/>
              <a:gd name="T17" fmla="*/ 2147483647 h 4072"/>
              <a:gd name="T18" fmla="*/ 2147483647 w 5396"/>
              <a:gd name="T19" fmla="*/ 2147483647 h 4072"/>
              <a:gd name="T20" fmla="*/ 2147483647 w 5396"/>
              <a:gd name="T21" fmla="*/ 2147483647 h 4072"/>
              <a:gd name="T22" fmla="*/ 2147483647 w 5396"/>
              <a:gd name="T23" fmla="*/ 2147483647 h 4072"/>
              <a:gd name="T24" fmla="*/ 2147483647 w 5396"/>
              <a:gd name="T25" fmla="*/ 2147483647 h 4072"/>
              <a:gd name="T26" fmla="*/ 2147483647 w 5396"/>
              <a:gd name="T27" fmla="*/ 2147483647 h 4072"/>
              <a:gd name="T28" fmla="*/ 2147483647 w 5396"/>
              <a:gd name="T29" fmla="*/ 2147483647 h 4072"/>
              <a:gd name="T30" fmla="*/ 2147483647 w 5396"/>
              <a:gd name="T31" fmla="*/ 2147483647 h 4072"/>
              <a:gd name="T32" fmla="*/ 2147483647 w 5396"/>
              <a:gd name="T33" fmla="*/ 2147483647 h 4072"/>
              <a:gd name="T34" fmla="*/ 2147483647 w 5396"/>
              <a:gd name="T35" fmla="*/ 2147483647 h 4072"/>
              <a:gd name="T36" fmla="*/ 2147483647 w 5396"/>
              <a:gd name="T37" fmla="*/ 2147483647 h 4072"/>
              <a:gd name="T38" fmla="*/ 2147483647 w 5396"/>
              <a:gd name="T39" fmla="*/ 2147483647 h 4072"/>
              <a:gd name="T40" fmla="*/ 2147483647 w 5396"/>
              <a:gd name="T41" fmla="*/ 2147483647 h 4072"/>
              <a:gd name="T42" fmla="*/ 2147483647 w 5396"/>
              <a:gd name="T43" fmla="*/ 2147483647 h 4072"/>
              <a:gd name="T44" fmla="*/ 2147483647 w 5396"/>
              <a:gd name="T45" fmla="*/ 2147483647 h 4072"/>
              <a:gd name="T46" fmla="*/ 2147483647 w 5396"/>
              <a:gd name="T47" fmla="*/ 2147483647 h 4072"/>
              <a:gd name="T48" fmla="*/ 2147483647 w 5396"/>
              <a:gd name="T49" fmla="*/ 2147483647 h 4072"/>
              <a:gd name="T50" fmla="*/ 2147483647 w 5396"/>
              <a:gd name="T51" fmla="*/ 2147483647 h 4072"/>
              <a:gd name="T52" fmla="*/ 2147483647 w 5396"/>
              <a:gd name="T53" fmla="*/ 2147483647 h 4072"/>
              <a:gd name="T54" fmla="*/ 2147483647 w 5396"/>
              <a:gd name="T55" fmla="*/ 2147483647 h 4072"/>
              <a:gd name="T56" fmla="*/ 2147483647 w 5396"/>
              <a:gd name="T57" fmla="*/ 2147483647 h 4072"/>
              <a:gd name="T58" fmla="*/ 2147483647 w 5396"/>
              <a:gd name="T59" fmla="*/ 2147483647 h 4072"/>
              <a:gd name="T60" fmla="*/ 2147483647 w 5396"/>
              <a:gd name="T61" fmla="*/ 2147483647 h 4072"/>
              <a:gd name="T62" fmla="*/ 2147483647 w 5396"/>
              <a:gd name="T63" fmla="*/ 2147483647 h 4072"/>
              <a:gd name="T64" fmla="*/ 2147483647 w 5396"/>
              <a:gd name="T65" fmla="*/ 2147483647 h 4072"/>
              <a:gd name="T66" fmla="*/ 2147483647 w 5396"/>
              <a:gd name="T67" fmla="*/ 2147483647 h 4072"/>
              <a:gd name="T68" fmla="*/ 2147483647 w 5396"/>
              <a:gd name="T69" fmla="*/ 2147483647 h 4072"/>
              <a:gd name="T70" fmla="*/ 2147483647 w 5396"/>
              <a:gd name="T71" fmla="*/ 2147483647 h 4072"/>
              <a:gd name="T72" fmla="*/ 2147483647 w 5396"/>
              <a:gd name="T73" fmla="*/ 2147483647 h 4072"/>
              <a:gd name="T74" fmla="*/ 2147483647 w 5396"/>
              <a:gd name="T75" fmla="*/ 2147483647 h 4072"/>
              <a:gd name="T76" fmla="*/ 2147483647 w 5396"/>
              <a:gd name="T77" fmla="*/ 2147483647 h 4072"/>
              <a:gd name="T78" fmla="*/ 2147483647 w 5396"/>
              <a:gd name="T79" fmla="*/ 2147483647 h 4072"/>
              <a:gd name="T80" fmla="*/ 2147483647 w 5396"/>
              <a:gd name="T81" fmla="*/ 2147483647 h 4072"/>
              <a:gd name="T82" fmla="*/ 2147483647 w 5396"/>
              <a:gd name="T83" fmla="*/ 2147483647 h 40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396" h="4072">
                <a:moveTo>
                  <a:pt x="4994" y="0"/>
                </a:moveTo>
                <a:lnTo>
                  <a:pt x="88" y="0"/>
                </a:lnTo>
                <a:lnTo>
                  <a:pt x="70" y="2"/>
                </a:lnTo>
                <a:lnTo>
                  <a:pt x="54" y="8"/>
                </a:lnTo>
                <a:lnTo>
                  <a:pt x="38" y="16"/>
                </a:lnTo>
                <a:lnTo>
                  <a:pt x="26" y="28"/>
                </a:lnTo>
                <a:lnTo>
                  <a:pt x="14" y="40"/>
                </a:lnTo>
                <a:lnTo>
                  <a:pt x="6" y="56"/>
                </a:lnTo>
                <a:lnTo>
                  <a:pt x="0" y="72"/>
                </a:lnTo>
                <a:lnTo>
                  <a:pt x="0" y="90"/>
                </a:lnTo>
                <a:lnTo>
                  <a:pt x="0" y="3034"/>
                </a:lnTo>
                <a:lnTo>
                  <a:pt x="2" y="3054"/>
                </a:lnTo>
                <a:lnTo>
                  <a:pt x="6" y="3070"/>
                </a:lnTo>
                <a:lnTo>
                  <a:pt x="16" y="3086"/>
                </a:lnTo>
                <a:lnTo>
                  <a:pt x="26" y="3100"/>
                </a:lnTo>
                <a:lnTo>
                  <a:pt x="40" y="3112"/>
                </a:lnTo>
                <a:lnTo>
                  <a:pt x="56" y="3120"/>
                </a:lnTo>
                <a:lnTo>
                  <a:pt x="74" y="3126"/>
                </a:lnTo>
                <a:lnTo>
                  <a:pt x="92" y="3128"/>
                </a:lnTo>
                <a:lnTo>
                  <a:pt x="3628" y="3128"/>
                </a:lnTo>
                <a:lnTo>
                  <a:pt x="3648" y="3128"/>
                </a:lnTo>
                <a:lnTo>
                  <a:pt x="3666" y="3134"/>
                </a:lnTo>
                <a:lnTo>
                  <a:pt x="3680" y="3142"/>
                </a:lnTo>
                <a:lnTo>
                  <a:pt x="3694" y="3152"/>
                </a:lnTo>
                <a:lnTo>
                  <a:pt x="3704" y="3164"/>
                </a:lnTo>
                <a:lnTo>
                  <a:pt x="3712" y="3180"/>
                </a:lnTo>
                <a:lnTo>
                  <a:pt x="3718" y="3198"/>
                </a:lnTo>
                <a:lnTo>
                  <a:pt x="3718" y="3216"/>
                </a:lnTo>
                <a:lnTo>
                  <a:pt x="3718" y="3968"/>
                </a:lnTo>
                <a:lnTo>
                  <a:pt x="3720" y="3990"/>
                </a:lnTo>
                <a:lnTo>
                  <a:pt x="3726" y="4010"/>
                </a:lnTo>
                <a:lnTo>
                  <a:pt x="3736" y="4028"/>
                </a:lnTo>
                <a:lnTo>
                  <a:pt x="3750" y="4042"/>
                </a:lnTo>
                <a:lnTo>
                  <a:pt x="3764" y="4056"/>
                </a:lnTo>
                <a:lnTo>
                  <a:pt x="3782" y="4064"/>
                </a:lnTo>
                <a:lnTo>
                  <a:pt x="3802" y="4070"/>
                </a:lnTo>
                <a:lnTo>
                  <a:pt x="3824" y="4072"/>
                </a:lnTo>
                <a:lnTo>
                  <a:pt x="5292" y="4072"/>
                </a:lnTo>
                <a:lnTo>
                  <a:pt x="5312" y="4070"/>
                </a:lnTo>
                <a:lnTo>
                  <a:pt x="5332" y="4064"/>
                </a:lnTo>
                <a:lnTo>
                  <a:pt x="5350" y="4056"/>
                </a:lnTo>
                <a:lnTo>
                  <a:pt x="5366" y="4042"/>
                </a:lnTo>
                <a:lnTo>
                  <a:pt x="5378" y="4028"/>
                </a:lnTo>
                <a:lnTo>
                  <a:pt x="5388" y="4010"/>
                </a:lnTo>
                <a:lnTo>
                  <a:pt x="5394" y="3990"/>
                </a:lnTo>
                <a:lnTo>
                  <a:pt x="5396" y="3968"/>
                </a:lnTo>
                <a:lnTo>
                  <a:pt x="5396" y="3230"/>
                </a:lnTo>
                <a:lnTo>
                  <a:pt x="5394" y="3210"/>
                </a:lnTo>
                <a:lnTo>
                  <a:pt x="5388" y="3190"/>
                </a:lnTo>
                <a:lnTo>
                  <a:pt x="5378" y="3174"/>
                </a:lnTo>
                <a:lnTo>
                  <a:pt x="5366" y="3158"/>
                </a:lnTo>
                <a:lnTo>
                  <a:pt x="5350" y="3146"/>
                </a:lnTo>
                <a:lnTo>
                  <a:pt x="5334" y="3136"/>
                </a:lnTo>
                <a:lnTo>
                  <a:pt x="5314" y="3130"/>
                </a:lnTo>
                <a:lnTo>
                  <a:pt x="5294" y="3128"/>
                </a:lnTo>
                <a:lnTo>
                  <a:pt x="5160" y="3128"/>
                </a:lnTo>
                <a:lnTo>
                  <a:pt x="5144" y="3126"/>
                </a:lnTo>
                <a:lnTo>
                  <a:pt x="5128" y="3120"/>
                </a:lnTo>
                <a:lnTo>
                  <a:pt x="5116" y="3112"/>
                </a:lnTo>
                <a:lnTo>
                  <a:pt x="5104" y="3100"/>
                </a:lnTo>
                <a:lnTo>
                  <a:pt x="5096" y="3086"/>
                </a:lnTo>
                <a:lnTo>
                  <a:pt x="5088" y="3072"/>
                </a:lnTo>
                <a:lnTo>
                  <a:pt x="5084" y="3054"/>
                </a:lnTo>
                <a:lnTo>
                  <a:pt x="5082" y="3036"/>
                </a:lnTo>
                <a:lnTo>
                  <a:pt x="5084" y="90"/>
                </a:lnTo>
                <a:lnTo>
                  <a:pt x="5082" y="72"/>
                </a:lnTo>
                <a:lnTo>
                  <a:pt x="5076" y="56"/>
                </a:lnTo>
                <a:lnTo>
                  <a:pt x="5068" y="40"/>
                </a:lnTo>
                <a:lnTo>
                  <a:pt x="5056" y="28"/>
                </a:lnTo>
                <a:lnTo>
                  <a:pt x="5044" y="16"/>
                </a:lnTo>
                <a:lnTo>
                  <a:pt x="5028" y="8"/>
                </a:lnTo>
                <a:lnTo>
                  <a:pt x="5012" y="2"/>
                </a:lnTo>
                <a:lnTo>
                  <a:pt x="4994" y="0"/>
                </a:lnTo>
                <a:close/>
              </a:path>
            </a:pathLst>
          </a:custGeom>
          <a:solidFill>
            <a:srgbClr val="32362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" name="Picture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8514" y="5118100"/>
            <a:ext cx="1731962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486526" y="5429250"/>
            <a:ext cx="777875" cy="922338"/>
          </a:xfrm>
          <a:prstGeom prst="rect">
            <a:avLst/>
          </a:prstGeom>
          <a:solidFill>
            <a:srgbClr val="DDDBD8">
              <a:alpha val="89018"/>
            </a:srgbClr>
          </a:solidFill>
          <a:ln w="15875">
            <a:solidFill>
              <a:srgbClr val="3F3F3F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950"/>
              </a:lnSpc>
              <a:defRPr/>
            </a:pPr>
            <a:r>
              <a:rPr lang="en-US" sz="900" dirty="0" smtClean="0"/>
              <a:t>Insert logo</a:t>
            </a:r>
            <a:br>
              <a:rPr lang="en-US" sz="900" dirty="0" smtClean="0"/>
            </a:br>
            <a:r>
              <a:rPr lang="en-US" sz="900" dirty="0" smtClean="0"/>
              <a:t>here</a:t>
            </a:r>
            <a:br>
              <a:rPr lang="en-US" sz="900" dirty="0" smtClean="0"/>
            </a:br>
            <a:r>
              <a:rPr lang="en-US" sz="900" dirty="0" smtClean="0"/>
              <a:t>90% height</a:t>
            </a:r>
          </a:p>
          <a:p>
            <a:pPr algn="ctr" eaLnBrk="1" hangingPunct="1">
              <a:lnSpc>
                <a:spcPts val="950"/>
              </a:lnSpc>
              <a:defRPr/>
            </a:pPr>
            <a:r>
              <a:rPr lang="en-US" sz="900" dirty="0" smtClean="0"/>
              <a:t>of the </a:t>
            </a:r>
            <a:br>
              <a:rPr lang="en-US" sz="900" dirty="0" smtClean="0"/>
            </a:br>
            <a:r>
              <a:rPr lang="en-US" sz="900" dirty="0" smtClean="0"/>
              <a:t>U.S. Army</a:t>
            </a:r>
            <a:br>
              <a:rPr lang="en-US" sz="900" dirty="0" smtClean="0"/>
            </a:br>
            <a:r>
              <a:rPr lang="en-US" sz="900" dirty="0" smtClean="0"/>
              <a:t>logo</a:t>
            </a:r>
            <a:endParaRPr lang="en-US" sz="9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531813"/>
            <a:ext cx="6858000" cy="24384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3600" b="1" kern="1200" dirty="0" smtClean="0">
                <a:solidFill>
                  <a:srgbClr val="F9C93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09575" y="3275013"/>
            <a:ext cx="6858000" cy="13716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200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AB3C49B2-806A-4B33-B50A-90763CB1A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rgbClr val="C9C9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198438" y="161925"/>
            <a:ext cx="8566150" cy="6464300"/>
          </a:xfrm>
          <a:custGeom>
            <a:avLst/>
            <a:gdLst>
              <a:gd name="T0" fmla="*/ 2147483647 w 5396"/>
              <a:gd name="T1" fmla="*/ 0 h 4072"/>
              <a:gd name="T2" fmla="*/ 2147483647 w 5396"/>
              <a:gd name="T3" fmla="*/ 2147483647 h 4072"/>
              <a:gd name="T4" fmla="*/ 2147483647 w 5396"/>
              <a:gd name="T5" fmla="*/ 2147483647 h 4072"/>
              <a:gd name="T6" fmla="*/ 2147483647 w 5396"/>
              <a:gd name="T7" fmla="*/ 2147483647 h 4072"/>
              <a:gd name="T8" fmla="*/ 0 w 5396"/>
              <a:gd name="T9" fmla="*/ 2147483647 h 4072"/>
              <a:gd name="T10" fmla="*/ 0 w 5396"/>
              <a:gd name="T11" fmla="*/ 2147483647 h 4072"/>
              <a:gd name="T12" fmla="*/ 2147483647 w 5396"/>
              <a:gd name="T13" fmla="*/ 2147483647 h 4072"/>
              <a:gd name="T14" fmla="*/ 2147483647 w 5396"/>
              <a:gd name="T15" fmla="*/ 2147483647 h 4072"/>
              <a:gd name="T16" fmla="*/ 2147483647 w 5396"/>
              <a:gd name="T17" fmla="*/ 2147483647 h 4072"/>
              <a:gd name="T18" fmla="*/ 2147483647 w 5396"/>
              <a:gd name="T19" fmla="*/ 2147483647 h 4072"/>
              <a:gd name="T20" fmla="*/ 2147483647 w 5396"/>
              <a:gd name="T21" fmla="*/ 2147483647 h 4072"/>
              <a:gd name="T22" fmla="*/ 2147483647 w 5396"/>
              <a:gd name="T23" fmla="*/ 2147483647 h 4072"/>
              <a:gd name="T24" fmla="*/ 2147483647 w 5396"/>
              <a:gd name="T25" fmla="*/ 2147483647 h 4072"/>
              <a:gd name="T26" fmla="*/ 2147483647 w 5396"/>
              <a:gd name="T27" fmla="*/ 2147483647 h 4072"/>
              <a:gd name="T28" fmla="*/ 2147483647 w 5396"/>
              <a:gd name="T29" fmla="*/ 2147483647 h 4072"/>
              <a:gd name="T30" fmla="*/ 2147483647 w 5396"/>
              <a:gd name="T31" fmla="*/ 2147483647 h 4072"/>
              <a:gd name="T32" fmla="*/ 2147483647 w 5396"/>
              <a:gd name="T33" fmla="*/ 2147483647 h 4072"/>
              <a:gd name="T34" fmla="*/ 2147483647 w 5396"/>
              <a:gd name="T35" fmla="*/ 2147483647 h 4072"/>
              <a:gd name="T36" fmla="*/ 2147483647 w 5396"/>
              <a:gd name="T37" fmla="*/ 2147483647 h 4072"/>
              <a:gd name="T38" fmla="*/ 2147483647 w 5396"/>
              <a:gd name="T39" fmla="*/ 2147483647 h 4072"/>
              <a:gd name="T40" fmla="*/ 2147483647 w 5396"/>
              <a:gd name="T41" fmla="*/ 2147483647 h 4072"/>
              <a:gd name="T42" fmla="*/ 2147483647 w 5396"/>
              <a:gd name="T43" fmla="*/ 2147483647 h 4072"/>
              <a:gd name="T44" fmla="*/ 2147483647 w 5396"/>
              <a:gd name="T45" fmla="*/ 2147483647 h 4072"/>
              <a:gd name="T46" fmla="*/ 2147483647 w 5396"/>
              <a:gd name="T47" fmla="*/ 2147483647 h 4072"/>
              <a:gd name="T48" fmla="*/ 2147483647 w 5396"/>
              <a:gd name="T49" fmla="*/ 2147483647 h 4072"/>
              <a:gd name="T50" fmla="*/ 2147483647 w 5396"/>
              <a:gd name="T51" fmla="*/ 2147483647 h 4072"/>
              <a:gd name="T52" fmla="*/ 2147483647 w 5396"/>
              <a:gd name="T53" fmla="*/ 2147483647 h 4072"/>
              <a:gd name="T54" fmla="*/ 2147483647 w 5396"/>
              <a:gd name="T55" fmla="*/ 2147483647 h 4072"/>
              <a:gd name="T56" fmla="*/ 2147483647 w 5396"/>
              <a:gd name="T57" fmla="*/ 2147483647 h 4072"/>
              <a:gd name="T58" fmla="*/ 2147483647 w 5396"/>
              <a:gd name="T59" fmla="*/ 2147483647 h 4072"/>
              <a:gd name="T60" fmla="*/ 2147483647 w 5396"/>
              <a:gd name="T61" fmla="*/ 2147483647 h 4072"/>
              <a:gd name="T62" fmla="*/ 2147483647 w 5396"/>
              <a:gd name="T63" fmla="*/ 2147483647 h 4072"/>
              <a:gd name="T64" fmla="*/ 2147483647 w 5396"/>
              <a:gd name="T65" fmla="*/ 2147483647 h 4072"/>
              <a:gd name="T66" fmla="*/ 2147483647 w 5396"/>
              <a:gd name="T67" fmla="*/ 2147483647 h 4072"/>
              <a:gd name="T68" fmla="*/ 2147483647 w 5396"/>
              <a:gd name="T69" fmla="*/ 2147483647 h 4072"/>
              <a:gd name="T70" fmla="*/ 2147483647 w 5396"/>
              <a:gd name="T71" fmla="*/ 2147483647 h 4072"/>
              <a:gd name="T72" fmla="*/ 2147483647 w 5396"/>
              <a:gd name="T73" fmla="*/ 2147483647 h 4072"/>
              <a:gd name="T74" fmla="*/ 2147483647 w 5396"/>
              <a:gd name="T75" fmla="*/ 2147483647 h 4072"/>
              <a:gd name="T76" fmla="*/ 2147483647 w 5396"/>
              <a:gd name="T77" fmla="*/ 2147483647 h 4072"/>
              <a:gd name="T78" fmla="*/ 2147483647 w 5396"/>
              <a:gd name="T79" fmla="*/ 2147483647 h 4072"/>
              <a:gd name="T80" fmla="*/ 2147483647 w 5396"/>
              <a:gd name="T81" fmla="*/ 2147483647 h 4072"/>
              <a:gd name="T82" fmla="*/ 2147483647 w 5396"/>
              <a:gd name="T83" fmla="*/ 2147483647 h 40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396" h="4072">
                <a:moveTo>
                  <a:pt x="4994" y="0"/>
                </a:moveTo>
                <a:lnTo>
                  <a:pt x="88" y="0"/>
                </a:lnTo>
                <a:lnTo>
                  <a:pt x="70" y="2"/>
                </a:lnTo>
                <a:lnTo>
                  <a:pt x="54" y="8"/>
                </a:lnTo>
                <a:lnTo>
                  <a:pt x="38" y="16"/>
                </a:lnTo>
                <a:lnTo>
                  <a:pt x="26" y="28"/>
                </a:lnTo>
                <a:lnTo>
                  <a:pt x="14" y="40"/>
                </a:lnTo>
                <a:lnTo>
                  <a:pt x="6" y="56"/>
                </a:lnTo>
                <a:lnTo>
                  <a:pt x="0" y="72"/>
                </a:lnTo>
                <a:lnTo>
                  <a:pt x="0" y="90"/>
                </a:lnTo>
                <a:lnTo>
                  <a:pt x="0" y="3034"/>
                </a:lnTo>
                <a:lnTo>
                  <a:pt x="2" y="3054"/>
                </a:lnTo>
                <a:lnTo>
                  <a:pt x="6" y="3070"/>
                </a:lnTo>
                <a:lnTo>
                  <a:pt x="16" y="3086"/>
                </a:lnTo>
                <a:lnTo>
                  <a:pt x="26" y="3100"/>
                </a:lnTo>
                <a:lnTo>
                  <a:pt x="40" y="3112"/>
                </a:lnTo>
                <a:lnTo>
                  <a:pt x="56" y="3120"/>
                </a:lnTo>
                <a:lnTo>
                  <a:pt x="74" y="3126"/>
                </a:lnTo>
                <a:lnTo>
                  <a:pt x="92" y="3128"/>
                </a:lnTo>
                <a:lnTo>
                  <a:pt x="3628" y="3128"/>
                </a:lnTo>
                <a:lnTo>
                  <a:pt x="3648" y="3128"/>
                </a:lnTo>
                <a:lnTo>
                  <a:pt x="3666" y="3134"/>
                </a:lnTo>
                <a:lnTo>
                  <a:pt x="3680" y="3142"/>
                </a:lnTo>
                <a:lnTo>
                  <a:pt x="3694" y="3152"/>
                </a:lnTo>
                <a:lnTo>
                  <a:pt x="3704" y="3164"/>
                </a:lnTo>
                <a:lnTo>
                  <a:pt x="3712" y="3180"/>
                </a:lnTo>
                <a:lnTo>
                  <a:pt x="3718" y="3198"/>
                </a:lnTo>
                <a:lnTo>
                  <a:pt x="3718" y="3216"/>
                </a:lnTo>
                <a:lnTo>
                  <a:pt x="3718" y="3968"/>
                </a:lnTo>
                <a:lnTo>
                  <a:pt x="3720" y="3990"/>
                </a:lnTo>
                <a:lnTo>
                  <a:pt x="3726" y="4010"/>
                </a:lnTo>
                <a:lnTo>
                  <a:pt x="3736" y="4028"/>
                </a:lnTo>
                <a:lnTo>
                  <a:pt x="3750" y="4042"/>
                </a:lnTo>
                <a:lnTo>
                  <a:pt x="3764" y="4056"/>
                </a:lnTo>
                <a:lnTo>
                  <a:pt x="3782" y="4064"/>
                </a:lnTo>
                <a:lnTo>
                  <a:pt x="3802" y="4070"/>
                </a:lnTo>
                <a:lnTo>
                  <a:pt x="3824" y="4072"/>
                </a:lnTo>
                <a:lnTo>
                  <a:pt x="5292" y="4072"/>
                </a:lnTo>
                <a:lnTo>
                  <a:pt x="5312" y="4070"/>
                </a:lnTo>
                <a:lnTo>
                  <a:pt x="5332" y="4064"/>
                </a:lnTo>
                <a:lnTo>
                  <a:pt x="5350" y="4056"/>
                </a:lnTo>
                <a:lnTo>
                  <a:pt x="5366" y="4042"/>
                </a:lnTo>
                <a:lnTo>
                  <a:pt x="5378" y="4028"/>
                </a:lnTo>
                <a:lnTo>
                  <a:pt x="5388" y="4010"/>
                </a:lnTo>
                <a:lnTo>
                  <a:pt x="5394" y="3990"/>
                </a:lnTo>
                <a:lnTo>
                  <a:pt x="5396" y="3968"/>
                </a:lnTo>
                <a:lnTo>
                  <a:pt x="5396" y="3230"/>
                </a:lnTo>
                <a:lnTo>
                  <a:pt x="5394" y="3210"/>
                </a:lnTo>
                <a:lnTo>
                  <a:pt x="5388" y="3190"/>
                </a:lnTo>
                <a:lnTo>
                  <a:pt x="5378" y="3174"/>
                </a:lnTo>
                <a:lnTo>
                  <a:pt x="5366" y="3158"/>
                </a:lnTo>
                <a:lnTo>
                  <a:pt x="5350" y="3146"/>
                </a:lnTo>
                <a:lnTo>
                  <a:pt x="5334" y="3136"/>
                </a:lnTo>
                <a:lnTo>
                  <a:pt x="5314" y="3130"/>
                </a:lnTo>
                <a:lnTo>
                  <a:pt x="5294" y="3128"/>
                </a:lnTo>
                <a:lnTo>
                  <a:pt x="5160" y="3128"/>
                </a:lnTo>
                <a:lnTo>
                  <a:pt x="5144" y="3126"/>
                </a:lnTo>
                <a:lnTo>
                  <a:pt x="5128" y="3120"/>
                </a:lnTo>
                <a:lnTo>
                  <a:pt x="5116" y="3112"/>
                </a:lnTo>
                <a:lnTo>
                  <a:pt x="5104" y="3100"/>
                </a:lnTo>
                <a:lnTo>
                  <a:pt x="5096" y="3086"/>
                </a:lnTo>
                <a:lnTo>
                  <a:pt x="5088" y="3072"/>
                </a:lnTo>
                <a:lnTo>
                  <a:pt x="5084" y="3054"/>
                </a:lnTo>
                <a:lnTo>
                  <a:pt x="5082" y="3036"/>
                </a:lnTo>
                <a:lnTo>
                  <a:pt x="5084" y="90"/>
                </a:lnTo>
                <a:lnTo>
                  <a:pt x="5082" y="72"/>
                </a:lnTo>
                <a:lnTo>
                  <a:pt x="5076" y="56"/>
                </a:lnTo>
                <a:lnTo>
                  <a:pt x="5068" y="40"/>
                </a:lnTo>
                <a:lnTo>
                  <a:pt x="5056" y="28"/>
                </a:lnTo>
                <a:lnTo>
                  <a:pt x="5044" y="16"/>
                </a:lnTo>
                <a:lnTo>
                  <a:pt x="5028" y="8"/>
                </a:lnTo>
                <a:lnTo>
                  <a:pt x="5012" y="2"/>
                </a:lnTo>
                <a:lnTo>
                  <a:pt x="499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86526" y="5429250"/>
            <a:ext cx="777875" cy="922338"/>
          </a:xfrm>
          <a:prstGeom prst="rect">
            <a:avLst/>
          </a:prstGeom>
          <a:solidFill>
            <a:srgbClr val="DDDBD8">
              <a:alpha val="89018"/>
            </a:srgbClr>
          </a:solidFill>
          <a:ln w="15875">
            <a:solidFill>
              <a:srgbClr val="3F3F3F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950"/>
              </a:lnSpc>
              <a:defRPr/>
            </a:pPr>
            <a:r>
              <a:rPr lang="en-US" sz="900" dirty="0" smtClean="0"/>
              <a:t>Insert logo</a:t>
            </a:r>
            <a:br>
              <a:rPr lang="en-US" sz="900" dirty="0" smtClean="0"/>
            </a:br>
            <a:r>
              <a:rPr lang="en-US" sz="900" dirty="0" smtClean="0"/>
              <a:t>here</a:t>
            </a:r>
            <a:br>
              <a:rPr lang="en-US" sz="900" dirty="0" smtClean="0"/>
            </a:br>
            <a:r>
              <a:rPr lang="en-US" sz="900" dirty="0" smtClean="0"/>
              <a:t>90% height</a:t>
            </a:r>
          </a:p>
          <a:p>
            <a:pPr algn="ctr" eaLnBrk="1" hangingPunct="1">
              <a:lnSpc>
                <a:spcPts val="950"/>
              </a:lnSpc>
              <a:defRPr/>
            </a:pPr>
            <a:r>
              <a:rPr lang="en-US" sz="900" dirty="0" smtClean="0"/>
              <a:t>of the </a:t>
            </a:r>
            <a:br>
              <a:rPr lang="en-US" sz="900" dirty="0" smtClean="0"/>
            </a:br>
            <a:r>
              <a:rPr lang="en-US" sz="900" dirty="0" smtClean="0"/>
              <a:t>U.S. Army</a:t>
            </a:r>
            <a:br>
              <a:rPr lang="en-US" sz="900" dirty="0" smtClean="0"/>
            </a:br>
            <a:r>
              <a:rPr lang="en-US" sz="900" dirty="0" smtClean="0"/>
              <a:t>logo</a:t>
            </a:r>
            <a:endParaRPr lang="en-US" sz="900" dirty="0"/>
          </a:p>
        </p:txBody>
      </p:sp>
      <p:pic>
        <p:nvPicPr>
          <p:cNvPr id="6" name="Picture 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6926" y="5118102"/>
            <a:ext cx="17272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9575" y="531813"/>
            <a:ext cx="6858000" cy="2438400"/>
          </a:xfrm>
          <a:noFill/>
          <a:ln w="9525">
            <a:noFill/>
            <a:miter lim="800000"/>
            <a:headEnd/>
            <a:tailEnd/>
          </a:ln>
        </p:spPr>
        <p:txBody>
          <a:bodyPr anchor="t"/>
          <a:lstStyle>
            <a:lvl1pPr>
              <a:defRPr lang="en-US" sz="3600" b="1" kern="1200" dirty="0" smtClean="0">
                <a:solidFill>
                  <a:srgbClr val="F9C93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09575" y="3275013"/>
            <a:ext cx="6858000" cy="13716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lnSpc>
                <a:spcPts val="2000"/>
              </a:lnSpc>
              <a:defRPr lang="en-US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US" sz="2000" kern="1200" dirty="0" smtClean="0">
                <a:solidFill>
                  <a:srgbClr val="D8D8D8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E4900F6A-2931-4C26-91A3-E25D4C0EAB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1" y="2286001"/>
            <a:ext cx="7400925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3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04801" y="3687764"/>
            <a:ext cx="7426325" cy="85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FBA3073-A0C2-402E-B8E3-A5421E8467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1" y="274639"/>
            <a:ext cx="74009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6DA71F-409A-4956-AEA8-B97C467337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E14293-2786-4AEF-9343-6C558EDBDC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84152" y="167422"/>
            <a:ext cx="8787251" cy="6516053"/>
            <a:chOff x="184151" y="167420"/>
            <a:chExt cx="8787251" cy="6516053"/>
          </a:xfrm>
          <a:solidFill>
            <a:schemeClr val="bg1"/>
          </a:solidFill>
        </p:grpSpPr>
        <p:sp>
          <p:nvSpPr>
            <p:cNvPr id="17" name="Round Same Side Corner Rectangle 23"/>
            <p:cNvSpPr/>
            <p:nvPr/>
          </p:nvSpPr>
          <p:spPr>
            <a:xfrm rot="10800000" flipH="1" flipV="1">
              <a:off x="6787401" y="6038162"/>
              <a:ext cx="717644" cy="444659"/>
            </a:xfrm>
            <a:custGeom>
              <a:avLst/>
              <a:gdLst>
                <a:gd name="connsiteX0" fmla="*/ 148807 w 892825"/>
                <a:gd name="connsiteY0" fmla="*/ 0 h 907730"/>
                <a:gd name="connsiteX1" fmla="*/ 744018 w 892825"/>
                <a:gd name="connsiteY1" fmla="*/ 0 h 907730"/>
                <a:gd name="connsiteX2" fmla="*/ 892825 w 892825"/>
                <a:gd name="connsiteY2" fmla="*/ 148807 h 907730"/>
                <a:gd name="connsiteX3" fmla="*/ 892825 w 892825"/>
                <a:gd name="connsiteY3" fmla="*/ 907730 h 907730"/>
                <a:gd name="connsiteX4" fmla="*/ 892825 w 892825"/>
                <a:gd name="connsiteY4" fmla="*/ 907730 h 907730"/>
                <a:gd name="connsiteX5" fmla="*/ 0 w 892825"/>
                <a:gd name="connsiteY5" fmla="*/ 907730 h 907730"/>
                <a:gd name="connsiteX6" fmla="*/ 0 w 892825"/>
                <a:gd name="connsiteY6" fmla="*/ 907730 h 907730"/>
                <a:gd name="connsiteX7" fmla="*/ 0 w 892825"/>
                <a:gd name="connsiteY7" fmla="*/ 148807 h 907730"/>
                <a:gd name="connsiteX8" fmla="*/ 148807 w 892825"/>
                <a:gd name="connsiteY8" fmla="*/ 0 h 907730"/>
                <a:gd name="connsiteX0" fmla="*/ 148807 w 1454299"/>
                <a:gd name="connsiteY0" fmla="*/ 0 h 907730"/>
                <a:gd name="connsiteX1" fmla="*/ 744018 w 1454299"/>
                <a:gd name="connsiteY1" fmla="*/ 0 h 907730"/>
                <a:gd name="connsiteX2" fmla="*/ 892825 w 1454299"/>
                <a:gd name="connsiteY2" fmla="*/ 148807 h 907730"/>
                <a:gd name="connsiteX3" fmla="*/ 892825 w 1454299"/>
                <a:gd name="connsiteY3" fmla="*/ 907730 h 907730"/>
                <a:gd name="connsiteX4" fmla="*/ 1454299 w 1454299"/>
                <a:gd name="connsiteY4" fmla="*/ 12045 h 907730"/>
                <a:gd name="connsiteX5" fmla="*/ 0 w 1454299"/>
                <a:gd name="connsiteY5" fmla="*/ 907730 h 907730"/>
                <a:gd name="connsiteX6" fmla="*/ 0 w 1454299"/>
                <a:gd name="connsiteY6" fmla="*/ 907730 h 907730"/>
                <a:gd name="connsiteX7" fmla="*/ 0 w 1454299"/>
                <a:gd name="connsiteY7" fmla="*/ 148807 h 907730"/>
                <a:gd name="connsiteX8" fmla="*/ 148807 w 1454299"/>
                <a:gd name="connsiteY8" fmla="*/ 0 h 907730"/>
                <a:gd name="connsiteX0" fmla="*/ 148807 w 1454299"/>
                <a:gd name="connsiteY0" fmla="*/ 703165 h 1610895"/>
                <a:gd name="connsiteX1" fmla="*/ 744018 w 1454299"/>
                <a:gd name="connsiteY1" fmla="*/ 703165 h 1610895"/>
                <a:gd name="connsiteX2" fmla="*/ 892825 w 1454299"/>
                <a:gd name="connsiteY2" fmla="*/ 851972 h 1610895"/>
                <a:gd name="connsiteX3" fmla="*/ 892825 w 1454299"/>
                <a:gd name="connsiteY3" fmla="*/ 1610895 h 1610895"/>
                <a:gd name="connsiteX4" fmla="*/ 1454299 w 1454299"/>
                <a:gd name="connsiteY4" fmla="*/ 715210 h 1610895"/>
                <a:gd name="connsiteX5" fmla="*/ 0 w 1454299"/>
                <a:gd name="connsiteY5" fmla="*/ 1610895 h 1610895"/>
                <a:gd name="connsiteX6" fmla="*/ 1410368 w 1454299"/>
                <a:gd name="connsiteY6" fmla="*/ 0 h 1610895"/>
                <a:gd name="connsiteX7" fmla="*/ 0 w 1454299"/>
                <a:gd name="connsiteY7" fmla="*/ 851972 h 1610895"/>
                <a:gd name="connsiteX8" fmla="*/ 148807 w 1454299"/>
                <a:gd name="connsiteY8" fmla="*/ 703165 h 1610895"/>
                <a:gd name="connsiteX0" fmla="*/ 148807 w 1454299"/>
                <a:gd name="connsiteY0" fmla="*/ 703165 h 1610895"/>
                <a:gd name="connsiteX1" fmla="*/ 744018 w 1454299"/>
                <a:gd name="connsiteY1" fmla="*/ 703165 h 1610895"/>
                <a:gd name="connsiteX2" fmla="*/ 892825 w 1454299"/>
                <a:gd name="connsiteY2" fmla="*/ 851972 h 1610895"/>
                <a:gd name="connsiteX3" fmla="*/ 892825 w 1454299"/>
                <a:gd name="connsiteY3" fmla="*/ 1610895 h 1610895"/>
                <a:gd name="connsiteX4" fmla="*/ 1454299 w 1454299"/>
                <a:gd name="connsiteY4" fmla="*/ 715210 h 1610895"/>
                <a:gd name="connsiteX5" fmla="*/ 0 w 1454299"/>
                <a:gd name="connsiteY5" fmla="*/ 1610895 h 1610895"/>
                <a:gd name="connsiteX6" fmla="*/ 1410368 w 1454299"/>
                <a:gd name="connsiteY6" fmla="*/ 0 h 1610895"/>
                <a:gd name="connsiteX7" fmla="*/ 628316 w 1454299"/>
                <a:gd name="connsiteY7" fmla="*/ 83288 h 1610895"/>
                <a:gd name="connsiteX8" fmla="*/ 148807 w 1454299"/>
                <a:gd name="connsiteY8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3090 w 1313705"/>
                <a:gd name="connsiteY5" fmla="*/ 514684 h 1610895"/>
                <a:gd name="connsiteX6" fmla="*/ 1269774 w 1313705"/>
                <a:gd name="connsiteY6" fmla="*/ 0 h 1610895"/>
                <a:gd name="connsiteX7" fmla="*/ 487722 w 1313705"/>
                <a:gd name="connsiteY7" fmla="*/ 83288 h 1610895"/>
                <a:gd name="connsiteX8" fmla="*/ 8213 w 1313705"/>
                <a:gd name="connsiteY8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89827 w 1313705"/>
                <a:gd name="connsiteY5" fmla="*/ 461210 h 1610895"/>
                <a:gd name="connsiteX6" fmla="*/ 1269774 w 1313705"/>
                <a:gd name="connsiteY6" fmla="*/ 0 h 1610895"/>
                <a:gd name="connsiteX7" fmla="*/ 487722 w 1313705"/>
                <a:gd name="connsiteY7" fmla="*/ 83288 h 1610895"/>
                <a:gd name="connsiteX8" fmla="*/ 8213 w 1313705"/>
                <a:gd name="connsiteY8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9774 w 1313705"/>
                <a:gd name="connsiteY5" fmla="*/ 0 h 1610895"/>
                <a:gd name="connsiteX6" fmla="*/ 487722 w 1313705"/>
                <a:gd name="connsiteY6" fmla="*/ 83288 h 1610895"/>
                <a:gd name="connsiteX7" fmla="*/ 8213 w 1313705"/>
                <a:gd name="connsiteY7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9774 w 1313705"/>
                <a:gd name="connsiteY5" fmla="*/ 0 h 1610895"/>
                <a:gd name="connsiteX6" fmla="*/ 487722 w 1313705"/>
                <a:gd name="connsiteY6" fmla="*/ 83288 h 1610895"/>
                <a:gd name="connsiteX7" fmla="*/ 8213 w 1313705"/>
                <a:gd name="connsiteY7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9774 w 1313705"/>
                <a:gd name="connsiteY5" fmla="*/ 0 h 1610895"/>
                <a:gd name="connsiteX6" fmla="*/ 487722 w 1313705"/>
                <a:gd name="connsiteY6" fmla="*/ 83288 h 1610895"/>
                <a:gd name="connsiteX7" fmla="*/ 8213 w 1313705"/>
                <a:gd name="connsiteY7" fmla="*/ 703165 h 1610895"/>
                <a:gd name="connsiteX0" fmla="*/ 8213 w 1269774"/>
                <a:gd name="connsiteY0" fmla="*/ 703165 h 1610895"/>
                <a:gd name="connsiteX1" fmla="*/ 603424 w 1269774"/>
                <a:gd name="connsiteY1" fmla="*/ 703165 h 1610895"/>
                <a:gd name="connsiteX2" fmla="*/ 752231 w 1269774"/>
                <a:gd name="connsiteY2" fmla="*/ 851972 h 1610895"/>
                <a:gd name="connsiteX3" fmla="*/ 752231 w 1269774"/>
                <a:gd name="connsiteY3" fmla="*/ 1610895 h 1610895"/>
                <a:gd name="connsiteX4" fmla="*/ 966126 w 1269774"/>
                <a:gd name="connsiteY4" fmla="*/ 1604210 h 1610895"/>
                <a:gd name="connsiteX5" fmla="*/ 1269774 w 1269774"/>
                <a:gd name="connsiteY5" fmla="*/ 0 h 1610895"/>
                <a:gd name="connsiteX6" fmla="*/ 487722 w 1269774"/>
                <a:gd name="connsiteY6" fmla="*/ 83288 h 1610895"/>
                <a:gd name="connsiteX7" fmla="*/ 8213 w 1269774"/>
                <a:gd name="connsiteY7" fmla="*/ 703165 h 1610895"/>
                <a:gd name="connsiteX0" fmla="*/ 8213 w 1269774"/>
                <a:gd name="connsiteY0" fmla="*/ 703165 h 1610895"/>
                <a:gd name="connsiteX1" fmla="*/ 603424 w 1269774"/>
                <a:gd name="connsiteY1" fmla="*/ 703165 h 1610895"/>
                <a:gd name="connsiteX2" fmla="*/ 752231 w 1269774"/>
                <a:gd name="connsiteY2" fmla="*/ 851972 h 1610895"/>
                <a:gd name="connsiteX3" fmla="*/ 752231 w 1269774"/>
                <a:gd name="connsiteY3" fmla="*/ 1610895 h 1610895"/>
                <a:gd name="connsiteX4" fmla="*/ 966126 w 1269774"/>
                <a:gd name="connsiteY4" fmla="*/ 1604210 h 1610895"/>
                <a:gd name="connsiteX5" fmla="*/ 1269774 w 1269774"/>
                <a:gd name="connsiteY5" fmla="*/ 0 h 1610895"/>
                <a:gd name="connsiteX6" fmla="*/ 1129406 w 1269774"/>
                <a:gd name="connsiteY6" fmla="*/ 205933 h 1610895"/>
                <a:gd name="connsiteX7" fmla="*/ 487722 w 1269774"/>
                <a:gd name="connsiteY7" fmla="*/ 83288 h 1610895"/>
                <a:gd name="connsiteX8" fmla="*/ 8213 w 1269774"/>
                <a:gd name="connsiteY8" fmla="*/ 703165 h 1610895"/>
                <a:gd name="connsiteX0" fmla="*/ 8213 w 1129406"/>
                <a:gd name="connsiteY0" fmla="*/ 626568 h 1534298"/>
                <a:gd name="connsiteX1" fmla="*/ 603424 w 1129406"/>
                <a:gd name="connsiteY1" fmla="*/ 626568 h 1534298"/>
                <a:gd name="connsiteX2" fmla="*/ 752231 w 1129406"/>
                <a:gd name="connsiteY2" fmla="*/ 775375 h 1534298"/>
                <a:gd name="connsiteX3" fmla="*/ 752231 w 1129406"/>
                <a:gd name="connsiteY3" fmla="*/ 1534298 h 1534298"/>
                <a:gd name="connsiteX4" fmla="*/ 966126 w 1129406"/>
                <a:gd name="connsiteY4" fmla="*/ 1527613 h 1534298"/>
                <a:gd name="connsiteX5" fmla="*/ 1129406 w 1129406"/>
                <a:gd name="connsiteY5" fmla="*/ 129336 h 1534298"/>
                <a:gd name="connsiteX6" fmla="*/ 487722 w 1129406"/>
                <a:gd name="connsiteY6" fmla="*/ 6691 h 1534298"/>
                <a:gd name="connsiteX7" fmla="*/ 8213 w 1129406"/>
                <a:gd name="connsiteY7" fmla="*/ 626568 h 1534298"/>
                <a:gd name="connsiteX0" fmla="*/ 8213 w 1009090"/>
                <a:gd name="connsiteY0" fmla="*/ 626568 h 1534298"/>
                <a:gd name="connsiteX1" fmla="*/ 603424 w 1009090"/>
                <a:gd name="connsiteY1" fmla="*/ 626568 h 1534298"/>
                <a:gd name="connsiteX2" fmla="*/ 752231 w 1009090"/>
                <a:gd name="connsiteY2" fmla="*/ 775375 h 1534298"/>
                <a:gd name="connsiteX3" fmla="*/ 752231 w 1009090"/>
                <a:gd name="connsiteY3" fmla="*/ 1534298 h 1534298"/>
                <a:gd name="connsiteX4" fmla="*/ 966126 w 1009090"/>
                <a:gd name="connsiteY4" fmla="*/ 1527613 h 1534298"/>
                <a:gd name="connsiteX5" fmla="*/ 1009090 w 1009090"/>
                <a:gd name="connsiteY5" fmla="*/ 9020 h 1534298"/>
                <a:gd name="connsiteX6" fmla="*/ 487722 w 1009090"/>
                <a:gd name="connsiteY6" fmla="*/ 6691 h 1534298"/>
                <a:gd name="connsiteX7" fmla="*/ 8213 w 1009090"/>
                <a:gd name="connsiteY7" fmla="*/ 626568 h 1534298"/>
                <a:gd name="connsiteX0" fmla="*/ 8213 w 975669"/>
                <a:gd name="connsiteY0" fmla="*/ 626568 h 1534298"/>
                <a:gd name="connsiteX1" fmla="*/ 603424 w 975669"/>
                <a:gd name="connsiteY1" fmla="*/ 626568 h 1534298"/>
                <a:gd name="connsiteX2" fmla="*/ 752231 w 975669"/>
                <a:gd name="connsiteY2" fmla="*/ 775375 h 1534298"/>
                <a:gd name="connsiteX3" fmla="*/ 752231 w 975669"/>
                <a:gd name="connsiteY3" fmla="*/ 1534298 h 1534298"/>
                <a:gd name="connsiteX4" fmla="*/ 966126 w 975669"/>
                <a:gd name="connsiteY4" fmla="*/ 1527613 h 1534298"/>
                <a:gd name="connsiteX5" fmla="*/ 975669 w 975669"/>
                <a:gd name="connsiteY5" fmla="*/ 9020 h 1534298"/>
                <a:gd name="connsiteX6" fmla="*/ 487722 w 975669"/>
                <a:gd name="connsiteY6" fmla="*/ 6691 h 1534298"/>
                <a:gd name="connsiteX7" fmla="*/ 8213 w 975669"/>
                <a:gd name="connsiteY7" fmla="*/ 626568 h 1534298"/>
                <a:gd name="connsiteX0" fmla="*/ 8213 w 966126"/>
                <a:gd name="connsiteY0" fmla="*/ 626568 h 1534298"/>
                <a:gd name="connsiteX1" fmla="*/ 603424 w 966126"/>
                <a:gd name="connsiteY1" fmla="*/ 626568 h 1534298"/>
                <a:gd name="connsiteX2" fmla="*/ 752231 w 966126"/>
                <a:gd name="connsiteY2" fmla="*/ 775375 h 1534298"/>
                <a:gd name="connsiteX3" fmla="*/ 752231 w 966126"/>
                <a:gd name="connsiteY3" fmla="*/ 1534298 h 1534298"/>
                <a:gd name="connsiteX4" fmla="*/ 966126 w 966126"/>
                <a:gd name="connsiteY4" fmla="*/ 1527613 h 1534298"/>
                <a:gd name="connsiteX5" fmla="*/ 955616 w 966126"/>
                <a:gd name="connsiteY5" fmla="*/ 2336 h 1534298"/>
                <a:gd name="connsiteX6" fmla="*/ 487722 w 966126"/>
                <a:gd name="connsiteY6" fmla="*/ 6691 h 1534298"/>
                <a:gd name="connsiteX7" fmla="*/ 8213 w 966126"/>
                <a:gd name="connsiteY7" fmla="*/ 626568 h 1534298"/>
                <a:gd name="connsiteX0" fmla="*/ 8213 w 966126"/>
                <a:gd name="connsiteY0" fmla="*/ 626568 h 1534298"/>
                <a:gd name="connsiteX1" fmla="*/ 603424 w 966126"/>
                <a:gd name="connsiteY1" fmla="*/ 626568 h 1534298"/>
                <a:gd name="connsiteX2" fmla="*/ 752231 w 966126"/>
                <a:gd name="connsiteY2" fmla="*/ 775375 h 1534298"/>
                <a:gd name="connsiteX3" fmla="*/ 752231 w 966126"/>
                <a:gd name="connsiteY3" fmla="*/ 1534298 h 1534298"/>
                <a:gd name="connsiteX4" fmla="*/ 966126 w 966126"/>
                <a:gd name="connsiteY4" fmla="*/ 1527613 h 1534298"/>
                <a:gd name="connsiteX5" fmla="*/ 962300 w 966126"/>
                <a:gd name="connsiteY5" fmla="*/ 2336 h 1534298"/>
                <a:gd name="connsiteX6" fmla="*/ 487722 w 966126"/>
                <a:gd name="connsiteY6" fmla="*/ 6691 h 1534298"/>
                <a:gd name="connsiteX7" fmla="*/ 8213 w 966126"/>
                <a:gd name="connsiteY7" fmla="*/ 626568 h 1534298"/>
                <a:gd name="connsiteX0" fmla="*/ 0 w 957913"/>
                <a:gd name="connsiteY0" fmla="*/ 630949 h 1538679"/>
                <a:gd name="connsiteX1" fmla="*/ 595211 w 957913"/>
                <a:gd name="connsiteY1" fmla="*/ 630949 h 1538679"/>
                <a:gd name="connsiteX2" fmla="*/ 744018 w 957913"/>
                <a:gd name="connsiteY2" fmla="*/ 779756 h 1538679"/>
                <a:gd name="connsiteX3" fmla="*/ 744018 w 957913"/>
                <a:gd name="connsiteY3" fmla="*/ 1538679 h 1538679"/>
                <a:gd name="connsiteX4" fmla="*/ 957913 w 957913"/>
                <a:gd name="connsiteY4" fmla="*/ 1531994 h 1538679"/>
                <a:gd name="connsiteX5" fmla="*/ 954087 w 957913"/>
                <a:gd name="connsiteY5" fmla="*/ 6717 h 1538679"/>
                <a:gd name="connsiteX6" fmla="*/ 479509 w 957913"/>
                <a:gd name="connsiteY6" fmla="*/ 11072 h 1538679"/>
                <a:gd name="connsiteX7" fmla="*/ 0 w 957913"/>
                <a:gd name="connsiteY7" fmla="*/ 630949 h 1538679"/>
                <a:gd name="connsiteX0" fmla="*/ 0 w 957913"/>
                <a:gd name="connsiteY0" fmla="*/ 637478 h 1545208"/>
                <a:gd name="connsiteX1" fmla="*/ 595211 w 957913"/>
                <a:gd name="connsiteY1" fmla="*/ 637478 h 1545208"/>
                <a:gd name="connsiteX2" fmla="*/ 744018 w 957913"/>
                <a:gd name="connsiteY2" fmla="*/ 786285 h 1545208"/>
                <a:gd name="connsiteX3" fmla="*/ 744018 w 957913"/>
                <a:gd name="connsiteY3" fmla="*/ 1545208 h 1545208"/>
                <a:gd name="connsiteX4" fmla="*/ 957913 w 957913"/>
                <a:gd name="connsiteY4" fmla="*/ 1538523 h 1545208"/>
                <a:gd name="connsiteX5" fmla="*/ 954087 w 957913"/>
                <a:gd name="connsiteY5" fmla="*/ 13246 h 1545208"/>
                <a:gd name="connsiteX6" fmla="*/ 91824 w 957913"/>
                <a:gd name="connsiteY6" fmla="*/ 10917 h 1545208"/>
                <a:gd name="connsiteX7" fmla="*/ 0 w 957913"/>
                <a:gd name="connsiteY7" fmla="*/ 637478 h 1545208"/>
                <a:gd name="connsiteX0" fmla="*/ 0 w 957913"/>
                <a:gd name="connsiteY0" fmla="*/ 626561 h 1534291"/>
                <a:gd name="connsiteX1" fmla="*/ 595211 w 957913"/>
                <a:gd name="connsiteY1" fmla="*/ 626561 h 1534291"/>
                <a:gd name="connsiteX2" fmla="*/ 744018 w 957913"/>
                <a:gd name="connsiteY2" fmla="*/ 775368 h 1534291"/>
                <a:gd name="connsiteX3" fmla="*/ 744018 w 957913"/>
                <a:gd name="connsiteY3" fmla="*/ 1534291 h 1534291"/>
                <a:gd name="connsiteX4" fmla="*/ 957913 w 957913"/>
                <a:gd name="connsiteY4" fmla="*/ 1527606 h 1534291"/>
                <a:gd name="connsiteX5" fmla="*/ 954087 w 957913"/>
                <a:gd name="connsiteY5" fmla="*/ 2329 h 1534291"/>
                <a:gd name="connsiteX6" fmla="*/ 91824 w 957913"/>
                <a:gd name="connsiteY6" fmla="*/ 0 h 1534291"/>
                <a:gd name="connsiteX7" fmla="*/ 0 w 957913"/>
                <a:gd name="connsiteY7" fmla="*/ 626561 h 1534291"/>
                <a:gd name="connsiteX0" fmla="*/ 12 w 957925"/>
                <a:gd name="connsiteY0" fmla="*/ 626561 h 1534291"/>
                <a:gd name="connsiteX1" fmla="*/ 595223 w 957925"/>
                <a:gd name="connsiteY1" fmla="*/ 626561 h 1534291"/>
                <a:gd name="connsiteX2" fmla="*/ 744030 w 957925"/>
                <a:gd name="connsiteY2" fmla="*/ 775368 h 1534291"/>
                <a:gd name="connsiteX3" fmla="*/ 744030 w 957925"/>
                <a:gd name="connsiteY3" fmla="*/ 1534291 h 1534291"/>
                <a:gd name="connsiteX4" fmla="*/ 957925 w 957925"/>
                <a:gd name="connsiteY4" fmla="*/ 1527606 h 1534291"/>
                <a:gd name="connsiteX5" fmla="*/ 954099 w 957925"/>
                <a:gd name="connsiteY5" fmla="*/ 2329 h 1534291"/>
                <a:gd name="connsiteX6" fmla="*/ 91836 w 957925"/>
                <a:gd name="connsiteY6" fmla="*/ 0 h 1534291"/>
                <a:gd name="connsiteX7" fmla="*/ 12 w 957925"/>
                <a:gd name="connsiteY7" fmla="*/ 626561 h 1534291"/>
                <a:gd name="connsiteX0" fmla="*/ 5105 w 963018"/>
                <a:gd name="connsiteY0" fmla="*/ 633246 h 1540976"/>
                <a:gd name="connsiteX1" fmla="*/ 600316 w 963018"/>
                <a:gd name="connsiteY1" fmla="*/ 633246 h 1540976"/>
                <a:gd name="connsiteX2" fmla="*/ 749123 w 963018"/>
                <a:gd name="connsiteY2" fmla="*/ 782053 h 1540976"/>
                <a:gd name="connsiteX3" fmla="*/ 749123 w 963018"/>
                <a:gd name="connsiteY3" fmla="*/ 1540976 h 1540976"/>
                <a:gd name="connsiteX4" fmla="*/ 963018 w 963018"/>
                <a:gd name="connsiteY4" fmla="*/ 1534291 h 1540976"/>
                <a:gd name="connsiteX5" fmla="*/ 959192 w 963018"/>
                <a:gd name="connsiteY5" fmla="*/ 9014 h 1540976"/>
                <a:gd name="connsiteX6" fmla="*/ 30087 w 963018"/>
                <a:gd name="connsiteY6" fmla="*/ 0 h 1540976"/>
                <a:gd name="connsiteX7" fmla="*/ 5105 w 963018"/>
                <a:gd name="connsiteY7" fmla="*/ 633246 h 1540976"/>
                <a:gd name="connsiteX0" fmla="*/ 15 w 957928"/>
                <a:gd name="connsiteY0" fmla="*/ 633246 h 1540976"/>
                <a:gd name="connsiteX1" fmla="*/ 595226 w 957928"/>
                <a:gd name="connsiteY1" fmla="*/ 633246 h 1540976"/>
                <a:gd name="connsiteX2" fmla="*/ 744033 w 957928"/>
                <a:gd name="connsiteY2" fmla="*/ 782053 h 1540976"/>
                <a:gd name="connsiteX3" fmla="*/ 744033 w 957928"/>
                <a:gd name="connsiteY3" fmla="*/ 1540976 h 1540976"/>
                <a:gd name="connsiteX4" fmla="*/ 957928 w 957928"/>
                <a:gd name="connsiteY4" fmla="*/ 1534291 h 1540976"/>
                <a:gd name="connsiteX5" fmla="*/ 954102 w 957928"/>
                <a:gd name="connsiteY5" fmla="*/ 9014 h 1540976"/>
                <a:gd name="connsiteX6" fmla="*/ 24997 w 957928"/>
                <a:gd name="connsiteY6" fmla="*/ 0 h 1540976"/>
                <a:gd name="connsiteX7" fmla="*/ 15 w 957928"/>
                <a:gd name="connsiteY7" fmla="*/ 633246 h 1540976"/>
                <a:gd name="connsiteX0" fmla="*/ 40 w 957953"/>
                <a:gd name="connsiteY0" fmla="*/ 633246 h 1540976"/>
                <a:gd name="connsiteX1" fmla="*/ 595251 w 957953"/>
                <a:gd name="connsiteY1" fmla="*/ 633246 h 1540976"/>
                <a:gd name="connsiteX2" fmla="*/ 744058 w 957953"/>
                <a:gd name="connsiteY2" fmla="*/ 782053 h 1540976"/>
                <a:gd name="connsiteX3" fmla="*/ 744058 w 957953"/>
                <a:gd name="connsiteY3" fmla="*/ 1540976 h 1540976"/>
                <a:gd name="connsiteX4" fmla="*/ 957953 w 957953"/>
                <a:gd name="connsiteY4" fmla="*/ 1534291 h 1540976"/>
                <a:gd name="connsiteX5" fmla="*/ 954127 w 957953"/>
                <a:gd name="connsiteY5" fmla="*/ 9014 h 1540976"/>
                <a:gd name="connsiteX6" fmla="*/ 25022 w 957953"/>
                <a:gd name="connsiteY6" fmla="*/ 0 h 1540976"/>
                <a:gd name="connsiteX7" fmla="*/ 40 w 957953"/>
                <a:gd name="connsiteY7" fmla="*/ 633246 h 1540976"/>
                <a:gd name="connsiteX0" fmla="*/ 249505 w 933366"/>
                <a:gd name="connsiteY0" fmla="*/ 633246 h 1540976"/>
                <a:gd name="connsiteX1" fmla="*/ 570664 w 933366"/>
                <a:gd name="connsiteY1" fmla="*/ 633246 h 1540976"/>
                <a:gd name="connsiteX2" fmla="*/ 719471 w 933366"/>
                <a:gd name="connsiteY2" fmla="*/ 782053 h 1540976"/>
                <a:gd name="connsiteX3" fmla="*/ 719471 w 933366"/>
                <a:gd name="connsiteY3" fmla="*/ 1540976 h 1540976"/>
                <a:gd name="connsiteX4" fmla="*/ 933366 w 933366"/>
                <a:gd name="connsiteY4" fmla="*/ 1534291 h 1540976"/>
                <a:gd name="connsiteX5" fmla="*/ 929540 w 933366"/>
                <a:gd name="connsiteY5" fmla="*/ 9014 h 1540976"/>
                <a:gd name="connsiteX6" fmla="*/ 435 w 933366"/>
                <a:gd name="connsiteY6" fmla="*/ 0 h 1540976"/>
                <a:gd name="connsiteX7" fmla="*/ 249505 w 933366"/>
                <a:gd name="connsiteY7" fmla="*/ 633246 h 1540976"/>
                <a:gd name="connsiteX0" fmla="*/ 2569 w 686430"/>
                <a:gd name="connsiteY0" fmla="*/ 624232 h 1531962"/>
                <a:gd name="connsiteX1" fmla="*/ 323728 w 686430"/>
                <a:gd name="connsiteY1" fmla="*/ 624232 h 1531962"/>
                <a:gd name="connsiteX2" fmla="*/ 472535 w 686430"/>
                <a:gd name="connsiteY2" fmla="*/ 773039 h 1531962"/>
                <a:gd name="connsiteX3" fmla="*/ 472535 w 686430"/>
                <a:gd name="connsiteY3" fmla="*/ 1531962 h 1531962"/>
                <a:gd name="connsiteX4" fmla="*/ 686430 w 686430"/>
                <a:gd name="connsiteY4" fmla="*/ 1525277 h 1531962"/>
                <a:gd name="connsiteX5" fmla="*/ 682604 w 686430"/>
                <a:gd name="connsiteY5" fmla="*/ 0 h 1531962"/>
                <a:gd name="connsiteX6" fmla="*/ 7499 w 686430"/>
                <a:gd name="connsiteY6" fmla="*/ 4354 h 1531962"/>
                <a:gd name="connsiteX7" fmla="*/ 2569 w 686430"/>
                <a:gd name="connsiteY7" fmla="*/ 624232 h 1531962"/>
                <a:gd name="connsiteX0" fmla="*/ 2569 w 686871"/>
                <a:gd name="connsiteY0" fmla="*/ 619878 h 1527608"/>
                <a:gd name="connsiteX1" fmla="*/ 323728 w 686871"/>
                <a:gd name="connsiteY1" fmla="*/ 619878 h 1527608"/>
                <a:gd name="connsiteX2" fmla="*/ 472535 w 686871"/>
                <a:gd name="connsiteY2" fmla="*/ 768685 h 1527608"/>
                <a:gd name="connsiteX3" fmla="*/ 472535 w 686871"/>
                <a:gd name="connsiteY3" fmla="*/ 1527608 h 1527608"/>
                <a:gd name="connsiteX4" fmla="*/ 686430 w 686871"/>
                <a:gd name="connsiteY4" fmla="*/ 1520923 h 1527608"/>
                <a:gd name="connsiteX5" fmla="*/ 685779 w 686871"/>
                <a:gd name="connsiteY5" fmla="*/ 465546 h 1527608"/>
                <a:gd name="connsiteX6" fmla="*/ 7499 w 686871"/>
                <a:gd name="connsiteY6" fmla="*/ 0 h 1527608"/>
                <a:gd name="connsiteX7" fmla="*/ 2569 w 686871"/>
                <a:gd name="connsiteY7" fmla="*/ 619878 h 1527608"/>
                <a:gd name="connsiteX0" fmla="*/ 6804 w 691106"/>
                <a:gd name="connsiteY0" fmla="*/ 159503 h 1067233"/>
                <a:gd name="connsiteX1" fmla="*/ 327963 w 691106"/>
                <a:gd name="connsiteY1" fmla="*/ 159503 h 1067233"/>
                <a:gd name="connsiteX2" fmla="*/ 476770 w 691106"/>
                <a:gd name="connsiteY2" fmla="*/ 308310 h 1067233"/>
                <a:gd name="connsiteX3" fmla="*/ 476770 w 691106"/>
                <a:gd name="connsiteY3" fmla="*/ 1067233 h 1067233"/>
                <a:gd name="connsiteX4" fmla="*/ 690665 w 691106"/>
                <a:gd name="connsiteY4" fmla="*/ 1060548 h 1067233"/>
                <a:gd name="connsiteX5" fmla="*/ 690014 w 691106"/>
                <a:gd name="connsiteY5" fmla="*/ 5171 h 1067233"/>
                <a:gd name="connsiteX6" fmla="*/ 5384 w 691106"/>
                <a:gd name="connsiteY6" fmla="*/ 0 h 1067233"/>
                <a:gd name="connsiteX7" fmla="*/ 6804 w 691106"/>
                <a:gd name="connsiteY7" fmla="*/ 159503 h 1067233"/>
                <a:gd name="connsiteX0" fmla="*/ 2589 w 686891"/>
                <a:gd name="connsiteY0" fmla="*/ 180945 h 1088675"/>
                <a:gd name="connsiteX1" fmla="*/ 323748 w 686891"/>
                <a:gd name="connsiteY1" fmla="*/ 180945 h 1088675"/>
                <a:gd name="connsiteX2" fmla="*/ 472555 w 686891"/>
                <a:gd name="connsiteY2" fmla="*/ 329752 h 1088675"/>
                <a:gd name="connsiteX3" fmla="*/ 472555 w 686891"/>
                <a:gd name="connsiteY3" fmla="*/ 1088675 h 1088675"/>
                <a:gd name="connsiteX4" fmla="*/ 686450 w 686891"/>
                <a:gd name="connsiteY4" fmla="*/ 1081990 h 1088675"/>
                <a:gd name="connsiteX5" fmla="*/ 685799 w 686891"/>
                <a:gd name="connsiteY5" fmla="*/ 26613 h 1088675"/>
                <a:gd name="connsiteX6" fmla="*/ 1169 w 686891"/>
                <a:gd name="connsiteY6" fmla="*/ 21442 h 1088675"/>
                <a:gd name="connsiteX7" fmla="*/ 2589 w 686891"/>
                <a:gd name="connsiteY7" fmla="*/ 180945 h 1088675"/>
                <a:gd name="connsiteX0" fmla="*/ 19 w 684321"/>
                <a:gd name="connsiteY0" fmla="*/ 178638 h 1086368"/>
                <a:gd name="connsiteX1" fmla="*/ 321178 w 684321"/>
                <a:gd name="connsiteY1" fmla="*/ 178638 h 1086368"/>
                <a:gd name="connsiteX2" fmla="*/ 469985 w 684321"/>
                <a:gd name="connsiteY2" fmla="*/ 327445 h 1086368"/>
                <a:gd name="connsiteX3" fmla="*/ 469985 w 684321"/>
                <a:gd name="connsiteY3" fmla="*/ 1086368 h 1086368"/>
                <a:gd name="connsiteX4" fmla="*/ 683880 w 684321"/>
                <a:gd name="connsiteY4" fmla="*/ 1079683 h 1086368"/>
                <a:gd name="connsiteX5" fmla="*/ 683229 w 684321"/>
                <a:gd name="connsiteY5" fmla="*/ 24306 h 1086368"/>
                <a:gd name="connsiteX6" fmla="*/ 33524 w 684321"/>
                <a:gd name="connsiteY6" fmla="*/ 25485 h 1086368"/>
                <a:gd name="connsiteX7" fmla="*/ 19 w 684321"/>
                <a:gd name="connsiteY7" fmla="*/ 178638 h 1086368"/>
                <a:gd name="connsiteX0" fmla="*/ 19 w 684321"/>
                <a:gd name="connsiteY0" fmla="*/ 154332 h 1062062"/>
                <a:gd name="connsiteX1" fmla="*/ 321178 w 684321"/>
                <a:gd name="connsiteY1" fmla="*/ 154332 h 1062062"/>
                <a:gd name="connsiteX2" fmla="*/ 469985 w 684321"/>
                <a:gd name="connsiteY2" fmla="*/ 303139 h 1062062"/>
                <a:gd name="connsiteX3" fmla="*/ 469985 w 684321"/>
                <a:gd name="connsiteY3" fmla="*/ 1062062 h 1062062"/>
                <a:gd name="connsiteX4" fmla="*/ 683880 w 684321"/>
                <a:gd name="connsiteY4" fmla="*/ 1055377 h 1062062"/>
                <a:gd name="connsiteX5" fmla="*/ 683229 w 684321"/>
                <a:gd name="connsiteY5" fmla="*/ 0 h 1062062"/>
                <a:gd name="connsiteX6" fmla="*/ 33524 w 684321"/>
                <a:gd name="connsiteY6" fmla="*/ 1179 h 1062062"/>
                <a:gd name="connsiteX7" fmla="*/ 19 w 684321"/>
                <a:gd name="connsiteY7" fmla="*/ 154332 h 1062062"/>
                <a:gd name="connsiteX0" fmla="*/ 615 w 684917"/>
                <a:gd name="connsiteY0" fmla="*/ 154332 h 1062062"/>
                <a:gd name="connsiteX1" fmla="*/ 321774 w 684917"/>
                <a:gd name="connsiteY1" fmla="*/ 154332 h 1062062"/>
                <a:gd name="connsiteX2" fmla="*/ 470581 w 684917"/>
                <a:gd name="connsiteY2" fmla="*/ 303139 h 1062062"/>
                <a:gd name="connsiteX3" fmla="*/ 470581 w 684917"/>
                <a:gd name="connsiteY3" fmla="*/ 1062062 h 1062062"/>
                <a:gd name="connsiteX4" fmla="*/ 684476 w 684917"/>
                <a:gd name="connsiteY4" fmla="*/ 1055377 h 1062062"/>
                <a:gd name="connsiteX5" fmla="*/ 683825 w 684917"/>
                <a:gd name="connsiteY5" fmla="*/ 0 h 1062062"/>
                <a:gd name="connsiteX6" fmla="*/ 2370 w 684917"/>
                <a:gd name="connsiteY6" fmla="*/ 1179 h 1062062"/>
                <a:gd name="connsiteX7" fmla="*/ 615 w 684917"/>
                <a:gd name="connsiteY7" fmla="*/ 154332 h 1062062"/>
                <a:gd name="connsiteX0" fmla="*/ 615 w 684917"/>
                <a:gd name="connsiteY0" fmla="*/ 154332 h 1055377"/>
                <a:gd name="connsiteX1" fmla="*/ 321774 w 684917"/>
                <a:gd name="connsiteY1" fmla="*/ 154332 h 1055377"/>
                <a:gd name="connsiteX2" fmla="*/ 470581 w 684917"/>
                <a:gd name="connsiteY2" fmla="*/ 303139 h 1055377"/>
                <a:gd name="connsiteX3" fmla="*/ 461056 w 684917"/>
                <a:gd name="connsiteY3" fmla="*/ 427062 h 1055377"/>
                <a:gd name="connsiteX4" fmla="*/ 684476 w 684917"/>
                <a:gd name="connsiteY4" fmla="*/ 1055377 h 1055377"/>
                <a:gd name="connsiteX5" fmla="*/ 683825 w 684917"/>
                <a:gd name="connsiteY5" fmla="*/ 0 h 1055377"/>
                <a:gd name="connsiteX6" fmla="*/ 2370 w 684917"/>
                <a:gd name="connsiteY6" fmla="*/ 1179 h 1055377"/>
                <a:gd name="connsiteX7" fmla="*/ 615 w 684917"/>
                <a:gd name="connsiteY7" fmla="*/ 154332 h 1055377"/>
                <a:gd name="connsiteX0" fmla="*/ 615 w 684442"/>
                <a:gd name="connsiteY0" fmla="*/ 154332 h 429902"/>
                <a:gd name="connsiteX1" fmla="*/ 321774 w 684442"/>
                <a:gd name="connsiteY1" fmla="*/ 154332 h 429902"/>
                <a:gd name="connsiteX2" fmla="*/ 470581 w 684442"/>
                <a:gd name="connsiteY2" fmla="*/ 303139 h 429902"/>
                <a:gd name="connsiteX3" fmla="*/ 461056 w 684442"/>
                <a:gd name="connsiteY3" fmla="*/ 427062 h 429902"/>
                <a:gd name="connsiteX4" fmla="*/ 678126 w 684442"/>
                <a:gd name="connsiteY4" fmla="*/ 429902 h 429902"/>
                <a:gd name="connsiteX5" fmla="*/ 683825 w 684442"/>
                <a:gd name="connsiteY5" fmla="*/ 0 h 429902"/>
                <a:gd name="connsiteX6" fmla="*/ 2370 w 684442"/>
                <a:gd name="connsiteY6" fmla="*/ 1179 h 429902"/>
                <a:gd name="connsiteX7" fmla="*/ 615 w 684442"/>
                <a:gd name="connsiteY7" fmla="*/ 154332 h 429902"/>
                <a:gd name="connsiteX0" fmla="*/ 615 w 684260"/>
                <a:gd name="connsiteY0" fmla="*/ 154332 h 429902"/>
                <a:gd name="connsiteX1" fmla="*/ 321774 w 684260"/>
                <a:gd name="connsiteY1" fmla="*/ 154332 h 429902"/>
                <a:gd name="connsiteX2" fmla="*/ 470581 w 684260"/>
                <a:gd name="connsiteY2" fmla="*/ 303139 h 429902"/>
                <a:gd name="connsiteX3" fmla="*/ 461056 w 684260"/>
                <a:gd name="connsiteY3" fmla="*/ 427062 h 429902"/>
                <a:gd name="connsiteX4" fmla="*/ 678126 w 684260"/>
                <a:gd name="connsiteY4" fmla="*/ 429902 h 429902"/>
                <a:gd name="connsiteX5" fmla="*/ 683825 w 684260"/>
                <a:gd name="connsiteY5" fmla="*/ 0 h 429902"/>
                <a:gd name="connsiteX6" fmla="*/ 2370 w 684260"/>
                <a:gd name="connsiteY6" fmla="*/ 1179 h 429902"/>
                <a:gd name="connsiteX7" fmla="*/ 615 w 684260"/>
                <a:gd name="connsiteY7" fmla="*/ 154332 h 429902"/>
                <a:gd name="connsiteX0" fmla="*/ 615 w 687651"/>
                <a:gd name="connsiteY0" fmla="*/ 154332 h 427062"/>
                <a:gd name="connsiteX1" fmla="*/ 321774 w 687651"/>
                <a:gd name="connsiteY1" fmla="*/ 154332 h 427062"/>
                <a:gd name="connsiteX2" fmla="*/ 470581 w 687651"/>
                <a:gd name="connsiteY2" fmla="*/ 303139 h 427062"/>
                <a:gd name="connsiteX3" fmla="*/ 461056 w 687651"/>
                <a:gd name="connsiteY3" fmla="*/ 427062 h 427062"/>
                <a:gd name="connsiteX4" fmla="*/ 687651 w 687651"/>
                <a:gd name="connsiteY4" fmla="*/ 414027 h 427062"/>
                <a:gd name="connsiteX5" fmla="*/ 683825 w 687651"/>
                <a:gd name="connsiteY5" fmla="*/ 0 h 427062"/>
                <a:gd name="connsiteX6" fmla="*/ 2370 w 687651"/>
                <a:gd name="connsiteY6" fmla="*/ 1179 h 427062"/>
                <a:gd name="connsiteX7" fmla="*/ 615 w 687651"/>
                <a:gd name="connsiteY7" fmla="*/ 154332 h 427062"/>
                <a:gd name="connsiteX0" fmla="*/ 615 w 690826"/>
                <a:gd name="connsiteY0" fmla="*/ 154332 h 427062"/>
                <a:gd name="connsiteX1" fmla="*/ 321774 w 690826"/>
                <a:gd name="connsiteY1" fmla="*/ 154332 h 427062"/>
                <a:gd name="connsiteX2" fmla="*/ 470581 w 690826"/>
                <a:gd name="connsiteY2" fmla="*/ 303139 h 427062"/>
                <a:gd name="connsiteX3" fmla="*/ 461056 w 690826"/>
                <a:gd name="connsiteY3" fmla="*/ 427062 h 427062"/>
                <a:gd name="connsiteX4" fmla="*/ 690826 w 690826"/>
                <a:gd name="connsiteY4" fmla="*/ 420377 h 427062"/>
                <a:gd name="connsiteX5" fmla="*/ 683825 w 690826"/>
                <a:gd name="connsiteY5" fmla="*/ 0 h 427062"/>
                <a:gd name="connsiteX6" fmla="*/ 2370 w 690826"/>
                <a:gd name="connsiteY6" fmla="*/ 1179 h 427062"/>
                <a:gd name="connsiteX7" fmla="*/ 615 w 690826"/>
                <a:gd name="connsiteY7" fmla="*/ 154332 h 427062"/>
                <a:gd name="connsiteX0" fmla="*/ 615 w 690826"/>
                <a:gd name="connsiteY0" fmla="*/ 154332 h 427062"/>
                <a:gd name="connsiteX1" fmla="*/ 321774 w 690826"/>
                <a:gd name="connsiteY1" fmla="*/ 154332 h 427062"/>
                <a:gd name="connsiteX2" fmla="*/ 470581 w 690826"/>
                <a:gd name="connsiteY2" fmla="*/ 303139 h 427062"/>
                <a:gd name="connsiteX3" fmla="*/ 461056 w 690826"/>
                <a:gd name="connsiteY3" fmla="*/ 427062 h 427062"/>
                <a:gd name="connsiteX4" fmla="*/ 690826 w 690826"/>
                <a:gd name="connsiteY4" fmla="*/ 414027 h 427062"/>
                <a:gd name="connsiteX5" fmla="*/ 683825 w 690826"/>
                <a:gd name="connsiteY5" fmla="*/ 0 h 427062"/>
                <a:gd name="connsiteX6" fmla="*/ 2370 w 690826"/>
                <a:gd name="connsiteY6" fmla="*/ 1179 h 427062"/>
                <a:gd name="connsiteX7" fmla="*/ 615 w 690826"/>
                <a:gd name="connsiteY7" fmla="*/ 154332 h 427062"/>
                <a:gd name="connsiteX0" fmla="*/ 615 w 684476"/>
                <a:gd name="connsiteY0" fmla="*/ 154332 h 427062"/>
                <a:gd name="connsiteX1" fmla="*/ 321774 w 684476"/>
                <a:gd name="connsiteY1" fmla="*/ 154332 h 427062"/>
                <a:gd name="connsiteX2" fmla="*/ 470581 w 684476"/>
                <a:gd name="connsiteY2" fmla="*/ 303139 h 427062"/>
                <a:gd name="connsiteX3" fmla="*/ 461056 w 684476"/>
                <a:gd name="connsiteY3" fmla="*/ 427062 h 427062"/>
                <a:gd name="connsiteX4" fmla="*/ 684476 w 684476"/>
                <a:gd name="connsiteY4" fmla="*/ 417202 h 427062"/>
                <a:gd name="connsiteX5" fmla="*/ 683825 w 684476"/>
                <a:gd name="connsiteY5" fmla="*/ 0 h 427062"/>
                <a:gd name="connsiteX6" fmla="*/ 2370 w 684476"/>
                <a:gd name="connsiteY6" fmla="*/ 1179 h 427062"/>
                <a:gd name="connsiteX7" fmla="*/ 615 w 684476"/>
                <a:gd name="connsiteY7" fmla="*/ 154332 h 427062"/>
                <a:gd name="connsiteX0" fmla="*/ 615 w 684476"/>
                <a:gd name="connsiteY0" fmla="*/ 154332 h 427062"/>
                <a:gd name="connsiteX1" fmla="*/ 321774 w 684476"/>
                <a:gd name="connsiteY1" fmla="*/ 154332 h 427062"/>
                <a:gd name="connsiteX2" fmla="*/ 470581 w 684476"/>
                <a:gd name="connsiteY2" fmla="*/ 303139 h 427062"/>
                <a:gd name="connsiteX3" fmla="*/ 461056 w 684476"/>
                <a:gd name="connsiteY3" fmla="*/ 427062 h 427062"/>
                <a:gd name="connsiteX4" fmla="*/ 684476 w 684476"/>
                <a:gd name="connsiteY4" fmla="*/ 420377 h 427062"/>
                <a:gd name="connsiteX5" fmla="*/ 683825 w 684476"/>
                <a:gd name="connsiteY5" fmla="*/ 0 h 427062"/>
                <a:gd name="connsiteX6" fmla="*/ 2370 w 684476"/>
                <a:gd name="connsiteY6" fmla="*/ 1179 h 427062"/>
                <a:gd name="connsiteX7" fmla="*/ 615 w 684476"/>
                <a:gd name="connsiteY7" fmla="*/ 154332 h 427062"/>
                <a:gd name="connsiteX0" fmla="*/ 615 w 687651"/>
                <a:gd name="connsiteY0" fmla="*/ 154332 h 429902"/>
                <a:gd name="connsiteX1" fmla="*/ 321774 w 687651"/>
                <a:gd name="connsiteY1" fmla="*/ 154332 h 429902"/>
                <a:gd name="connsiteX2" fmla="*/ 470581 w 687651"/>
                <a:gd name="connsiteY2" fmla="*/ 303139 h 429902"/>
                <a:gd name="connsiteX3" fmla="*/ 461056 w 687651"/>
                <a:gd name="connsiteY3" fmla="*/ 427062 h 429902"/>
                <a:gd name="connsiteX4" fmla="*/ 687651 w 687651"/>
                <a:gd name="connsiteY4" fmla="*/ 429902 h 429902"/>
                <a:gd name="connsiteX5" fmla="*/ 683825 w 687651"/>
                <a:gd name="connsiteY5" fmla="*/ 0 h 429902"/>
                <a:gd name="connsiteX6" fmla="*/ 2370 w 687651"/>
                <a:gd name="connsiteY6" fmla="*/ 1179 h 429902"/>
                <a:gd name="connsiteX7" fmla="*/ 615 w 687651"/>
                <a:gd name="connsiteY7" fmla="*/ 154332 h 429902"/>
                <a:gd name="connsiteX0" fmla="*/ 615 w 687651"/>
                <a:gd name="connsiteY0" fmla="*/ 154332 h 427062"/>
                <a:gd name="connsiteX1" fmla="*/ 321774 w 687651"/>
                <a:gd name="connsiteY1" fmla="*/ 154332 h 427062"/>
                <a:gd name="connsiteX2" fmla="*/ 470581 w 687651"/>
                <a:gd name="connsiteY2" fmla="*/ 303139 h 427062"/>
                <a:gd name="connsiteX3" fmla="*/ 461056 w 687651"/>
                <a:gd name="connsiteY3" fmla="*/ 427062 h 427062"/>
                <a:gd name="connsiteX4" fmla="*/ 687651 w 687651"/>
                <a:gd name="connsiteY4" fmla="*/ 426727 h 427062"/>
                <a:gd name="connsiteX5" fmla="*/ 683825 w 687651"/>
                <a:gd name="connsiteY5" fmla="*/ 0 h 427062"/>
                <a:gd name="connsiteX6" fmla="*/ 2370 w 687651"/>
                <a:gd name="connsiteY6" fmla="*/ 1179 h 427062"/>
                <a:gd name="connsiteX7" fmla="*/ 615 w 687651"/>
                <a:gd name="connsiteY7" fmla="*/ 154332 h 427062"/>
                <a:gd name="connsiteX0" fmla="*/ 615 w 687651"/>
                <a:gd name="connsiteY0" fmla="*/ 154332 h 427062"/>
                <a:gd name="connsiteX1" fmla="*/ 321774 w 687651"/>
                <a:gd name="connsiteY1" fmla="*/ 154332 h 427062"/>
                <a:gd name="connsiteX2" fmla="*/ 470581 w 687651"/>
                <a:gd name="connsiteY2" fmla="*/ 303139 h 427062"/>
                <a:gd name="connsiteX3" fmla="*/ 473756 w 687651"/>
                <a:gd name="connsiteY3" fmla="*/ 427062 h 427062"/>
                <a:gd name="connsiteX4" fmla="*/ 687651 w 687651"/>
                <a:gd name="connsiteY4" fmla="*/ 426727 h 427062"/>
                <a:gd name="connsiteX5" fmla="*/ 683825 w 687651"/>
                <a:gd name="connsiteY5" fmla="*/ 0 h 427062"/>
                <a:gd name="connsiteX6" fmla="*/ 2370 w 687651"/>
                <a:gd name="connsiteY6" fmla="*/ 1179 h 427062"/>
                <a:gd name="connsiteX7" fmla="*/ 615 w 687651"/>
                <a:gd name="connsiteY7" fmla="*/ 154332 h 427062"/>
                <a:gd name="connsiteX0" fmla="*/ 615 w 687651"/>
                <a:gd name="connsiteY0" fmla="*/ 154332 h 426727"/>
                <a:gd name="connsiteX1" fmla="*/ 321774 w 687651"/>
                <a:gd name="connsiteY1" fmla="*/ 154332 h 426727"/>
                <a:gd name="connsiteX2" fmla="*/ 470581 w 687651"/>
                <a:gd name="connsiteY2" fmla="*/ 303139 h 426727"/>
                <a:gd name="connsiteX3" fmla="*/ 470581 w 687651"/>
                <a:gd name="connsiteY3" fmla="*/ 423887 h 426727"/>
                <a:gd name="connsiteX4" fmla="*/ 687651 w 687651"/>
                <a:gd name="connsiteY4" fmla="*/ 426727 h 426727"/>
                <a:gd name="connsiteX5" fmla="*/ 683825 w 687651"/>
                <a:gd name="connsiteY5" fmla="*/ 0 h 426727"/>
                <a:gd name="connsiteX6" fmla="*/ 2370 w 687651"/>
                <a:gd name="connsiteY6" fmla="*/ 1179 h 426727"/>
                <a:gd name="connsiteX7" fmla="*/ 615 w 687651"/>
                <a:gd name="connsiteY7" fmla="*/ 154332 h 426727"/>
                <a:gd name="connsiteX0" fmla="*/ 615 w 683913"/>
                <a:gd name="connsiteY0" fmla="*/ 154332 h 423887"/>
                <a:gd name="connsiteX1" fmla="*/ 321774 w 683913"/>
                <a:gd name="connsiteY1" fmla="*/ 154332 h 423887"/>
                <a:gd name="connsiteX2" fmla="*/ 470581 w 683913"/>
                <a:gd name="connsiteY2" fmla="*/ 303139 h 423887"/>
                <a:gd name="connsiteX3" fmla="*/ 470581 w 683913"/>
                <a:gd name="connsiteY3" fmla="*/ 423887 h 423887"/>
                <a:gd name="connsiteX4" fmla="*/ 595576 w 683913"/>
                <a:gd name="connsiteY4" fmla="*/ 407677 h 423887"/>
                <a:gd name="connsiteX5" fmla="*/ 683825 w 683913"/>
                <a:gd name="connsiteY5" fmla="*/ 0 h 423887"/>
                <a:gd name="connsiteX6" fmla="*/ 2370 w 683913"/>
                <a:gd name="connsiteY6" fmla="*/ 1179 h 423887"/>
                <a:gd name="connsiteX7" fmla="*/ 615 w 683913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595576 w 683825"/>
                <a:gd name="connsiteY4" fmla="*/ 4076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595576 w 683825"/>
                <a:gd name="connsiteY4" fmla="*/ 4076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681301 w 683825"/>
                <a:gd name="connsiteY4" fmla="*/ 4203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681301 w 683825"/>
                <a:gd name="connsiteY4" fmla="*/ 4203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767032"/>
                <a:gd name="connsiteY0" fmla="*/ 154332 h 423887"/>
                <a:gd name="connsiteX1" fmla="*/ 321774 w 767032"/>
                <a:gd name="connsiteY1" fmla="*/ 154332 h 423887"/>
                <a:gd name="connsiteX2" fmla="*/ 470581 w 767032"/>
                <a:gd name="connsiteY2" fmla="*/ 303139 h 423887"/>
                <a:gd name="connsiteX3" fmla="*/ 470581 w 767032"/>
                <a:gd name="connsiteY3" fmla="*/ 423887 h 423887"/>
                <a:gd name="connsiteX4" fmla="*/ 767026 w 767032"/>
                <a:gd name="connsiteY4" fmla="*/ 423552 h 423887"/>
                <a:gd name="connsiteX5" fmla="*/ 683825 w 767032"/>
                <a:gd name="connsiteY5" fmla="*/ 0 h 423887"/>
                <a:gd name="connsiteX6" fmla="*/ 2370 w 767032"/>
                <a:gd name="connsiteY6" fmla="*/ 1179 h 423887"/>
                <a:gd name="connsiteX7" fmla="*/ 615 w 767032"/>
                <a:gd name="connsiteY7" fmla="*/ 154332 h 423887"/>
                <a:gd name="connsiteX0" fmla="*/ 615 w 684661"/>
                <a:gd name="connsiteY0" fmla="*/ 154332 h 423887"/>
                <a:gd name="connsiteX1" fmla="*/ 321774 w 684661"/>
                <a:gd name="connsiteY1" fmla="*/ 154332 h 423887"/>
                <a:gd name="connsiteX2" fmla="*/ 470581 w 684661"/>
                <a:gd name="connsiteY2" fmla="*/ 303139 h 423887"/>
                <a:gd name="connsiteX3" fmla="*/ 470581 w 684661"/>
                <a:gd name="connsiteY3" fmla="*/ 423887 h 423887"/>
                <a:gd name="connsiteX4" fmla="*/ 684476 w 684661"/>
                <a:gd name="connsiteY4" fmla="*/ 420377 h 423887"/>
                <a:gd name="connsiteX5" fmla="*/ 683825 w 684661"/>
                <a:gd name="connsiteY5" fmla="*/ 0 h 423887"/>
                <a:gd name="connsiteX6" fmla="*/ 2370 w 684661"/>
                <a:gd name="connsiteY6" fmla="*/ 1179 h 423887"/>
                <a:gd name="connsiteX7" fmla="*/ 615 w 684661"/>
                <a:gd name="connsiteY7" fmla="*/ 154332 h 423887"/>
                <a:gd name="connsiteX0" fmla="*/ 615 w 684661"/>
                <a:gd name="connsiteY0" fmla="*/ 154332 h 464852"/>
                <a:gd name="connsiteX1" fmla="*/ 321774 w 684661"/>
                <a:gd name="connsiteY1" fmla="*/ 154332 h 464852"/>
                <a:gd name="connsiteX2" fmla="*/ 470581 w 684661"/>
                <a:gd name="connsiteY2" fmla="*/ 303139 h 464852"/>
                <a:gd name="connsiteX3" fmla="*/ 470581 w 684661"/>
                <a:gd name="connsiteY3" fmla="*/ 423887 h 464852"/>
                <a:gd name="connsiteX4" fmla="*/ 684476 w 684661"/>
                <a:gd name="connsiteY4" fmla="*/ 464829 h 464852"/>
                <a:gd name="connsiteX5" fmla="*/ 683825 w 684661"/>
                <a:gd name="connsiteY5" fmla="*/ 0 h 464852"/>
                <a:gd name="connsiteX6" fmla="*/ 2370 w 684661"/>
                <a:gd name="connsiteY6" fmla="*/ 1179 h 464852"/>
                <a:gd name="connsiteX7" fmla="*/ 615 w 684661"/>
                <a:gd name="connsiteY7" fmla="*/ 154332 h 464852"/>
                <a:gd name="connsiteX0" fmla="*/ 615 w 684661"/>
                <a:gd name="connsiteY0" fmla="*/ 154332 h 426900"/>
                <a:gd name="connsiteX1" fmla="*/ 321774 w 684661"/>
                <a:gd name="connsiteY1" fmla="*/ 154332 h 426900"/>
                <a:gd name="connsiteX2" fmla="*/ 470581 w 684661"/>
                <a:gd name="connsiteY2" fmla="*/ 303139 h 426900"/>
                <a:gd name="connsiteX3" fmla="*/ 470581 w 684661"/>
                <a:gd name="connsiteY3" fmla="*/ 423887 h 426900"/>
                <a:gd name="connsiteX4" fmla="*/ 684476 w 684661"/>
                <a:gd name="connsiteY4" fmla="*/ 426727 h 426900"/>
                <a:gd name="connsiteX5" fmla="*/ 683825 w 684661"/>
                <a:gd name="connsiteY5" fmla="*/ 0 h 426900"/>
                <a:gd name="connsiteX6" fmla="*/ 2370 w 684661"/>
                <a:gd name="connsiteY6" fmla="*/ 1179 h 426900"/>
                <a:gd name="connsiteX7" fmla="*/ 615 w 684661"/>
                <a:gd name="connsiteY7" fmla="*/ 154332 h 426900"/>
                <a:gd name="connsiteX0" fmla="*/ 615 w 683825"/>
                <a:gd name="connsiteY0" fmla="*/ 154332 h 423933"/>
                <a:gd name="connsiteX1" fmla="*/ 321774 w 683825"/>
                <a:gd name="connsiteY1" fmla="*/ 154332 h 423933"/>
                <a:gd name="connsiteX2" fmla="*/ 470581 w 683825"/>
                <a:gd name="connsiteY2" fmla="*/ 303139 h 423933"/>
                <a:gd name="connsiteX3" fmla="*/ 470581 w 683825"/>
                <a:gd name="connsiteY3" fmla="*/ 423887 h 423933"/>
                <a:gd name="connsiteX4" fmla="*/ 681299 w 683825"/>
                <a:gd name="connsiteY4" fmla="*/ 423552 h 423933"/>
                <a:gd name="connsiteX5" fmla="*/ 683825 w 683825"/>
                <a:gd name="connsiteY5" fmla="*/ 0 h 423933"/>
                <a:gd name="connsiteX6" fmla="*/ 2370 w 683825"/>
                <a:gd name="connsiteY6" fmla="*/ 1179 h 423933"/>
                <a:gd name="connsiteX7" fmla="*/ 615 w 683825"/>
                <a:gd name="connsiteY7" fmla="*/ 154332 h 423933"/>
                <a:gd name="connsiteX0" fmla="*/ 615 w 683825"/>
                <a:gd name="connsiteY0" fmla="*/ 154332 h 423933"/>
                <a:gd name="connsiteX1" fmla="*/ 321774 w 683825"/>
                <a:gd name="connsiteY1" fmla="*/ 154332 h 423933"/>
                <a:gd name="connsiteX2" fmla="*/ 470581 w 683825"/>
                <a:gd name="connsiteY2" fmla="*/ 303139 h 423933"/>
                <a:gd name="connsiteX3" fmla="*/ 470581 w 683825"/>
                <a:gd name="connsiteY3" fmla="*/ 423887 h 423933"/>
                <a:gd name="connsiteX4" fmla="*/ 681299 w 683825"/>
                <a:gd name="connsiteY4" fmla="*/ 423552 h 423933"/>
                <a:gd name="connsiteX5" fmla="*/ 683825 w 683825"/>
                <a:gd name="connsiteY5" fmla="*/ 0 h 423933"/>
                <a:gd name="connsiteX6" fmla="*/ 2370 w 683825"/>
                <a:gd name="connsiteY6" fmla="*/ 1179 h 423933"/>
                <a:gd name="connsiteX7" fmla="*/ 615 w 683825"/>
                <a:gd name="connsiteY7" fmla="*/ 154332 h 423933"/>
                <a:gd name="connsiteX0" fmla="*/ 615 w 683825"/>
                <a:gd name="connsiteY0" fmla="*/ 154332 h 423933"/>
                <a:gd name="connsiteX1" fmla="*/ 321774 w 683825"/>
                <a:gd name="connsiteY1" fmla="*/ 154332 h 423933"/>
                <a:gd name="connsiteX2" fmla="*/ 470581 w 683825"/>
                <a:gd name="connsiteY2" fmla="*/ 303139 h 423933"/>
                <a:gd name="connsiteX3" fmla="*/ 470581 w 683825"/>
                <a:gd name="connsiteY3" fmla="*/ 423887 h 423933"/>
                <a:gd name="connsiteX4" fmla="*/ 682855 w 683825"/>
                <a:gd name="connsiteY4" fmla="*/ 423552 h 423933"/>
                <a:gd name="connsiteX5" fmla="*/ 683825 w 683825"/>
                <a:gd name="connsiteY5" fmla="*/ 0 h 423933"/>
                <a:gd name="connsiteX6" fmla="*/ 2370 w 683825"/>
                <a:gd name="connsiteY6" fmla="*/ 1179 h 423933"/>
                <a:gd name="connsiteX7" fmla="*/ 615 w 683825"/>
                <a:gd name="connsiteY7" fmla="*/ 154332 h 423933"/>
                <a:gd name="connsiteX0" fmla="*/ 615 w 698442"/>
                <a:gd name="connsiteY0" fmla="*/ 154332 h 423933"/>
                <a:gd name="connsiteX1" fmla="*/ 321774 w 698442"/>
                <a:gd name="connsiteY1" fmla="*/ 154332 h 423933"/>
                <a:gd name="connsiteX2" fmla="*/ 470581 w 698442"/>
                <a:gd name="connsiteY2" fmla="*/ 303139 h 423933"/>
                <a:gd name="connsiteX3" fmla="*/ 470581 w 698442"/>
                <a:gd name="connsiteY3" fmla="*/ 423887 h 423933"/>
                <a:gd name="connsiteX4" fmla="*/ 698411 w 698442"/>
                <a:gd name="connsiteY4" fmla="*/ 423552 h 423933"/>
                <a:gd name="connsiteX5" fmla="*/ 683825 w 698442"/>
                <a:gd name="connsiteY5" fmla="*/ 0 h 423933"/>
                <a:gd name="connsiteX6" fmla="*/ 2370 w 698442"/>
                <a:gd name="connsiteY6" fmla="*/ 1179 h 423933"/>
                <a:gd name="connsiteX7" fmla="*/ 615 w 698442"/>
                <a:gd name="connsiteY7" fmla="*/ 154332 h 423933"/>
                <a:gd name="connsiteX0" fmla="*/ 615 w 683825"/>
                <a:gd name="connsiteY0" fmla="*/ 154332 h 425346"/>
                <a:gd name="connsiteX1" fmla="*/ 321774 w 683825"/>
                <a:gd name="connsiteY1" fmla="*/ 154332 h 425346"/>
                <a:gd name="connsiteX2" fmla="*/ 470581 w 683825"/>
                <a:gd name="connsiteY2" fmla="*/ 303139 h 425346"/>
                <a:gd name="connsiteX3" fmla="*/ 470581 w 683825"/>
                <a:gd name="connsiteY3" fmla="*/ 423887 h 425346"/>
                <a:gd name="connsiteX4" fmla="*/ 682855 w 683825"/>
                <a:gd name="connsiteY4" fmla="*/ 425107 h 425346"/>
                <a:gd name="connsiteX5" fmla="*/ 683825 w 683825"/>
                <a:gd name="connsiteY5" fmla="*/ 0 h 425346"/>
                <a:gd name="connsiteX6" fmla="*/ 2370 w 683825"/>
                <a:gd name="connsiteY6" fmla="*/ 1179 h 425346"/>
                <a:gd name="connsiteX7" fmla="*/ 615 w 683825"/>
                <a:gd name="connsiteY7" fmla="*/ 154332 h 425346"/>
                <a:gd name="connsiteX0" fmla="*/ 615 w 684601"/>
                <a:gd name="connsiteY0" fmla="*/ 154332 h 423933"/>
                <a:gd name="connsiteX1" fmla="*/ 321774 w 684601"/>
                <a:gd name="connsiteY1" fmla="*/ 154332 h 423933"/>
                <a:gd name="connsiteX2" fmla="*/ 470581 w 684601"/>
                <a:gd name="connsiteY2" fmla="*/ 303139 h 423933"/>
                <a:gd name="connsiteX3" fmla="*/ 470581 w 684601"/>
                <a:gd name="connsiteY3" fmla="*/ 423887 h 423933"/>
                <a:gd name="connsiteX4" fmla="*/ 684411 w 684601"/>
                <a:gd name="connsiteY4" fmla="*/ 423552 h 423933"/>
                <a:gd name="connsiteX5" fmla="*/ 683825 w 684601"/>
                <a:gd name="connsiteY5" fmla="*/ 0 h 423933"/>
                <a:gd name="connsiteX6" fmla="*/ 2370 w 684601"/>
                <a:gd name="connsiteY6" fmla="*/ 1179 h 423933"/>
                <a:gd name="connsiteX7" fmla="*/ 615 w 684601"/>
                <a:gd name="connsiteY7" fmla="*/ 154332 h 4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601" h="423933">
                  <a:moveTo>
                    <a:pt x="615" y="154332"/>
                  </a:moveTo>
                  <a:lnTo>
                    <a:pt x="321774" y="154332"/>
                  </a:lnTo>
                  <a:cubicBezTo>
                    <a:pt x="403958" y="154332"/>
                    <a:pt x="470581" y="220955"/>
                    <a:pt x="470581" y="303139"/>
                  </a:cubicBezTo>
                  <a:cubicBezTo>
                    <a:pt x="471639" y="344447"/>
                    <a:pt x="469523" y="382579"/>
                    <a:pt x="470581" y="423887"/>
                  </a:cubicBezTo>
                  <a:cubicBezTo>
                    <a:pt x="541879" y="422717"/>
                    <a:pt x="613113" y="424722"/>
                    <a:pt x="684411" y="423552"/>
                  </a:cubicBezTo>
                  <a:cubicBezTo>
                    <a:pt x="685252" y="283426"/>
                    <a:pt x="682984" y="140126"/>
                    <a:pt x="683825" y="0"/>
                  </a:cubicBezTo>
                  <a:lnTo>
                    <a:pt x="2370" y="1179"/>
                  </a:lnTo>
                  <a:cubicBezTo>
                    <a:pt x="-596" y="93211"/>
                    <a:pt x="-262" y="55113"/>
                    <a:pt x="615" y="1543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Round Same Side Corner Rectangle 23"/>
            <p:cNvSpPr/>
            <p:nvPr/>
          </p:nvSpPr>
          <p:spPr>
            <a:xfrm rot="16200000" flipH="1">
              <a:off x="7950622" y="5340842"/>
              <a:ext cx="717644" cy="444659"/>
            </a:xfrm>
            <a:custGeom>
              <a:avLst/>
              <a:gdLst>
                <a:gd name="connsiteX0" fmla="*/ 148807 w 892825"/>
                <a:gd name="connsiteY0" fmla="*/ 0 h 907730"/>
                <a:gd name="connsiteX1" fmla="*/ 744018 w 892825"/>
                <a:gd name="connsiteY1" fmla="*/ 0 h 907730"/>
                <a:gd name="connsiteX2" fmla="*/ 892825 w 892825"/>
                <a:gd name="connsiteY2" fmla="*/ 148807 h 907730"/>
                <a:gd name="connsiteX3" fmla="*/ 892825 w 892825"/>
                <a:gd name="connsiteY3" fmla="*/ 907730 h 907730"/>
                <a:gd name="connsiteX4" fmla="*/ 892825 w 892825"/>
                <a:gd name="connsiteY4" fmla="*/ 907730 h 907730"/>
                <a:gd name="connsiteX5" fmla="*/ 0 w 892825"/>
                <a:gd name="connsiteY5" fmla="*/ 907730 h 907730"/>
                <a:gd name="connsiteX6" fmla="*/ 0 w 892825"/>
                <a:gd name="connsiteY6" fmla="*/ 907730 h 907730"/>
                <a:gd name="connsiteX7" fmla="*/ 0 w 892825"/>
                <a:gd name="connsiteY7" fmla="*/ 148807 h 907730"/>
                <a:gd name="connsiteX8" fmla="*/ 148807 w 892825"/>
                <a:gd name="connsiteY8" fmla="*/ 0 h 907730"/>
                <a:gd name="connsiteX0" fmla="*/ 148807 w 1454299"/>
                <a:gd name="connsiteY0" fmla="*/ 0 h 907730"/>
                <a:gd name="connsiteX1" fmla="*/ 744018 w 1454299"/>
                <a:gd name="connsiteY1" fmla="*/ 0 h 907730"/>
                <a:gd name="connsiteX2" fmla="*/ 892825 w 1454299"/>
                <a:gd name="connsiteY2" fmla="*/ 148807 h 907730"/>
                <a:gd name="connsiteX3" fmla="*/ 892825 w 1454299"/>
                <a:gd name="connsiteY3" fmla="*/ 907730 h 907730"/>
                <a:gd name="connsiteX4" fmla="*/ 1454299 w 1454299"/>
                <a:gd name="connsiteY4" fmla="*/ 12045 h 907730"/>
                <a:gd name="connsiteX5" fmla="*/ 0 w 1454299"/>
                <a:gd name="connsiteY5" fmla="*/ 907730 h 907730"/>
                <a:gd name="connsiteX6" fmla="*/ 0 w 1454299"/>
                <a:gd name="connsiteY6" fmla="*/ 907730 h 907730"/>
                <a:gd name="connsiteX7" fmla="*/ 0 w 1454299"/>
                <a:gd name="connsiteY7" fmla="*/ 148807 h 907730"/>
                <a:gd name="connsiteX8" fmla="*/ 148807 w 1454299"/>
                <a:gd name="connsiteY8" fmla="*/ 0 h 907730"/>
                <a:gd name="connsiteX0" fmla="*/ 148807 w 1454299"/>
                <a:gd name="connsiteY0" fmla="*/ 703165 h 1610895"/>
                <a:gd name="connsiteX1" fmla="*/ 744018 w 1454299"/>
                <a:gd name="connsiteY1" fmla="*/ 703165 h 1610895"/>
                <a:gd name="connsiteX2" fmla="*/ 892825 w 1454299"/>
                <a:gd name="connsiteY2" fmla="*/ 851972 h 1610895"/>
                <a:gd name="connsiteX3" fmla="*/ 892825 w 1454299"/>
                <a:gd name="connsiteY3" fmla="*/ 1610895 h 1610895"/>
                <a:gd name="connsiteX4" fmla="*/ 1454299 w 1454299"/>
                <a:gd name="connsiteY4" fmla="*/ 715210 h 1610895"/>
                <a:gd name="connsiteX5" fmla="*/ 0 w 1454299"/>
                <a:gd name="connsiteY5" fmla="*/ 1610895 h 1610895"/>
                <a:gd name="connsiteX6" fmla="*/ 1410368 w 1454299"/>
                <a:gd name="connsiteY6" fmla="*/ 0 h 1610895"/>
                <a:gd name="connsiteX7" fmla="*/ 0 w 1454299"/>
                <a:gd name="connsiteY7" fmla="*/ 851972 h 1610895"/>
                <a:gd name="connsiteX8" fmla="*/ 148807 w 1454299"/>
                <a:gd name="connsiteY8" fmla="*/ 703165 h 1610895"/>
                <a:gd name="connsiteX0" fmla="*/ 148807 w 1454299"/>
                <a:gd name="connsiteY0" fmla="*/ 703165 h 1610895"/>
                <a:gd name="connsiteX1" fmla="*/ 744018 w 1454299"/>
                <a:gd name="connsiteY1" fmla="*/ 703165 h 1610895"/>
                <a:gd name="connsiteX2" fmla="*/ 892825 w 1454299"/>
                <a:gd name="connsiteY2" fmla="*/ 851972 h 1610895"/>
                <a:gd name="connsiteX3" fmla="*/ 892825 w 1454299"/>
                <a:gd name="connsiteY3" fmla="*/ 1610895 h 1610895"/>
                <a:gd name="connsiteX4" fmla="*/ 1454299 w 1454299"/>
                <a:gd name="connsiteY4" fmla="*/ 715210 h 1610895"/>
                <a:gd name="connsiteX5" fmla="*/ 0 w 1454299"/>
                <a:gd name="connsiteY5" fmla="*/ 1610895 h 1610895"/>
                <a:gd name="connsiteX6" fmla="*/ 1410368 w 1454299"/>
                <a:gd name="connsiteY6" fmla="*/ 0 h 1610895"/>
                <a:gd name="connsiteX7" fmla="*/ 628316 w 1454299"/>
                <a:gd name="connsiteY7" fmla="*/ 83288 h 1610895"/>
                <a:gd name="connsiteX8" fmla="*/ 148807 w 1454299"/>
                <a:gd name="connsiteY8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3090 w 1313705"/>
                <a:gd name="connsiteY5" fmla="*/ 514684 h 1610895"/>
                <a:gd name="connsiteX6" fmla="*/ 1269774 w 1313705"/>
                <a:gd name="connsiteY6" fmla="*/ 0 h 1610895"/>
                <a:gd name="connsiteX7" fmla="*/ 487722 w 1313705"/>
                <a:gd name="connsiteY7" fmla="*/ 83288 h 1610895"/>
                <a:gd name="connsiteX8" fmla="*/ 8213 w 1313705"/>
                <a:gd name="connsiteY8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89827 w 1313705"/>
                <a:gd name="connsiteY5" fmla="*/ 461210 h 1610895"/>
                <a:gd name="connsiteX6" fmla="*/ 1269774 w 1313705"/>
                <a:gd name="connsiteY6" fmla="*/ 0 h 1610895"/>
                <a:gd name="connsiteX7" fmla="*/ 487722 w 1313705"/>
                <a:gd name="connsiteY7" fmla="*/ 83288 h 1610895"/>
                <a:gd name="connsiteX8" fmla="*/ 8213 w 1313705"/>
                <a:gd name="connsiteY8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9774 w 1313705"/>
                <a:gd name="connsiteY5" fmla="*/ 0 h 1610895"/>
                <a:gd name="connsiteX6" fmla="*/ 487722 w 1313705"/>
                <a:gd name="connsiteY6" fmla="*/ 83288 h 1610895"/>
                <a:gd name="connsiteX7" fmla="*/ 8213 w 1313705"/>
                <a:gd name="connsiteY7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9774 w 1313705"/>
                <a:gd name="connsiteY5" fmla="*/ 0 h 1610895"/>
                <a:gd name="connsiteX6" fmla="*/ 487722 w 1313705"/>
                <a:gd name="connsiteY6" fmla="*/ 83288 h 1610895"/>
                <a:gd name="connsiteX7" fmla="*/ 8213 w 1313705"/>
                <a:gd name="connsiteY7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9774 w 1313705"/>
                <a:gd name="connsiteY5" fmla="*/ 0 h 1610895"/>
                <a:gd name="connsiteX6" fmla="*/ 487722 w 1313705"/>
                <a:gd name="connsiteY6" fmla="*/ 83288 h 1610895"/>
                <a:gd name="connsiteX7" fmla="*/ 8213 w 1313705"/>
                <a:gd name="connsiteY7" fmla="*/ 703165 h 1610895"/>
                <a:gd name="connsiteX0" fmla="*/ 8213 w 1269774"/>
                <a:gd name="connsiteY0" fmla="*/ 703165 h 1610895"/>
                <a:gd name="connsiteX1" fmla="*/ 603424 w 1269774"/>
                <a:gd name="connsiteY1" fmla="*/ 703165 h 1610895"/>
                <a:gd name="connsiteX2" fmla="*/ 752231 w 1269774"/>
                <a:gd name="connsiteY2" fmla="*/ 851972 h 1610895"/>
                <a:gd name="connsiteX3" fmla="*/ 752231 w 1269774"/>
                <a:gd name="connsiteY3" fmla="*/ 1610895 h 1610895"/>
                <a:gd name="connsiteX4" fmla="*/ 966126 w 1269774"/>
                <a:gd name="connsiteY4" fmla="*/ 1604210 h 1610895"/>
                <a:gd name="connsiteX5" fmla="*/ 1269774 w 1269774"/>
                <a:gd name="connsiteY5" fmla="*/ 0 h 1610895"/>
                <a:gd name="connsiteX6" fmla="*/ 487722 w 1269774"/>
                <a:gd name="connsiteY6" fmla="*/ 83288 h 1610895"/>
                <a:gd name="connsiteX7" fmla="*/ 8213 w 1269774"/>
                <a:gd name="connsiteY7" fmla="*/ 703165 h 1610895"/>
                <a:gd name="connsiteX0" fmla="*/ 8213 w 1269774"/>
                <a:gd name="connsiteY0" fmla="*/ 703165 h 1610895"/>
                <a:gd name="connsiteX1" fmla="*/ 603424 w 1269774"/>
                <a:gd name="connsiteY1" fmla="*/ 703165 h 1610895"/>
                <a:gd name="connsiteX2" fmla="*/ 752231 w 1269774"/>
                <a:gd name="connsiteY2" fmla="*/ 851972 h 1610895"/>
                <a:gd name="connsiteX3" fmla="*/ 752231 w 1269774"/>
                <a:gd name="connsiteY3" fmla="*/ 1610895 h 1610895"/>
                <a:gd name="connsiteX4" fmla="*/ 966126 w 1269774"/>
                <a:gd name="connsiteY4" fmla="*/ 1604210 h 1610895"/>
                <a:gd name="connsiteX5" fmla="*/ 1269774 w 1269774"/>
                <a:gd name="connsiteY5" fmla="*/ 0 h 1610895"/>
                <a:gd name="connsiteX6" fmla="*/ 1129406 w 1269774"/>
                <a:gd name="connsiteY6" fmla="*/ 205933 h 1610895"/>
                <a:gd name="connsiteX7" fmla="*/ 487722 w 1269774"/>
                <a:gd name="connsiteY7" fmla="*/ 83288 h 1610895"/>
                <a:gd name="connsiteX8" fmla="*/ 8213 w 1269774"/>
                <a:gd name="connsiteY8" fmla="*/ 703165 h 1610895"/>
                <a:gd name="connsiteX0" fmla="*/ 8213 w 1129406"/>
                <a:gd name="connsiteY0" fmla="*/ 626568 h 1534298"/>
                <a:gd name="connsiteX1" fmla="*/ 603424 w 1129406"/>
                <a:gd name="connsiteY1" fmla="*/ 626568 h 1534298"/>
                <a:gd name="connsiteX2" fmla="*/ 752231 w 1129406"/>
                <a:gd name="connsiteY2" fmla="*/ 775375 h 1534298"/>
                <a:gd name="connsiteX3" fmla="*/ 752231 w 1129406"/>
                <a:gd name="connsiteY3" fmla="*/ 1534298 h 1534298"/>
                <a:gd name="connsiteX4" fmla="*/ 966126 w 1129406"/>
                <a:gd name="connsiteY4" fmla="*/ 1527613 h 1534298"/>
                <a:gd name="connsiteX5" fmla="*/ 1129406 w 1129406"/>
                <a:gd name="connsiteY5" fmla="*/ 129336 h 1534298"/>
                <a:gd name="connsiteX6" fmla="*/ 487722 w 1129406"/>
                <a:gd name="connsiteY6" fmla="*/ 6691 h 1534298"/>
                <a:gd name="connsiteX7" fmla="*/ 8213 w 1129406"/>
                <a:gd name="connsiteY7" fmla="*/ 626568 h 1534298"/>
                <a:gd name="connsiteX0" fmla="*/ 8213 w 1009090"/>
                <a:gd name="connsiteY0" fmla="*/ 626568 h 1534298"/>
                <a:gd name="connsiteX1" fmla="*/ 603424 w 1009090"/>
                <a:gd name="connsiteY1" fmla="*/ 626568 h 1534298"/>
                <a:gd name="connsiteX2" fmla="*/ 752231 w 1009090"/>
                <a:gd name="connsiteY2" fmla="*/ 775375 h 1534298"/>
                <a:gd name="connsiteX3" fmla="*/ 752231 w 1009090"/>
                <a:gd name="connsiteY3" fmla="*/ 1534298 h 1534298"/>
                <a:gd name="connsiteX4" fmla="*/ 966126 w 1009090"/>
                <a:gd name="connsiteY4" fmla="*/ 1527613 h 1534298"/>
                <a:gd name="connsiteX5" fmla="*/ 1009090 w 1009090"/>
                <a:gd name="connsiteY5" fmla="*/ 9020 h 1534298"/>
                <a:gd name="connsiteX6" fmla="*/ 487722 w 1009090"/>
                <a:gd name="connsiteY6" fmla="*/ 6691 h 1534298"/>
                <a:gd name="connsiteX7" fmla="*/ 8213 w 1009090"/>
                <a:gd name="connsiteY7" fmla="*/ 626568 h 1534298"/>
                <a:gd name="connsiteX0" fmla="*/ 8213 w 975669"/>
                <a:gd name="connsiteY0" fmla="*/ 626568 h 1534298"/>
                <a:gd name="connsiteX1" fmla="*/ 603424 w 975669"/>
                <a:gd name="connsiteY1" fmla="*/ 626568 h 1534298"/>
                <a:gd name="connsiteX2" fmla="*/ 752231 w 975669"/>
                <a:gd name="connsiteY2" fmla="*/ 775375 h 1534298"/>
                <a:gd name="connsiteX3" fmla="*/ 752231 w 975669"/>
                <a:gd name="connsiteY3" fmla="*/ 1534298 h 1534298"/>
                <a:gd name="connsiteX4" fmla="*/ 966126 w 975669"/>
                <a:gd name="connsiteY4" fmla="*/ 1527613 h 1534298"/>
                <a:gd name="connsiteX5" fmla="*/ 975669 w 975669"/>
                <a:gd name="connsiteY5" fmla="*/ 9020 h 1534298"/>
                <a:gd name="connsiteX6" fmla="*/ 487722 w 975669"/>
                <a:gd name="connsiteY6" fmla="*/ 6691 h 1534298"/>
                <a:gd name="connsiteX7" fmla="*/ 8213 w 975669"/>
                <a:gd name="connsiteY7" fmla="*/ 626568 h 1534298"/>
                <a:gd name="connsiteX0" fmla="*/ 8213 w 966126"/>
                <a:gd name="connsiteY0" fmla="*/ 626568 h 1534298"/>
                <a:gd name="connsiteX1" fmla="*/ 603424 w 966126"/>
                <a:gd name="connsiteY1" fmla="*/ 626568 h 1534298"/>
                <a:gd name="connsiteX2" fmla="*/ 752231 w 966126"/>
                <a:gd name="connsiteY2" fmla="*/ 775375 h 1534298"/>
                <a:gd name="connsiteX3" fmla="*/ 752231 w 966126"/>
                <a:gd name="connsiteY3" fmla="*/ 1534298 h 1534298"/>
                <a:gd name="connsiteX4" fmla="*/ 966126 w 966126"/>
                <a:gd name="connsiteY4" fmla="*/ 1527613 h 1534298"/>
                <a:gd name="connsiteX5" fmla="*/ 955616 w 966126"/>
                <a:gd name="connsiteY5" fmla="*/ 2336 h 1534298"/>
                <a:gd name="connsiteX6" fmla="*/ 487722 w 966126"/>
                <a:gd name="connsiteY6" fmla="*/ 6691 h 1534298"/>
                <a:gd name="connsiteX7" fmla="*/ 8213 w 966126"/>
                <a:gd name="connsiteY7" fmla="*/ 626568 h 1534298"/>
                <a:gd name="connsiteX0" fmla="*/ 8213 w 966126"/>
                <a:gd name="connsiteY0" fmla="*/ 626568 h 1534298"/>
                <a:gd name="connsiteX1" fmla="*/ 603424 w 966126"/>
                <a:gd name="connsiteY1" fmla="*/ 626568 h 1534298"/>
                <a:gd name="connsiteX2" fmla="*/ 752231 w 966126"/>
                <a:gd name="connsiteY2" fmla="*/ 775375 h 1534298"/>
                <a:gd name="connsiteX3" fmla="*/ 752231 w 966126"/>
                <a:gd name="connsiteY3" fmla="*/ 1534298 h 1534298"/>
                <a:gd name="connsiteX4" fmla="*/ 966126 w 966126"/>
                <a:gd name="connsiteY4" fmla="*/ 1527613 h 1534298"/>
                <a:gd name="connsiteX5" fmla="*/ 962300 w 966126"/>
                <a:gd name="connsiteY5" fmla="*/ 2336 h 1534298"/>
                <a:gd name="connsiteX6" fmla="*/ 487722 w 966126"/>
                <a:gd name="connsiteY6" fmla="*/ 6691 h 1534298"/>
                <a:gd name="connsiteX7" fmla="*/ 8213 w 966126"/>
                <a:gd name="connsiteY7" fmla="*/ 626568 h 1534298"/>
                <a:gd name="connsiteX0" fmla="*/ 0 w 957913"/>
                <a:gd name="connsiteY0" fmla="*/ 630949 h 1538679"/>
                <a:gd name="connsiteX1" fmla="*/ 595211 w 957913"/>
                <a:gd name="connsiteY1" fmla="*/ 630949 h 1538679"/>
                <a:gd name="connsiteX2" fmla="*/ 744018 w 957913"/>
                <a:gd name="connsiteY2" fmla="*/ 779756 h 1538679"/>
                <a:gd name="connsiteX3" fmla="*/ 744018 w 957913"/>
                <a:gd name="connsiteY3" fmla="*/ 1538679 h 1538679"/>
                <a:gd name="connsiteX4" fmla="*/ 957913 w 957913"/>
                <a:gd name="connsiteY4" fmla="*/ 1531994 h 1538679"/>
                <a:gd name="connsiteX5" fmla="*/ 954087 w 957913"/>
                <a:gd name="connsiteY5" fmla="*/ 6717 h 1538679"/>
                <a:gd name="connsiteX6" fmla="*/ 479509 w 957913"/>
                <a:gd name="connsiteY6" fmla="*/ 11072 h 1538679"/>
                <a:gd name="connsiteX7" fmla="*/ 0 w 957913"/>
                <a:gd name="connsiteY7" fmla="*/ 630949 h 1538679"/>
                <a:gd name="connsiteX0" fmla="*/ 0 w 957913"/>
                <a:gd name="connsiteY0" fmla="*/ 637478 h 1545208"/>
                <a:gd name="connsiteX1" fmla="*/ 595211 w 957913"/>
                <a:gd name="connsiteY1" fmla="*/ 637478 h 1545208"/>
                <a:gd name="connsiteX2" fmla="*/ 744018 w 957913"/>
                <a:gd name="connsiteY2" fmla="*/ 786285 h 1545208"/>
                <a:gd name="connsiteX3" fmla="*/ 744018 w 957913"/>
                <a:gd name="connsiteY3" fmla="*/ 1545208 h 1545208"/>
                <a:gd name="connsiteX4" fmla="*/ 957913 w 957913"/>
                <a:gd name="connsiteY4" fmla="*/ 1538523 h 1545208"/>
                <a:gd name="connsiteX5" fmla="*/ 954087 w 957913"/>
                <a:gd name="connsiteY5" fmla="*/ 13246 h 1545208"/>
                <a:gd name="connsiteX6" fmla="*/ 91824 w 957913"/>
                <a:gd name="connsiteY6" fmla="*/ 10917 h 1545208"/>
                <a:gd name="connsiteX7" fmla="*/ 0 w 957913"/>
                <a:gd name="connsiteY7" fmla="*/ 637478 h 1545208"/>
                <a:gd name="connsiteX0" fmla="*/ 0 w 957913"/>
                <a:gd name="connsiteY0" fmla="*/ 626561 h 1534291"/>
                <a:gd name="connsiteX1" fmla="*/ 595211 w 957913"/>
                <a:gd name="connsiteY1" fmla="*/ 626561 h 1534291"/>
                <a:gd name="connsiteX2" fmla="*/ 744018 w 957913"/>
                <a:gd name="connsiteY2" fmla="*/ 775368 h 1534291"/>
                <a:gd name="connsiteX3" fmla="*/ 744018 w 957913"/>
                <a:gd name="connsiteY3" fmla="*/ 1534291 h 1534291"/>
                <a:gd name="connsiteX4" fmla="*/ 957913 w 957913"/>
                <a:gd name="connsiteY4" fmla="*/ 1527606 h 1534291"/>
                <a:gd name="connsiteX5" fmla="*/ 954087 w 957913"/>
                <a:gd name="connsiteY5" fmla="*/ 2329 h 1534291"/>
                <a:gd name="connsiteX6" fmla="*/ 91824 w 957913"/>
                <a:gd name="connsiteY6" fmla="*/ 0 h 1534291"/>
                <a:gd name="connsiteX7" fmla="*/ 0 w 957913"/>
                <a:gd name="connsiteY7" fmla="*/ 626561 h 1534291"/>
                <a:gd name="connsiteX0" fmla="*/ 12 w 957925"/>
                <a:gd name="connsiteY0" fmla="*/ 626561 h 1534291"/>
                <a:gd name="connsiteX1" fmla="*/ 595223 w 957925"/>
                <a:gd name="connsiteY1" fmla="*/ 626561 h 1534291"/>
                <a:gd name="connsiteX2" fmla="*/ 744030 w 957925"/>
                <a:gd name="connsiteY2" fmla="*/ 775368 h 1534291"/>
                <a:gd name="connsiteX3" fmla="*/ 744030 w 957925"/>
                <a:gd name="connsiteY3" fmla="*/ 1534291 h 1534291"/>
                <a:gd name="connsiteX4" fmla="*/ 957925 w 957925"/>
                <a:gd name="connsiteY4" fmla="*/ 1527606 h 1534291"/>
                <a:gd name="connsiteX5" fmla="*/ 954099 w 957925"/>
                <a:gd name="connsiteY5" fmla="*/ 2329 h 1534291"/>
                <a:gd name="connsiteX6" fmla="*/ 91836 w 957925"/>
                <a:gd name="connsiteY6" fmla="*/ 0 h 1534291"/>
                <a:gd name="connsiteX7" fmla="*/ 12 w 957925"/>
                <a:gd name="connsiteY7" fmla="*/ 626561 h 1534291"/>
                <a:gd name="connsiteX0" fmla="*/ 5105 w 963018"/>
                <a:gd name="connsiteY0" fmla="*/ 633246 h 1540976"/>
                <a:gd name="connsiteX1" fmla="*/ 600316 w 963018"/>
                <a:gd name="connsiteY1" fmla="*/ 633246 h 1540976"/>
                <a:gd name="connsiteX2" fmla="*/ 749123 w 963018"/>
                <a:gd name="connsiteY2" fmla="*/ 782053 h 1540976"/>
                <a:gd name="connsiteX3" fmla="*/ 749123 w 963018"/>
                <a:gd name="connsiteY3" fmla="*/ 1540976 h 1540976"/>
                <a:gd name="connsiteX4" fmla="*/ 963018 w 963018"/>
                <a:gd name="connsiteY4" fmla="*/ 1534291 h 1540976"/>
                <a:gd name="connsiteX5" fmla="*/ 959192 w 963018"/>
                <a:gd name="connsiteY5" fmla="*/ 9014 h 1540976"/>
                <a:gd name="connsiteX6" fmla="*/ 30087 w 963018"/>
                <a:gd name="connsiteY6" fmla="*/ 0 h 1540976"/>
                <a:gd name="connsiteX7" fmla="*/ 5105 w 963018"/>
                <a:gd name="connsiteY7" fmla="*/ 633246 h 1540976"/>
                <a:gd name="connsiteX0" fmla="*/ 15 w 957928"/>
                <a:gd name="connsiteY0" fmla="*/ 633246 h 1540976"/>
                <a:gd name="connsiteX1" fmla="*/ 595226 w 957928"/>
                <a:gd name="connsiteY1" fmla="*/ 633246 h 1540976"/>
                <a:gd name="connsiteX2" fmla="*/ 744033 w 957928"/>
                <a:gd name="connsiteY2" fmla="*/ 782053 h 1540976"/>
                <a:gd name="connsiteX3" fmla="*/ 744033 w 957928"/>
                <a:gd name="connsiteY3" fmla="*/ 1540976 h 1540976"/>
                <a:gd name="connsiteX4" fmla="*/ 957928 w 957928"/>
                <a:gd name="connsiteY4" fmla="*/ 1534291 h 1540976"/>
                <a:gd name="connsiteX5" fmla="*/ 954102 w 957928"/>
                <a:gd name="connsiteY5" fmla="*/ 9014 h 1540976"/>
                <a:gd name="connsiteX6" fmla="*/ 24997 w 957928"/>
                <a:gd name="connsiteY6" fmla="*/ 0 h 1540976"/>
                <a:gd name="connsiteX7" fmla="*/ 15 w 957928"/>
                <a:gd name="connsiteY7" fmla="*/ 633246 h 1540976"/>
                <a:gd name="connsiteX0" fmla="*/ 40 w 957953"/>
                <a:gd name="connsiteY0" fmla="*/ 633246 h 1540976"/>
                <a:gd name="connsiteX1" fmla="*/ 595251 w 957953"/>
                <a:gd name="connsiteY1" fmla="*/ 633246 h 1540976"/>
                <a:gd name="connsiteX2" fmla="*/ 744058 w 957953"/>
                <a:gd name="connsiteY2" fmla="*/ 782053 h 1540976"/>
                <a:gd name="connsiteX3" fmla="*/ 744058 w 957953"/>
                <a:gd name="connsiteY3" fmla="*/ 1540976 h 1540976"/>
                <a:gd name="connsiteX4" fmla="*/ 957953 w 957953"/>
                <a:gd name="connsiteY4" fmla="*/ 1534291 h 1540976"/>
                <a:gd name="connsiteX5" fmla="*/ 954127 w 957953"/>
                <a:gd name="connsiteY5" fmla="*/ 9014 h 1540976"/>
                <a:gd name="connsiteX6" fmla="*/ 25022 w 957953"/>
                <a:gd name="connsiteY6" fmla="*/ 0 h 1540976"/>
                <a:gd name="connsiteX7" fmla="*/ 40 w 957953"/>
                <a:gd name="connsiteY7" fmla="*/ 633246 h 1540976"/>
                <a:gd name="connsiteX0" fmla="*/ 249505 w 933366"/>
                <a:gd name="connsiteY0" fmla="*/ 633246 h 1540976"/>
                <a:gd name="connsiteX1" fmla="*/ 570664 w 933366"/>
                <a:gd name="connsiteY1" fmla="*/ 633246 h 1540976"/>
                <a:gd name="connsiteX2" fmla="*/ 719471 w 933366"/>
                <a:gd name="connsiteY2" fmla="*/ 782053 h 1540976"/>
                <a:gd name="connsiteX3" fmla="*/ 719471 w 933366"/>
                <a:gd name="connsiteY3" fmla="*/ 1540976 h 1540976"/>
                <a:gd name="connsiteX4" fmla="*/ 933366 w 933366"/>
                <a:gd name="connsiteY4" fmla="*/ 1534291 h 1540976"/>
                <a:gd name="connsiteX5" fmla="*/ 929540 w 933366"/>
                <a:gd name="connsiteY5" fmla="*/ 9014 h 1540976"/>
                <a:gd name="connsiteX6" fmla="*/ 435 w 933366"/>
                <a:gd name="connsiteY6" fmla="*/ 0 h 1540976"/>
                <a:gd name="connsiteX7" fmla="*/ 249505 w 933366"/>
                <a:gd name="connsiteY7" fmla="*/ 633246 h 1540976"/>
                <a:gd name="connsiteX0" fmla="*/ 2569 w 686430"/>
                <a:gd name="connsiteY0" fmla="*/ 624232 h 1531962"/>
                <a:gd name="connsiteX1" fmla="*/ 323728 w 686430"/>
                <a:gd name="connsiteY1" fmla="*/ 624232 h 1531962"/>
                <a:gd name="connsiteX2" fmla="*/ 472535 w 686430"/>
                <a:gd name="connsiteY2" fmla="*/ 773039 h 1531962"/>
                <a:gd name="connsiteX3" fmla="*/ 472535 w 686430"/>
                <a:gd name="connsiteY3" fmla="*/ 1531962 h 1531962"/>
                <a:gd name="connsiteX4" fmla="*/ 686430 w 686430"/>
                <a:gd name="connsiteY4" fmla="*/ 1525277 h 1531962"/>
                <a:gd name="connsiteX5" fmla="*/ 682604 w 686430"/>
                <a:gd name="connsiteY5" fmla="*/ 0 h 1531962"/>
                <a:gd name="connsiteX6" fmla="*/ 7499 w 686430"/>
                <a:gd name="connsiteY6" fmla="*/ 4354 h 1531962"/>
                <a:gd name="connsiteX7" fmla="*/ 2569 w 686430"/>
                <a:gd name="connsiteY7" fmla="*/ 624232 h 1531962"/>
                <a:gd name="connsiteX0" fmla="*/ 2569 w 686871"/>
                <a:gd name="connsiteY0" fmla="*/ 619878 h 1527608"/>
                <a:gd name="connsiteX1" fmla="*/ 323728 w 686871"/>
                <a:gd name="connsiteY1" fmla="*/ 619878 h 1527608"/>
                <a:gd name="connsiteX2" fmla="*/ 472535 w 686871"/>
                <a:gd name="connsiteY2" fmla="*/ 768685 h 1527608"/>
                <a:gd name="connsiteX3" fmla="*/ 472535 w 686871"/>
                <a:gd name="connsiteY3" fmla="*/ 1527608 h 1527608"/>
                <a:gd name="connsiteX4" fmla="*/ 686430 w 686871"/>
                <a:gd name="connsiteY4" fmla="*/ 1520923 h 1527608"/>
                <a:gd name="connsiteX5" fmla="*/ 685779 w 686871"/>
                <a:gd name="connsiteY5" fmla="*/ 465546 h 1527608"/>
                <a:gd name="connsiteX6" fmla="*/ 7499 w 686871"/>
                <a:gd name="connsiteY6" fmla="*/ 0 h 1527608"/>
                <a:gd name="connsiteX7" fmla="*/ 2569 w 686871"/>
                <a:gd name="connsiteY7" fmla="*/ 619878 h 1527608"/>
                <a:gd name="connsiteX0" fmla="*/ 6804 w 691106"/>
                <a:gd name="connsiteY0" fmla="*/ 159503 h 1067233"/>
                <a:gd name="connsiteX1" fmla="*/ 327963 w 691106"/>
                <a:gd name="connsiteY1" fmla="*/ 159503 h 1067233"/>
                <a:gd name="connsiteX2" fmla="*/ 476770 w 691106"/>
                <a:gd name="connsiteY2" fmla="*/ 308310 h 1067233"/>
                <a:gd name="connsiteX3" fmla="*/ 476770 w 691106"/>
                <a:gd name="connsiteY3" fmla="*/ 1067233 h 1067233"/>
                <a:gd name="connsiteX4" fmla="*/ 690665 w 691106"/>
                <a:gd name="connsiteY4" fmla="*/ 1060548 h 1067233"/>
                <a:gd name="connsiteX5" fmla="*/ 690014 w 691106"/>
                <a:gd name="connsiteY5" fmla="*/ 5171 h 1067233"/>
                <a:gd name="connsiteX6" fmla="*/ 5384 w 691106"/>
                <a:gd name="connsiteY6" fmla="*/ 0 h 1067233"/>
                <a:gd name="connsiteX7" fmla="*/ 6804 w 691106"/>
                <a:gd name="connsiteY7" fmla="*/ 159503 h 1067233"/>
                <a:gd name="connsiteX0" fmla="*/ 2589 w 686891"/>
                <a:gd name="connsiteY0" fmla="*/ 180945 h 1088675"/>
                <a:gd name="connsiteX1" fmla="*/ 323748 w 686891"/>
                <a:gd name="connsiteY1" fmla="*/ 180945 h 1088675"/>
                <a:gd name="connsiteX2" fmla="*/ 472555 w 686891"/>
                <a:gd name="connsiteY2" fmla="*/ 329752 h 1088675"/>
                <a:gd name="connsiteX3" fmla="*/ 472555 w 686891"/>
                <a:gd name="connsiteY3" fmla="*/ 1088675 h 1088675"/>
                <a:gd name="connsiteX4" fmla="*/ 686450 w 686891"/>
                <a:gd name="connsiteY4" fmla="*/ 1081990 h 1088675"/>
                <a:gd name="connsiteX5" fmla="*/ 685799 w 686891"/>
                <a:gd name="connsiteY5" fmla="*/ 26613 h 1088675"/>
                <a:gd name="connsiteX6" fmla="*/ 1169 w 686891"/>
                <a:gd name="connsiteY6" fmla="*/ 21442 h 1088675"/>
                <a:gd name="connsiteX7" fmla="*/ 2589 w 686891"/>
                <a:gd name="connsiteY7" fmla="*/ 180945 h 1088675"/>
                <a:gd name="connsiteX0" fmla="*/ 19 w 684321"/>
                <a:gd name="connsiteY0" fmla="*/ 178638 h 1086368"/>
                <a:gd name="connsiteX1" fmla="*/ 321178 w 684321"/>
                <a:gd name="connsiteY1" fmla="*/ 178638 h 1086368"/>
                <a:gd name="connsiteX2" fmla="*/ 469985 w 684321"/>
                <a:gd name="connsiteY2" fmla="*/ 327445 h 1086368"/>
                <a:gd name="connsiteX3" fmla="*/ 469985 w 684321"/>
                <a:gd name="connsiteY3" fmla="*/ 1086368 h 1086368"/>
                <a:gd name="connsiteX4" fmla="*/ 683880 w 684321"/>
                <a:gd name="connsiteY4" fmla="*/ 1079683 h 1086368"/>
                <a:gd name="connsiteX5" fmla="*/ 683229 w 684321"/>
                <a:gd name="connsiteY5" fmla="*/ 24306 h 1086368"/>
                <a:gd name="connsiteX6" fmla="*/ 33524 w 684321"/>
                <a:gd name="connsiteY6" fmla="*/ 25485 h 1086368"/>
                <a:gd name="connsiteX7" fmla="*/ 19 w 684321"/>
                <a:gd name="connsiteY7" fmla="*/ 178638 h 1086368"/>
                <a:gd name="connsiteX0" fmla="*/ 19 w 684321"/>
                <a:gd name="connsiteY0" fmla="*/ 154332 h 1062062"/>
                <a:gd name="connsiteX1" fmla="*/ 321178 w 684321"/>
                <a:gd name="connsiteY1" fmla="*/ 154332 h 1062062"/>
                <a:gd name="connsiteX2" fmla="*/ 469985 w 684321"/>
                <a:gd name="connsiteY2" fmla="*/ 303139 h 1062062"/>
                <a:gd name="connsiteX3" fmla="*/ 469985 w 684321"/>
                <a:gd name="connsiteY3" fmla="*/ 1062062 h 1062062"/>
                <a:gd name="connsiteX4" fmla="*/ 683880 w 684321"/>
                <a:gd name="connsiteY4" fmla="*/ 1055377 h 1062062"/>
                <a:gd name="connsiteX5" fmla="*/ 683229 w 684321"/>
                <a:gd name="connsiteY5" fmla="*/ 0 h 1062062"/>
                <a:gd name="connsiteX6" fmla="*/ 33524 w 684321"/>
                <a:gd name="connsiteY6" fmla="*/ 1179 h 1062062"/>
                <a:gd name="connsiteX7" fmla="*/ 19 w 684321"/>
                <a:gd name="connsiteY7" fmla="*/ 154332 h 1062062"/>
                <a:gd name="connsiteX0" fmla="*/ 615 w 684917"/>
                <a:gd name="connsiteY0" fmla="*/ 154332 h 1062062"/>
                <a:gd name="connsiteX1" fmla="*/ 321774 w 684917"/>
                <a:gd name="connsiteY1" fmla="*/ 154332 h 1062062"/>
                <a:gd name="connsiteX2" fmla="*/ 470581 w 684917"/>
                <a:gd name="connsiteY2" fmla="*/ 303139 h 1062062"/>
                <a:gd name="connsiteX3" fmla="*/ 470581 w 684917"/>
                <a:gd name="connsiteY3" fmla="*/ 1062062 h 1062062"/>
                <a:gd name="connsiteX4" fmla="*/ 684476 w 684917"/>
                <a:gd name="connsiteY4" fmla="*/ 1055377 h 1062062"/>
                <a:gd name="connsiteX5" fmla="*/ 683825 w 684917"/>
                <a:gd name="connsiteY5" fmla="*/ 0 h 1062062"/>
                <a:gd name="connsiteX6" fmla="*/ 2370 w 684917"/>
                <a:gd name="connsiteY6" fmla="*/ 1179 h 1062062"/>
                <a:gd name="connsiteX7" fmla="*/ 615 w 684917"/>
                <a:gd name="connsiteY7" fmla="*/ 154332 h 1062062"/>
                <a:gd name="connsiteX0" fmla="*/ 615 w 684917"/>
                <a:gd name="connsiteY0" fmla="*/ 154332 h 1055377"/>
                <a:gd name="connsiteX1" fmla="*/ 321774 w 684917"/>
                <a:gd name="connsiteY1" fmla="*/ 154332 h 1055377"/>
                <a:gd name="connsiteX2" fmla="*/ 470581 w 684917"/>
                <a:gd name="connsiteY2" fmla="*/ 303139 h 1055377"/>
                <a:gd name="connsiteX3" fmla="*/ 461056 w 684917"/>
                <a:gd name="connsiteY3" fmla="*/ 427062 h 1055377"/>
                <a:gd name="connsiteX4" fmla="*/ 684476 w 684917"/>
                <a:gd name="connsiteY4" fmla="*/ 1055377 h 1055377"/>
                <a:gd name="connsiteX5" fmla="*/ 683825 w 684917"/>
                <a:gd name="connsiteY5" fmla="*/ 0 h 1055377"/>
                <a:gd name="connsiteX6" fmla="*/ 2370 w 684917"/>
                <a:gd name="connsiteY6" fmla="*/ 1179 h 1055377"/>
                <a:gd name="connsiteX7" fmla="*/ 615 w 684917"/>
                <a:gd name="connsiteY7" fmla="*/ 154332 h 1055377"/>
                <a:gd name="connsiteX0" fmla="*/ 615 w 684442"/>
                <a:gd name="connsiteY0" fmla="*/ 154332 h 429902"/>
                <a:gd name="connsiteX1" fmla="*/ 321774 w 684442"/>
                <a:gd name="connsiteY1" fmla="*/ 154332 h 429902"/>
                <a:gd name="connsiteX2" fmla="*/ 470581 w 684442"/>
                <a:gd name="connsiteY2" fmla="*/ 303139 h 429902"/>
                <a:gd name="connsiteX3" fmla="*/ 461056 w 684442"/>
                <a:gd name="connsiteY3" fmla="*/ 427062 h 429902"/>
                <a:gd name="connsiteX4" fmla="*/ 678126 w 684442"/>
                <a:gd name="connsiteY4" fmla="*/ 429902 h 429902"/>
                <a:gd name="connsiteX5" fmla="*/ 683825 w 684442"/>
                <a:gd name="connsiteY5" fmla="*/ 0 h 429902"/>
                <a:gd name="connsiteX6" fmla="*/ 2370 w 684442"/>
                <a:gd name="connsiteY6" fmla="*/ 1179 h 429902"/>
                <a:gd name="connsiteX7" fmla="*/ 615 w 684442"/>
                <a:gd name="connsiteY7" fmla="*/ 154332 h 429902"/>
                <a:gd name="connsiteX0" fmla="*/ 615 w 684260"/>
                <a:gd name="connsiteY0" fmla="*/ 154332 h 429902"/>
                <a:gd name="connsiteX1" fmla="*/ 321774 w 684260"/>
                <a:gd name="connsiteY1" fmla="*/ 154332 h 429902"/>
                <a:gd name="connsiteX2" fmla="*/ 470581 w 684260"/>
                <a:gd name="connsiteY2" fmla="*/ 303139 h 429902"/>
                <a:gd name="connsiteX3" fmla="*/ 461056 w 684260"/>
                <a:gd name="connsiteY3" fmla="*/ 427062 h 429902"/>
                <a:gd name="connsiteX4" fmla="*/ 678126 w 684260"/>
                <a:gd name="connsiteY4" fmla="*/ 429902 h 429902"/>
                <a:gd name="connsiteX5" fmla="*/ 683825 w 684260"/>
                <a:gd name="connsiteY5" fmla="*/ 0 h 429902"/>
                <a:gd name="connsiteX6" fmla="*/ 2370 w 684260"/>
                <a:gd name="connsiteY6" fmla="*/ 1179 h 429902"/>
                <a:gd name="connsiteX7" fmla="*/ 615 w 684260"/>
                <a:gd name="connsiteY7" fmla="*/ 154332 h 429902"/>
                <a:gd name="connsiteX0" fmla="*/ 615 w 687651"/>
                <a:gd name="connsiteY0" fmla="*/ 154332 h 427062"/>
                <a:gd name="connsiteX1" fmla="*/ 321774 w 687651"/>
                <a:gd name="connsiteY1" fmla="*/ 154332 h 427062"/>
                <a:gd name="connsiteX2" fmla="*/ 470581 w 687651"/>
                <a:gd name="connsiteY2" fmla="*/ 303139 h 427062"/>
                <a:gd name="connsiteX3" fmla="*/ 461056 w 687651"/>
                <a:gd name="connsiteY3" fmla="*/ 427062 h 427062"/>
                <a:gd name="connsiteX4" fmla="*/ 687651 w 687651"/>
                <a:gd name="connsiteY4" fmla="*/ 414027 h 427062"/>
                <a:gd name="connsiteX5" fmla="*/ 683825 w 687651"/>
                <a:gd name="connsiteY5" fmla="*/ 0 h 427062"/>
                <a:gd name="connsiteX6" fmla="*/ 2370 w 687651"/>
                <a:gd name="connsiteY6" fmla="*/ 1179 h 427062"/>
                <a:gd name="connsiteX7" fmla="*/ 615 w 687651"/>
                <a:gd name="connsiteY7" fmla="*/ 154332 h 427062"/>
                <a:gd name="connsiteX0" fmla="*/ 615 w 690826"/>
                <a:gd name="connsiteY0" fmla="*/ 154332 h 427062"/>
                <a:gd name="connsiteX1" fmla="*/ 321774 w 690826"/>
                <a:gd name="connsiteY1" fmla="*/ 154332 h 427062"/>
                <a:gd name="connsiteX2" fmla="*/ 470581 w 690826"/>
                <a:gd name="connsiteY2" fmla="*/ 303139 h 427062"/>
                <a:gd name="connsiteX3" fmla="*/ 461056 w 690826"/>
                <a:gd name="connsiteY3" fmla="*/ 427062 h 427062"/>
                <a:gd name="connsiteX4" fmla="*/ 690826 w 690826"/>
                <a:gd name="connsiteY4" fmla="*/ 420377 h 427062"/>
                <a:gd name="connsiteX5" fmla="*/ 683825 w 690826"/>
                <a:gd name="connsiteY5" fmla="*/ 0 h 427062"/>
                <a:gd name="connsiteX6" fmla="*/ 2370 w 690826"/>
                <a:gd name="connsiteY6" fmla="*/ 1179 h 427062"/>
                <a:gd name="connsiteX7" fmla="*/ 615 w 690826"/>
                <a:gd name="connsiteY7" fmla="*/ 154332 h 427062"/>
                <a:gd name="connsiteX0" fmla="*/ 615 w 690826"/>
                <a:gd name="connsiteY0" fmla="*/ 154332 h 427062"/>
                <a:gd name="connsiteX1" fmla="*/ 321774 w 690826"/>
                <a:gd name="connsiteY1" fmla="*/ 154332 h 427062"/>
                <a:gd name="connsiteX2" fmla="*/ 470581 w 690826"/>
                <a:gd name="connsiteY2" fmla="*/ 303139 h 427062"/>
                <a:gd name="connsiteX3" fmla="*/ 461056 w 690826"/>
                <a:gd name="connsiteY3" fmla="*/ 427062 h 427062"/>
                <a:gd name="connsiteX4" fmla="*/ 690826 w 690826"/>
                <a:gd name="connsiteY4" fmla="*/ 414027 h 427062"/>
                <a:gd name="connsiteX5" fmla="*/ 683825 w 690826"/>
                <a:gd name="connsiteY5" fmla="*/ 0 h 427062"/>
                <a:gd name="connsiteX6" fmla="*/ 2370 w 690826"/>
                <a:gd name="connsiteY6" fmla="*/ 1179 h 427062"/>
                <a:gd name="connsiteX7" fmla="*/ 615 w 690826"/>
                <a:gd name="connsiteY7" fmla="*/ 154332 h 427062"/>
                <a:gd name="connsiteX0" fmla="*/ 615 w 684476"/>
                <a:gd name="connsiteY0" fmla="*/ 154332 h 427062"/>
                <a:gd name="connsiteX1" fmla="*/ 321774 w 684476"/>
                <a:gd name="connsiteY1" fmla="*/ 154332 h 427062"/>
                <a:gd name="connsiteX2" fmla="*/ 470581 w 684476"/>
                <a:gd name="connsiteY2" fmla="*/ 303139 h 427062"/>
                <a:gd name="connsiteX3" fmla="*/ 461056 w 684476"/>
                <a:gd name="connsiteY3" fmla="*/ 427062 h 427062"/>
                <a:gd name="connsiteX4" fmla="*/ 684476 w 684476"/>
                <a:gd name="connsiteY4" fmla="*/ 417202 h 427062"/>
                <a:gd name="connsiteX5" fmla="*/ 683825 w 684476"/>
                <a:gd name="connsiteY5" fmla="*/ 0 h 427062"/>
                <a:gd name="connsiteX6" fmla="*/ 2370 w 684476"/>
                <a:gd name="connsiteY6" fmla="*/ 1179 h 427062"/>
                <a:gd name="connsiteX7" fmla="*/ 615 w 684476"/>
                <a:gd name="connsiteY7" fmla="*/ 154332 h 427062"/>
                <a:gd name="connsiteX0" fmla="*/ 615 w 684476"/>
                <a:gd name="connsiteY0" fmla="*/ 154332 h 427062"/>
                <a:gd name="connsiteX1" fmla="*/ 321774 w 684476"/>
                <a:gd name="connsiteY1" fmla="*/ 154332 h 427062"/>
                <a:gd name="connsiteX2" fmla="*/ 470581 w 684476"/>
                <a:gd name="connsiteY2" fmla="*/ 303139 h 427062"/>
                <a:gd name="connsiteX3" fmla="*/ 461056 w 684476"/>
                <a:gd name="connsiteY3" fmla="*/ 427062 h 427062"/>
                <a:gd name="connsiteX4" fmla="*/ 684476 w 684476"/>
                <a:gd name="connsiteY4" fmla="*/ 420377 h 427062"/>
                <a:gd name="connsiteX5" fmla="*/ 683825 w 684476"/>
                <a:gd name="connsiteY5" fmla="*/ 0 h 427062"/>
                <a:gd name="connsiteX6" fmla="*/ 2370 w 684476"/>
                <a:gd name="connsiteY6" fmla="*/ 1179 h 427062"/>
                <a:gd name="connsiteX7" fmla="*/ 615 w 684476"/>
                <a:gd name="connsiteY7" fmla="*/ 154332 h 427062"/>
                <a:gd name="connsiteX0" fmla="*/ 615 w 687651"/>
                <a:gd name="connsiteY0" fmla="*/ 154332 h 429902"/>
                <a:gd name="connsiteX1" fmla="*/ 321774 w 687651"/>
                <a:gd name="connsiteY1" fmla="*/ 154332 h 429902"/>
                <a:gd name="connsiteX2" fmla="*/ 470581 w 687651"/>
                <a:gd name="connsiteY2" fmla="*/ 303139 h 429902"/>
                <a:gd name="connsiteX3" fmla="*/ 461056 w 687651"/>
                <a:gd name="connsiteY3" fmla="*/ 427062 h 429902"/>
                <a:gd name="connsiteX4" fmla="*/ 687651 w 687651"/>
                <a:gd name="connsiteY4" fmla="*/ 429902 h 429902"/>
                <a:gd name="connsiteX5" fmla="*/ 683825 w 687651"/>
                <a:gd name="connsiteY5" fmla="*/ 0 h 429902"/>
                <a:gd name="connsiteX6" fmla="*/ 2370 w 687651"/>
                <a:gd name="connsiteY6" fmla="*/ 1179 h 429902"/>
                <a:gd name="connsiteX7" fmla="*/ 615 w 687651"/>
                <a:gd name="connsiteY7" fmla="*/ 154332 h 429902"/>
                <a:gd name="connsiteX0" fmla="*/ 615 w 687651"/>
                <a:gd name="connsiteY0" fmla="*/ 154332 h 427062"/>
                <a:gd name="connsiteX1" fmla="*/ 321774 w 687651"/>
                <a:gd name="connsiteY1" fmla="*/ 154332 h 427062"/>
                <a:gd name="connsiteX2" fmla="*/ 470581 w 687651"/>
                <a:gd name="connsiteY2" fmla="*/ 303139 h 427062"/>
                <a:gd name="connsiteX3" fmla="*/ 461056 w 687651"/>
                <a:gd name="connsiteY3" fmla="*/ 427062 h 427062"/>
                <a:gd name="connsiteX4" fmla="*/ 687651 w 687651"/>
                <a:gd name="connsiteY4" fmla="*/ 426727 h 427062"/>
                <a:gd name="connsiteX5" fmla="*/ 683825 w 687651"/>
                <a:gd name="connsiteY5" fmla="*/ 0 h 427062"/>
                <a:gd name="connsiteX6" fmla="*/ 2370 w 687651"/>
                <a:gd name="connsiteY6" fmla="*/ 1179 h 427062"/>
                <a:gd name="connsiteX7" fmla="*/ 615 w 687651"/>
                <a:gd name="connsiteY7" fmla="*/ 154332 h 427062"/>
                <a:gd name="connsiteX0" fmla="*/ 615 w 687651"/>
                <a:gd name="connsiteY0" fmla="*/ 154332 h 427062"/>
                <a:gd name="connsiteX1" fmla="*/ 321774 w 687651"/>
                <a:gd name="connsiteY1" fmla="*/ 154332 h 427062"/>
                <a:gd name="connsiteX2" fmla="*/ 470581 w 687651"/>
                <a:gd name="connsiteY2" fmla="*/ 303139 h 427062"/>
                <a:gd name="connsiteX3" fmla="*/ 473756 w 687651"/>
                <a:gd name="connsiteY3" fmla="*/ 427062 h 427062"/>
                <a:gd name="connsiteX4" fmla="*/ 687651 w 687651"/>
                <a:gd name="connsiteY4" fmla="*/ 426727 h 427062"/>
                <a:gd name="connsiteX5" fmla="*/ 683825 w 687651"/>
                <a:gd name="connsiteY5" fmla="*/ 0 h 427062"/>
                <a:gd name="connsiteX6" fmla="*/ 2370 w 687651"/>
                <a:gd name="connsiteY6" fmla="*/ 1179 h 427062"/>
                <a:gd name="connsiteX7" fmla="*/ 615 w 687651"/>
                <a:gd name="connsiteY7" fmla="*/ 154332 h 427062"/>
                <a:gd name="connsiteX0" fmla="*/ 615 w 687651"/>
                <a:gd name="connsiteY0" fmla="*/ 154332 h 426727"/>
                <a:gd name="connsiteX1" fmla="*/ 321774 w 687651"/>
                <a:gd name="connsiteY1" fmla="*/ 154332 h 426727"/>
                <a:gd name="connsiteX2" fmla="*/ 470581 w 687651"/>
                <a:gd name="connsiteY2" fmla="*/ 303139 h 426727"/>
                <a:gd name="connsiteX3" fmla="*/ 470581 w 687651"/>
                <a:gd name="connsiteY3" fmla="*/ 423887 h 426727"/>
                <a:gd name="connsiteX4" fmla="*/ 687651 w 687651"/>
                <a:gd name="connsiteY4" fmla="*/ 426727 h 426727"/>
                <a:gd name="connsiteX5" fmla="*/ 683825 w 687651"/>
                <a:gd name="connsiteY5" fmla="*/ 0 h 426727"/>
                <a:gd name="connsiteX6" fmla="*/ 2370 w 687651"/>
                <a:gd name="connsiteY6" fmla="*/ 1179 h 426727"/>
                <a:gd name="connsiteX7" fmla="*/ 615 w 687651"/>
                <a:gd name="connsiteY7" fmla="*/ 154332 h 426727"/>
                <a:gd name="connsiteX0" fmla="*/ 615 w 683913"/>
                <a:gd name="connsiteY0" fmla="*/ 154332 h 423887"/>
                <a:gd name="connsiteX1" fmla="*/ 321774 w 683913"/>
                <a:gd name="connsiteY1" fmla="*/ 154332 h 423887"/>
                <a:gd name="connsiteX2" fmla="*/ 470581 w 683913"/>
                <a:gd name="connsiteY2" fmla="*/ 303139 h 423887"/>
                <a:gd name="connsiteX3" fmla="*/ 470581 w 683913"/>
                <a:gd name="connsiteY3" fmla="*/ 423887 h 423887"/>
                <a:gd name="connsiteX4" fmla="*/ 595576 w 683913"/>
                <a:gd name="connsiteY4" fmla="*/ 407677 h 423887"/>
                <a:gd name="connsiteX5" fmla="*/ 683825 w 683913"/>
                <a:gd name="connsiteY5" fmla="*/ 0 h 423887"/>
                <a:gd name="connsiteX6" fmla="*/ 2370 w 683913"/>
                <a:gd name="connsiteY6" fmla="*/ 1179 h 423887"/>
                <a:gd name="connsiteX7" fmla="*/ 615 w 683913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595576 w 683825"/>
                <a:gd name="connsiteY4" fmla="*/ 4076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595576 w 683825"/>
                <a:gd name="connsiteY4" fmla="*/ 4076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681301 w 683825"/>
                <a:gd name="connsiteY4" fmla="*/ 4203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681301 w 683825"/>
                <a:gd name="connsiteY4" fmla="*/ 4203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767032"/>
                <a:gd name="connsiteY0" fmla="*/ 154332 h 423887"/>
                <a:gd name="connsiteX1" fmla="*/ 321774 w 767032"/>
                <a:gd name="connsiteY1" fmla="*/ 154332 h 423887"/>
                <a:gd name="connsiteX2" fmla="*/ 470581 w 767032"/>
                <a:gd name="connsiteY2" fmla="*/ 303139 h 423887"/>
                <a:gd name="connsiteX3" fmla="*/ 470581 w 767032"/>
                <a:gd name="connsiteY3" fmla="*/ 423887 h 423887"/>
                <a:gd name="connsiteX4" fmla="*/ 767026 w 767032"/>
                <a:gd name="connsiteY4" fmla="*/ 423552 h 423887"/>
                <a:gd name="connsiteX5" fmla="*/ 683825 w 767032"/>
                <a:gd name="connsiteY5" fmla="*/ 0 h 423887"/>
                <a:gd name="connsiteX6" fmla="*/ 2370 w 767032"/>
                <a:gd name="connsiteY6" fmla="*/ 1179 h 423887"/>
                <a:gd name="connsiteX7" fmla="*/ 615 w 767032"/>
                <a:gd name="connsiteY7" fmla="*/ 154332 h 423887"/>
                <a:gd name="connsiteX0" fmla="*/ 615 w 684661"/>
                <a:gd name="connsiteY0" fmla="*/ 154332 h 423887"/>
                <a:gd name="connsiteX1" fmla="*/ 321774 w 684661"/>
                <a:gd name="connsiteY1" fmla="*/ 154332 h 423887"/>
                <a:gd name="connsiteX2" fmla="*/ 470581 w 684661"/>
                <a:gd name="connsiteY2" fmla="*/ 303139 h 423887"/>
                <a:gd name="connsiteX3" fmla="*/ 470581 w 684661"/>
                <a:gd name="connsiteY3" fmla="*/ 423887 h 423887"/>
                <a:gd name="connsiteX4" fmla="*/ 684476 w 684661"/>
                <a:gd name="connsiteY4" fmla="*/ 420377 h 423887"/>
                <a:gd name="connsiteX5" fmla="*/ 683825 w 684661"/>
                <a:gd name="connsiteY5" fmla="*/ 0 h 423887"/>
                <a:gd name="connsiteX6" fmla="*/ 2370 w 684661"/>
                <a:gd name="connsiteY6" fmla="*/ 1179 h 423887"/>
                <a:gd name="connsiteX7" fmla="*/ 615 w 684661"/>
                <a:gd name="connsiteY7" fmla="*/ 154332 h 423887"/>
                <a:gd name="connsiteX0" fmla="*/ 615 w 684661"/>
                <a:gd name="connsiteY0" fmla="*/ 154332 h 464852"/>
                <a:gd name="connsiteX1" fmla="*/ 321774 w 684661"/>
                <a:gd name="connsiteY1" fmla="*/ 154332 h 464852"/>
                <a:gd name="connsiteX2" fmla="*/ 470581 w 684661"/>
                <a:gd name="connsiteY2" fmla="*/ 303139 h 464852"/>
                <a:gd name="connsiteX3" fmla="*/ 470581 w 684661"/>
                <a:gd name="connsiteY3" fmla="*/ 423887 h 464852"/>
                <a:gd name="connsiteX4" fmla="*/ 684476 w 684661"/>
                <a:gd name="connsiteY4" fmla="*/ 464829 h 464852"/>
                <a:gd name="connsiteX5" fmla="*/ 683825 w 684661"/>
                <a:gd name="connsiteY5" fmla="*/ 0 h 464852"/>
                <a:gd name="connsiteX6" fmla="*/ 2370 w 684661"/>
                <a:gd name="connsiteY6" fmla="*/ 1179 h 464852"/>
                <a:gd name="connsiteX7" fmla="*/ 615 w 684661"/>
                <a:gd name="connsiteY7" fmla="*/ 154332 h 464852"/>
                <a:gd name="connsiteX0" fmla="*/ 615 w 684661"/>
                <a:gd name="connsiteY0" fmla="*/ 154332 h 426900"/>
                <a:gd name="connsiteX1" fmla="*/ 321774 w 684661"/>
                <a:gd name="connsiteY1" fmla="*/ 154332 h 426900"/>
                <a:gd name="connsiteX2" fmla="*/ 470581 w 684661"/>
                <a:gd name="connsiteY2" fmla="*/ 303139 h 426900"/>
                <a:gd name="connsiteX3" fmla="*/ 470581 w 684661"/>
                <a:gd name="connsiteY3" fmla="*/ 423887 h 426900"/>
                <a:gd name="connsiteX4" fmla="*/ 684476 w 684661"/>
                <a:gd name="connsiteY4" fmla="*/ 426727 h 426900"/>
                <a:gd name="connsiteX5" fmla="*/ 683825 w 684661"/>
                <a:gd name="connsiteY5" fmla="*/ 0 h 426900"/>
                <a:gd name="connsiteX6" fmla="*/ 2370 w 684661"/>
                <a:gd name="connsiteY6" fmla="*/ 1179 h 426900"/>
                <a:gd name="connsiteX7" fmla="*/ 615 w 684661"/>
                <a:gd name="connsiteY7" fmla="*/ 154332 h 426900"/>
                <a:gd name="connsiteX0" fmla="*/ 615 w 683825"/>
                <a:gd name="connsiteY0" fmla="*/ 154332 h 423933"/>
                <a:gd name="connsiteX1" fmla="*/ 321774 w 683825"/>
                <a:gd name="connsiteY1" fmla="*/ 154332 h 423933"/>
                <a:gd name="connsiteX2" fmla="*/ 470581 w 683825"/>
                <a:gd name="connsiteY2" fmla="*/ 303139 h 423933"/>
                <a:gd name="connsiteX3" fmla="*/ 470581 w 683825"/>
                <a:gd name="connsiteY3" fmla="*/ 423887 h 423933"/>
                <a:gd name="connsiteX4" fmla="*/ 681299 w 683825"/>
                <a:gd name="connsiteY4" fmla="*/ 423552 h 423933"/>
                <a:gd name="connsiteX5" fmla="*/ 683825 w 683825"/>
                <a:gd name="connsiteY5" fmla="*/ 0 h 423933"/>
                <a:gd name="connsiteX6" fmla="*/ 2370 w 683825"/>
                <a:gd name="connsiteY6" fmla="*/ 1179 h 423933"/>
                <a:gd name="connsiteX7" fmla="*/ 615 w 683825"/>
                <a:gd name="connsiteY7" fmla="*/ 154332 h 423933"/>
                <a:gd name="connsiteX0" fmla="*/ 615 w 683825"/>
                <a:gd name="connsiteY0" fmla="*/ 154332 h 423933"/>
                <a:gd name="connsiteX1" fmla="*/ 321774 w 683825"/>
                <a:gd name="connsiteY1" fmla="*/ 154332 h 423933"/>
                <a:gd name="connsiteX2" fmla="*/ 470581 w 683825"/>
                <a:gd name="connsiteY2" fmla="*/ 303139 h 423933"/>
                <a:gd name="connsiteX3" fmla="*/ 470581 w 683825"/>
                <a:gd name="connsiteY3" fmla="*/ 423887 h 423933"/>
                <a:gd name="connsiteX4" fmla="*/ 681299 w 683825"/>
                <a:gd name="connsiteY4" fmla="*/ 423552 h 423933"/>
                <a:gd name="connsiteX5" fmla="*/ 683825 w 683825"/>
                <a:gd name="connsiteY5" fmla="*/ 0 h 423933"/>
                <a:gd name="connsiteX6" fmla="*/ 2370 w 683825"/>
                <a:gd name="connsiteY6" fmla="*/ 1179 h 423933"/>
                <a:gd name="connsiteX7" fmla="*/ 615 w 683825"/>
                <a:gd name="connsiteY7" fmla="*/ 154332 h 423933"/>
                <a:gd name="connsiteX0" fmla="*/ 615 w 683825"/>
                <a:gd name="connsiteY0" fmla="*/ 154332 h 423933"/>
                <a:gd name="connsiteX1" fmla="*/ 321774 w 683825"/>
                <a:gd name="connsiteY1" fmla="*/ 154332 h 423933"/>
                <a:gd name="connsiteX2" fmla="*/ 470581 w 683825"/>
                <a:gd name="connsiteY2" fmla="*/ 303139 h 423933"/>
                <a:gd name="connsiteX3" fmla="*/ 470581 w 683825"/>
                <a:gd name="connsiteY3" fmla="*/ 423887 h 423933"/>
                <a:gd name="connsiteX4" fmla="*/ 682855 w 683825"/>
                <a:gd name="connsiteY4" fmla="*/ 423552 h 423933"/>
                <a:gd name="connsiteX5" fmla="*/ 683825 w 683825"/>
                <a:gd name="connsiteY5" fmla="*/ 0 h 423933"/>
                <a:gd name="connsiteX6" fmla="*/ 2370 w 683825"/>
                <a:gd name="connsiteY6" fmla="*/ 1179 h 423933"/>
                <a:gd name="connsiteX7" fmla="*/ 615 w 683825"/>
                <a:gd name="connsiteY7" fmla="*/ 154332 h 423933"/>
                <a:gd name="connsiteX0" fmla="*/ 615 w 698442"/>
                <a:gd name="connsiteY0" fmla="*/ 154332 h 423933"/>
                <a:gd name="connsiteX1" fmla="*/ 321774 w 698442"/>
                <a:gd name="connsiteY1" fmla="*/ 154332 h 423933"/>
                <a:gd name="connsiteX2" fmla="*/ 470581 w 698442"/>
                <a:gd name="connsiteY2" fmla="*/ 303139 h 423933"/>
                <a:gd name="connsiteX3" fmla="*/ 470581 w 698442"/>
                <a:gd name="connsiteY3" fmla="*/ 423887 h 423933"/>
                <a:gd name="connsiteX4" fmla="*/ 698411 w 698442"/>
                <a:gd name="connsiteY4" fmla="*/ 423552 h 423933"/>
                <a:gd name="connsiteX5" fmla="*/ 683825 w 698442"/>
                <a:gd name="connsiteY5" fmla="*/ 0 h 423933"/>
                <a:gd name="connsiteX6" fmla="*/ 2370 w 698442"/>
                <a:gd name="connsiteY6" fmla="*/ 1179 h 423933"/>
                <a:gd name="connsiteX7" fmla="*/ 615 w 698442"/>
                <a:gd name="connsiteY7" fmla="*/ 154332 h 423933"/>
                <a:gd name="connsiteX0" fmla="*/ 615 w 683825"/>
                <a:gd name="connsiteY0" fmla="*/ 154332 h 425346"/>
                <a:gd name="connsiteX1" fmla="*/ 321774 w 683825"/>
                <a:gd name="connsiteY1" fmla="*/ 154332 h 425346"/>
                <a:gd name="connsiteX2" fmla="*/ 470581 w 683825"/>
                <a:gd name="connsiteY2" fmla="*/ 303139 h 425346"/>
                <a:gd name="connsiteX3" fmla="*/ 470581 w 683825"/>
                <a:gd name="connsiteY3" fmla="*/ 423887 h 425346"/>
                <a:gd name="connsiteX4" fmla="*/ 682855 w 683825"/>
                <a:gd name="connsiteY4" fmla="*/ 425107 h 425346"/>
                <a:gd name="connsiteX5" fmla="*/ 683825 w 683825"/>
                <a:gd name="connsiteY5" fmla="*/ 0 h 425346"/>
                <a:gd name="connsiteX6" fmla="*/ 2370 w 683825"/>
                <a:gd name="connsiteY6" fmla="*/ 1179 h 425346"/>
                <a:gd name="connsiteX7" fmla="*/ 615 w 683825"/>
                <a:gd name="connsiteY7" fmla="*/ 154332 h 425346"/>
                <a:gd name="connsiteX0" fmla="*/ 615 w 684601"/>
                <a:gd name="connsiteY0" fmla="*/ 154332 h 423933"/>
                <a:gd name="connsiteX1" fmla="*/ 321774 w 684601"/>
                <a:gd name="connsiteY1" fmla="*/ 154332 h 423933"/>
                <a:gd name="connsiteX2" fmla="*/ 470581 w 684601"/>
                <a:gd name="connsiteY2" fmla="*/ 303139 h 423933"/>
                <a:gd name="connsiteX3" fmla="*/ 470581 w 684601"/>
                <a:gd name="connsiteY3" fmla="*/ 423887 h 423933"/>
                <a:gd name="connsiteX4" fmla="*/ 684411 w 684601"/>
                <a:gd name="connsiteY4" fmla="*/ 423552 h 423933"/>
                <a:gd name="connsiteX5" fmla="*/ 683825 w 684601"/>
                <a:gd name="connsiteY5" fmla="*/ 0 h 423933"/>
                <a:gd name="connsiteX6" fmla="*/ 2370 w 684601"/>
                <a:gd name="connsiteY6" fmla="*/ 1179 h 423933"/>
                <a:gd name="connsiteX7" fmla="*/ 615 w 684601"/>
                <a:gd name="connsiteY7" fmla="*/ 154332 h 4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601" h="423933">
                  <a:moveTo>
                    <a:pt x="615" y="154332"/>
                  </a:moveTo>
                  <a:lnTo>
                    <a:pt x="321774" y="154332"/>
                  </a:lnTo>
                  <a:cubicBezTo>
                    <a:pt x="403958" y="154332"/>
                    <a:pt x="470581" y="220955"/>
                    <a:pt x="470581" y="303139"/>
                  </a:cubicBezTo>
                  <a:cubicBezTo>
                    <a:pt x="471639" y="344447"/>
                    <a:pt x="469523" y="382579"/>
                    <a:pt x="470581" y="423887"/>
                  </a:cubicBezTo>
                  <a:cubicBezTo>
                    <a:pt x="541879" y="422717"/>
                    <a:pt x="613113" y="424722"/>
                    <a:pt x="684411" y="423552"/>
                  </a:cubicBezTo>
                  <a:cubicBezTo>
                    <a:pt x="685252" y="283426"/>
                    <a:pt x="682984" y="140126"/>
                    <a:pt x="683825" y="0"/>
                  </a:cubicBezTo>
                  <a:lnTo>
                    <a:pt x="2370" y="1179"/>
                  </a:lnTo>
                  <a:cubicBezTo>
                    <a:pt x="-596" y="93211"/>
                    <a:pt x="-262" y="55113"/>
                    <a:pt x="615" y="1543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Round Same Side Corner Rectangle 18"/>
            <p:cNvSpPr/>
            <p:nvPr/>
          </p:nvSpPr>
          <p:spPr>
            <a:xfrm>
              <a:off x="7280275" y="5695950"/>
              <a:ext cx="1691127" cy="987523"/>
            </a:xfrm>
            <a:prstGeom prst="round2SameRect">
              <a:avLst>
                <a:gd name="adj1" fmla="val 10197"/>
                <a:gd name="adj2" fmla="val 133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Round Same Side Corner Rectangle 19"/>
            <p:cNvSpPr/>
            <p:nvPr/>
          </p:nvSpPr>
          <p:spPr>
            <a:xfrm>
              <a:off x="184597" y="4590507"/>
              <a:ext cx="8070570" cy="1612999"/>
            </a:xfrm>
            <a:prstGeom prst="round2SameRect">
              <a:avLst>
                <a:gd name="adj1" fmla="val 8803"/>
                <a:gd name="adj2" fmla="val 912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" name="Round Same Side Corner Rectangle 20"/>
            <p:cNvSpPr/>
            <p:nvPr/>
          </p:nvSpPr>
          <p:spPr>
            <a:xfrm>
              <a:off x="184151" y="167420"/>
              <a:ext cx="8071016" cy="1612999"/>
            </a:xfrm>
            <a:prstGeom prst="round2SameRect">
              <a:avLst>
                <a:gd name="adj1" fmla="val 8803"/>
                <a:gd name="adj2" fmla="val 912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4597" y="1078081"/>
              <a:ext cx="8070403" cy="37215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027" name="Picture 3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24801" y="5715002"/>
            <a:ext cx="11080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1" y="274640"/>
            <a:ext cx="74009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slide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1" y="1228727"/>
            <a:ext cx="74009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913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28602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AE21E8D2-3278-4812-A44D-5297E854D63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59300" y="3416302"/>
            <a:ext cx="1905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1" name="Picture 1" descr="C:\Users\brandon.r.moore\Desktop\chaplain_center_and_school_class_a_patch_69341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4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476567" y="5876363"/>
            <a:ext cx="686080" cy="68608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rgbClr val="97847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84152" y="167422"/>
            <a:ext cx="8787251" cy="6516053"/>
            <a:chOff x="184151" y="167420"/>
            <a:chExt cx="8787251" cy="6516053"/>
          </a:xfrm>
          <a:solidFill>
            <a:schemeClr val="bg1"/>
          </a:solidFill>
        </p:grpSpPr>
        <p:sp>
          <p:nvSpPr>
            <p:cNvPr id="17" name="Round Same Side Corner Rectangle 23"/>
            <p:cNvSpPr/>
            <p:nvPr/>
          </p:nvSpPr>
          <p:spPr>
            <a:xfrm rot="10800000" flipH="1" flipV="1">
              <a:off x="6787401" y="6038162"/>
              <a:ext cx="717644" cy="444659"/>
            </a:xfrm>
            <a:custGeom>
              <a:avLst/>
              <a:gdLst>
                <a:gd name="connsiteX0" fmla="*/ 148807 w 892825"/>
                <a:gd name="connsiteY0" fmla="*/ 0 h 907730"/>
                <a:gd name="connsiteX1" fmla="*/ 744018 w 892825"/>
                <a:gd name="connsiteY1" fmla="*/ 0 h 907730"/>
                <a:gd name="connsiteX2" fmla="*/ 892825 w 892825"/>
                <a:gd name="connsiteY2" fmla="*/ 148807 h 907730"/>
                <a:gd name="connsiteX3" fmla="*/ 892825 w 892825"/>
                <a:gd name="connsiteY3" fmla="*/ 907730 h 907730"/>
                <a:gd name="connsiteX4" fmla="*/ 892825 w 892825"/>
                <a:gd name="connsiteY4" fmla="*/ 907730 h 907730"/>
                <a:gd name="connsiteX5" fmla="*/ 0 w 892825"/>
                <a:gd name="connsiteY5" fmla="*/ 907730 h 907730"/>
                <a:gd name="connsiteX6" fmla="*/ 0 w 892825"/>
                <a:gd name="connsiteY6" fmla="*/ 907730 h 907730"/>
                <a:gd name="connsiteX7" fmla="*/ 0 w 892825"/>
                <a:gd name="connsiteY7" fmla="*/ 148807 h 907730"/>
                <a:gd name="connsiteX8" fmla="*/ 148807 w 892825"/>
                <a:gd name="connsiteY8" fmla="*/ 0 h 907730"/>
                <a:gd name="connsiteX0" fmla="*/ 148807 w 1454299"/>
                <a:gd name="connsiteY0" fmla="*/ 0 h 907730"/>
                <a:gd name="connsiteX1" fmla="*/ 744018 w 1454299"/>
                <a:gd name="connsiteY1" fmla="*/ 0 h 907730"/>
                <a:gd name="connsiteX2" fmla="*/ 892825 w 1454299"/>
                <a:gd name="connsiteY2" fmla="*/ 148807 h 907730"/>
                <a:gd name="connsiteX3" fmla="*/ 892825 w 1454299"/>
                <a:gd name="connsiteY3" fmla="*/ 907730 h 907730"/>
                <a:gd name="connsiteX4" fmla="*/ 1454299 w 1454299"/>
                <a:gd name="connsiteY4" fmla="*/ 12045 h 907730"/>
                <a:gd name="connsiteX5" fmla="*/ 0 w 1454299"/>
                <a:gd name="connsiteY5" fmla="*/ 907730 h 907730"/>
                <a:gd name="connsiteX6" fmla="*/ 0 w 1454299"/>
                <a:gd name="connsiteY6" fmla="*/ 907730 h 907730"/>
                <a:gd name="connsiteX7" fmla="*/ 0 w 1454299"/>
                <a:gd name="connsiteY7" fmla="*/ 148807 h 907730"/>
                <a:gd name="connsiteX8" fmla="*/ 148807 w 1454299"/>
                <a:gd name="connsiteY8" fmla="*/ 0 h 907730"/>
                <a:gd name="connsiteX0" fmla="*/ 148807 w 1454299"/>
                <a:gd name="connsiteY0" fmla="*/ 703165 h 1610895"/>
                <a:gd name="connsiteX1" fmla="*/ 744018 w 1454299"/>
                <a:gd name="connsiteY1" fmla="*/ 703165 h 1610895"/>
                <a:gd name="connsiteX2" fmla="*/ 892825 w 1454299"/>
                <a:gd name="connsiteY2" fmla="*/ 851972 h 1610895"/>
                <a:gd name="connsiteX3" fmla="*/ 892825 w 1454299"/>
                <a:gd name="connsiteY3" fmla="*/ 1610895 h 1610895"/>
                <a:gd name="connsiteX4" fmla="*/ 1454299 w 1454299"/>
                <a:gd name="connsiteY4" fmla="*/ 715210 h 1610895"/>
                <a:gd name="connsiteX5" fmla="*/ 0 w 1454299"/>
                <a:gd name="connsiteY5" fmla="*/ 1610895 h 1610895"/>
                <a:gd name="connsiteX6" fmla="*/ 1410368 w 1454299"/>
                <a:gd name="connsiteY6" fmla="*/ 0 h 1610895"/>
                <a:gd name="connsiteX7" fmla="*/ 0 w 1454299"/>
                <a:gd name="connsiteY7" fmla="*/ 851972 h 1610895"/>
                <a:gd name="connsiteX8" fmla="*/ 148807 w 1454299"/>
                <a:gd name="connsiteY8" fmla="*/ 703165 h 1610895"/>
                <a:gd name="connsiteX0" fmla="*/ 148807 w 1454299"/>
                <a:gd name="connsiteY0" fmla="*/ 703165 h 1610895"/>
                <a:gd name="connsiteX1" fmla="*/ 744018 w 1454299"/>
                <a:gd name="connsiteY1" fmla="*/ 703165 h 1610895"/>
                <a:gd name="connsiteX2" fmla="*/ 892825 w 1454299"/>
                <a:gd name="connsiteY2" fmla="*/ 851972 h 1610895"/>
                <a:gd name="connsiteX3" fmla="*/ 892825 w 1454299"/>
                <a:gd name="connsiteY3" fmla="*/ 1610895 h 1610895"/>
                <a:gd name="connsiteX4" fmla="*/ 1454299 w 1454299"/>
                <a:gd name="connsiteY4" fmla="*/ 715210 h 1610895"/>
                <a:gd name="connsiteX5" fmla="*/ 0 w 1454299"/>
                <a:gd name="connsiteY5" fmla="*/ 1610895 h 1610895"/>
                <a:gd name="connsiteX6" fmla="*/ 1410368 w 1454299"/>
                <a:gd name="connsiteY6" fmla="*/ 0 h 1610895"/>
                <a:gd name="connsiteX7" fmla="*/ 628316 w 1454299"/>
                <a:gd name="connsiteY7" fmla="*/ 83288 h 1610895"/>
                <a:gd name="connsiteX8" fmla="*/ 148807 w 1454299"/>
                <a:gd name="connsiteY8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3090 w 1313705"/>
                <a:gd name="connsiteY5" fmla="*/ 514684 h 1610895"/>
                <a:gd name="connsiteX6" fmla="*/ 1269774 w 1313705"/>
                <a:gd name="connsiteY6" fmla="*/ 0 h 1610895"/>
                <a:gd name="connsiteX7" fmla="*/ 487722 w 1313705"/>
                <a:gd name="connsiteY7" fmla="*/ 83288 h 1610895"/>
                <a:gd name="connsiteX8" fmla="*/ 8213 w 1313705"/>
                <a:gd name="connsiteY8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89827 w 1313705"/>
                <a:gd name="connsiteY5" fmla="*/ 461210 h 1610895"/>
                <a:gd name="connsiteX6" fmla="*/ 1269774 w 1313705"/>
                <a:gd name="connsiteY6" fmla="*/ 0 h 1610895"/>
                <a:gd name="connsiteX7" fmla="*/ 487722 w 1313705"/>
                <a:gd name="connsiteY7" fmla="*/ 83288 h 1610895"/>
                <a:gd name="connsiteX8" fmla="*/ 8213 w 1313705"/>
                <a:gd name="connsiteY8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9774 w 1313705"/>
                <a:gd name="connsiteY5" fmla="*/ 0 h 1610895"/>
                <a:gd name="connsiteX6" fmla="*/ 487722 w 1313705"/>
                <a:gd name="connsiteY6" fmla="*/ 83288 h 1610895"/>
                <a:gd name="connsiteX7" fmla="*/ 8213 w 1313705"/>
                <a:gd name="connsiteY7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9774 w 1313705"/>
                <a:gd name="connsiteY5" fmla="*/ 0 h 1610895"/>
                <a:gd name="connsiteX6" fmla="*/ 487722 w 1313705"/>
                <a:gd name="connsiteY6" fmla="*/ 83288 h 1610895"/>
                <a:gd name="connsiteX7" fmla="*/ 8213 w 1313705"/>
                <a:gd name="connsiteY7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9774 w 1313705"/>
                <a:gd name="connsiteY5" fmla="*/ 0 h 1610895"/>
                <a:gd name="connsiteX6" fmla="*/ 487722 w 1313705"/>
                <a:gd name="connsiteY6" fmla="*/ 83288 h 1610895"/>
                <a:gd name="connsiteX7" fmla="*/ 8213 w 1313705"/>
                <a:gd name="connsiteY7" fmla="*/ 703165 h 1610895"/>
                <a:gd name="connsiteX0" fmla="*/ 8213 w 1269774"/>
                <a:gd name="connsiteY0" fmla="*/ 703165 h 1610895"/>
                <a:gd name="connsiteX1" fmla="*/ 603424 w 1269774"/>
                <a:gd name="connsiteY1" fmla="*/ 703165 h 1610895"/>
                <a:gd name="connsiteX2" fmla="*/ 752231 w 1269774"/>
                <a:gd name="connsiteY2" fmla="*/ 851972 h 1610895"/>
                <a:gd name="connsiteX3" fmla="*/ 752231 w 1269774"/>
                <a:gd name="connsiteY3" fmla="*/ 1610895 h 1610895"/>
                <a:gd name="connsiteX4" fmla="*/ 966126 w 1269774"/>
                <a:gd name="connsiteY4" fmla="*/ 1604210 h 1610895"/>
                <a:gd name="connsiteX5" fmla="*/ 1269774 w 1269774"/>
                <a:gd name="connsiteY5" fmla="*/ 0 h 1610895"/>
                <a:gd name="connsiteX6" fmla="*/ 487722 w 1269774"/>
                <a:gd name="connsiteY6" fmla="*/ 83288 h 1610895"/>
                <a:gd name="connsiteX7" fmla="*/ 8213 w 1269774"/>
                <a:gd name="connsiteY7" fmla="*/ 703165 h 1610895"/>
                <a:gd name="connsiteX0" fmla="*/ 8213 w 1269774"/>
                <a:gd name="connsiteY0" fmla="*/ 703165 h 1610895"/>
                <a:gd name="connsiteX1" fmla="*/ 603424 w 1269774"/>
                <a:gd name="connsiteY1" fmla="*/ 703165 h 1610895"/>
                <a:gd name="connsiteX2" fmla="*/ 752231 w 1269774"/>
                <a:gd name="connsiteY2" fmla="*/ 851972 h 1610895"/>
                <a:gd name="connsiteX3" fmla="*/ 752231 w 1269774"/>
                <a:gd name="connsiteY3" fmla="*/ 1610895 h 1610895"/>
                <a:gd name="connsiteX4" fmla="*/ 966126 w 1269774"/>
                <a:gd name="connsiteY4" fmla="*/ 1604210 h 1610895"/>
                <a:gd name="connsiteX5" fmla="*/ 1269774 w 1269774"/>
                <a:gd name="connsiteY5" fmla="*/ 0 h 1610895"/>
                <a:gd name="connsiteX6" fmla="*/ 1129406 w 1269774"/>
                <a:gd name="connsiteY6" fmla="*/ 205933 h 1610895"/>
                <a:gd name="connsiteX7" fmla="*/ 487722 w 1269774"/>
                <a:gd name="connsiteY7" fmla="*/ 83288 h 1610895"/>
                <a:gd name="connsiteX8" fmla="*/ 8213 w 1269774"/>
                <a:gd name="connsiteY8" fmla="*/ 703165 h 1610895"/>
                <a:gd name="connsiteX0" fmla="*/ 8213 w 1129406"/>
                <a:gd name="connsiteY0" fmla="*/ 626568 h 1534298"/>
                <a:gd name="connsiteX1" fmla="*/ 603424 w 1129406"/>
                <a:gd name="connsiteY1" fmla="*/ 626568 h 1534298"/>
                <a:gd name="connsiteX2" fmla="*/ 752231 w 1129406"/>
                <a:gd name="connsiteY2" fmla="*/ 775375 h 1534298"/>
                <a:gd name="connsiteX3" fmla="*/ 752231 w 1129406"/>
                <a:gd name="connsiteY3" fmla="*/ 1534298 h 1534298"/>
                <a:gd name="connsiteX4" fmla="*/ 966126 w 1129406"/>
                <a:gd name="connsiteY4" fmla="*/ 1527613 h 1534298"/>
                <a:gd name="connsiteX5" fmla="*/ 1129406 w 1129406"/>
                <a:gd name="connsiteY5" fmla="*/ 129336 h 1534298"/>
                <a:gd name="connsiteX6" fmla="*/ 487722 w 1129406"/>
                <a:gd name="connsiteY6" fmla="*/ 6691 h 1534298"/>
                <a:gd name="connsiteX7" fmla="*/ 8213 w 1129406"/>
                <a:gd name="connsiteY7" fmla="*/ 626568 h 1534298"/>
                <a:gd name="connsiteX0" fmla="*/ 8213 w 1009090"/>
                <a:gd name="connsiteY0" fmla="*/ 626568 h 1534298"/>
                <a:gd name="connsiteX1" fmla="*/ 603424 w 1009090"/>
                <a:gd name="connsiteY1" fmla="*/ 626568 h 1534298"/>
                <a:gd name="connsiteX2" fmla="*/ 752231 w 1009090"/>
                <a:gd name="connsiteY2" fmla="*/ 775375 h 1534298"/>
                <a:gd name="connsiteX3" fmla="*/ 752231 w 1009090"/>
                <a:gd name="connsiteY3" fmla="*/ 1534298 h 1534298"/>
                <a:gd name="connsiteX4" fmla="*/ 966126 w 1009090"/>
                <a:gd name="connsiteY4" fmla="*/ 1527613 h 1534298"/>
                <a:gd name="connsiteX5" fmla="*/ 1009090 w 1009090"/>
                <a:gd name="connsiteY5" fmla="*/ 9020 h 1534298"/>
                <a:gd name="connsiteX6" fmla="*/ 487722 w 1009090"/>
                <a:gd name="connsiteY6" fmla="*/ 6691 h 1534298"/>
                <a:gd name="connsiteX7" fmla="*/ 8213 w 1009090"/>
                <a:gd name="connsiteY7" fmla="*/ 626568 h 1534298"/>
                <a:gd name="connsiteX0" fmla="*/ 8213 w 975669"/>
                <a:gd name="connsiteY0" fmla="*/ 626568 h 1534298"/>
                <a:gd name="connsiteX1" fmla="*/ 603424 w 975669"/>
                <a:gd name="connsiteY1" fmla="*/ 626568 h 1534298"/>
                <a:gd name="connsiteX2" fmla="*/ 752231 w 975669"/>
                <a:gd name="connsiteY2" fmla="*/ 775375 h 1534298"/>
                <a:gd name="connsiteX3" fmla="*/ 752231 w 975669"/>
                <a:gd name="connsiteY3" fmla="*/ 1534298 h 1534298"/>
                <a:gd name="connsiteX4" fmla="*/ 966126 w 975669"/>
                <a:gd name="connsiteY4" fmla="*/ 1527613 h 1534298"/>
                <a:gd name="connsiteX5" fmla="*/ 975669 w 975669"/>
                <a:gd name="connsiteY5" fmla="*/ 9020 h 1534298"/>
                <a:gd name="connsiteX6" fmla="*/ 487722 w 975669"/>
                <a:gd name="connsiteY6" fmla="*/ 6691 h 1534298"/>
                <a:gd name="connsiteX7" fmla="*/ 8213 w 975669"/>
                <a:gd name="connsiteY7" fmla="*/ 626568 h 1534298"/>
                <a:gd name="connsiteX0" fmla="*/ 8213 w 966126"/>
                <a:gd name="connsiteY0" fmla="*/ 626568 h 1534298"/>
                <a:gd name="connsiteX1" fmla="*/ 603424 w 966126"/>
                <a:gd name="connsiteY1" fmla="*/ 626568 h 1534298"/>
                <a:gd name="connsiteX2" fmla="*/ 752231 w 966126"/>
                <a:gd name="connsiteY2" fmla="*/ 775375 h 1534298"/>
                <a:gd name="connsiteX3" fmla="*/ 752231 w 966126"/>
                <a:gd name="connsiteY3" fmla="*/ 1534298 h 1534298"/>
                <a:gd name="connsiteX4" fmla="*/ 966126 w 966126"/>
                <a:gd name="connsiteY4" fmla="*/ 1527613 h 1534298"/>
                <a:gd name="connsiteX5" fmla="*/ 955616 w 966126"/>
                <a:gd name="connsiteY5" fmla="*/ 2336 h 1534298"/>
                <a:gd name="connsiteX6" fmla="*/ 487722 w 966126"/>
                <a:gd name="connsiteY6" fmla="*/ 6691 h 1534298"/>
                <a:gd name="connsiteX7" fmla="*/ 8213 w 966126"/>
                <a:gd name="connsiteY7" fmla="*/ 626568 h 1534298"/>
                <a:gd name="connsiteX0" fmla="*/ 8213 w 966126"/>
                <a:gd name="connsiteY0" fmla="*/ 626568 h 1534298"/>
                <a:gd name="connsiteX1" fmla="*/ 603424 w 966126"/>
                <a:gd name="connsiteY1" fmla="*/ 626568 h 1534298"/>
                <a:gd name="connsiteX2" fmla="*/ 752231 w 966126"/>
                <a:gd name="connsiteY2" fmla="*/ 775375 h 1534298"/>
                <a:gd name="connsiteX3" fmla="*/ 752231 w 966126"/>
                <a:gd name="connsiteY3" fmla="*/ 1534298 h 1534298"/>
                <a:gd name="connsiteX4" fmla="*/ 966126 w 966126"/>
                <a:gd name="connsiteY4" fmla="*/ 1527613 h 1534298"/>
                <a:gd name="connsiteX5" fmla="*/ 962300 w 966126"/>
                <a:gd name="connsiteY5" fmla="*/ 2336 h 1534298"/>
                <a:gd name="connsiteX6" fmla="*/ 487722 w 966126"/>
                <a:gd name="connsiteY6" fmla="*/ 6691 h 1534298"/>
                <a:gd name="connsiteX7" fmla="*/ 8213 w 966126"/>
                <a:gd name="connsiteY7" fmla="*/ 626568 h 1534298"/>
                <a:gd name="connsiteX0" fmla="*/ 0 w 957913"/>
                <a:gd name="connsiteY0" fmla="*/ 630949 h 1538679"/>
                <a:gd name="connsiteX1" fmla="*/ 595211 w 957913"/>
                <a:gd name="connsiteY1" fmla="*/ 630949 h 1538679"/>
                <a:gd name="connsiteX2" fmla="*/ 744018 w 957913"/>
                <a:gd name="connsiteY2" fmla="*/ 779756 h 1538679"/>
                <a:gd name="connsiteX3" fmla="*/ 744018 w 957913"/>
                <a:gd name="connsiteY3" fmla="*/ 1538679 h 1538679"/>
                <a:gd name="connsiteX4" fmla="*/ 957913 w 957913"/>
                <a:gd name="connsiteY4" fmla="*/ 1531994 h 1538679"/>
                <a:gd name="connsiteX5" fmla="*/ 954087 w 957913"/>
                <a:gd name="connsiteY5" fmla="*/ 6717 h 1538679"/>
                <a:gd name="connsiteX6" fmla="*/ 479509 w 957913"/>
                <a:gd name="connsiteY6" fmla="*/ 11072 h 1538679"/>
                <a:gd name="connsiteX7" fmla="*/ 0 w 957913"/>
                <a:gd name="connsiteY7" fmla="*/ 630949 h 1538679"/>
                <a:gd name="connsiteX0" fmla="*/ 0 w 957913"/>
                <a:gd name="connsiteY0" fmla="*/ 637478 h 1545208"/>
                <a:gd name="connsiteX1" fmla="*/ 595211 w 957913"/>
                <a:gd name="connsiteY1" fmla="*/ 637478 h 1545208"/>
                <a:gd name="connsiteX2" fmla="*/ 744018 w 957913"/>
                <a:gd name="connsiteY2" fmla="*/ 786285 h 1545208"/>
                <a:gd name="connsiteX3" fmla="*/ 744018 w 957913"/>
                <a:gd name="connsiteY3" fmla="*/ 1545208 h 1545208"/>
                <a:gd name="connsiteX4" fmla="*/ 957913 w 957913"/>
                <a:gd name="connsiteY4" fmla="*/ 1538523 h 1545208"/>
                <a:gd name="connsiteX5" fmla="*/ 954087 w 957913"/>
                <a:gd name="connsiteY5" fmla="*/ 13246 h 1545208"/>
                <a:gd name="connsiteX6" fmla="*/ 91824 w 957913"/>
                <a:gd name="connsiteY6" fmla="*/ 10917 h 1545208"/>
                <a:gd name="connsiteX7" fmla="*/ 0 w 957913"/>
                <a:gd name="connsiteY7" fmla="*/ 637478 h 1545208"/>
                <a:gd name="connsiteX0" fmla="*/ 0 w 957913"/>
                <a:gd name="connsiteY0" fmla="*/ 626561 h 1534291"/>
                <a:gd name="connsiteX1" fmla="*/ 595211 w 957913"/>
                <a:gd name="connsiteY1" fmla="*/ 626561 h 1534291"/>
                <a:gd name="connsiteX2" fmla="*/ 744018 w 957913"/>
                <a:gd name="connsiteY2" fmla="*/ 775368 h 1534291"/>
                <a:gd name="connsiteX3" fmla="*/ 744018 w 957913"/>
                <a:gd name="connsiteY3" fmla="*/ 1534291 h 1534291"/>
                <a:gd name="connsiteX4" fmla="*/ 957913 w 957913"/>
                <a:gd name="connsiteY4" fmla="*/ 1527606 h 1534291"/>
                <a:gd name="connsiteX5" fmla="*/ 954087 w 957913"/>
                <a:gd name="connsiteY5" fmla="*/ 2329 h 1534291"/>
                <a:gd name="connsiteX6" fmla="*/ 91824 w 957913"/>
                <a:gd name="connsiteY6" fmla="*/ 0 h 1534291"/>
                <a:gd name="connsiteX7" fmla="*/ 0 w 957913"/>
                <a:gd name="connsiteY7" fmla="*/ 626561 h 1534291"/>
                <a:gd name="connsiteX0" fmla="*/ 12 w 957925"/>
                <a:gd name="connsiteY0" fmla="*/ 626561 h 1534291"/>
                <a:gd name="connsiteX1" fmla="*/ 595223 w 957925"/>
                <a:gd name="connsiteY1" fmla="*/ 626561 h 1534291"/>
                <a:gd name="connsiteX2" fmla="*/ 744030 w 957925"/>
                <a:gd name="connsiteY2" fmla="*/ 775368 h 1534291"/>
                <a:gd name="connsiteX3" fmla="*/ 744030 w 957925"/>
                <a:gd name="connsiteY3" fmla="*/ 1534291 h 1534291"/>
                <a:gd name="connsiteX4" fmla="*/ 957925 w 957925"/>
                <a:gd name="connsiteY4" fmla="*/ 1527606 h 1534291"/>
                <a:gd name="connsiteX5" fmla="*/ 954099 w 957925"/>
                <a:gd name="connsiteY5" fmla="*/ 2329 h 1534291"/>
                <a:gd name="connsiteX6" fmla="*/ 91836 w 957925"/>
                <a:gd name="connsiteY6" fmla="*/ 0 h 1534291"/>
                <a:gd name="connsiteX7" fmla="*/ 12 w 957925"/>
                <a:gd name="connsiteY7" fmla="*/ 626561 h 1534291"/>
                <a:gd name="connsiteX0" fmla="*/ 5105 w 963018"/>
                <a:gd name="connsiteY0" fmla="*/ 633246 h 1540976"/>
                <a:gd name="connsiteX1" fmla="*/ 600316 w 963018"/>
                <a:gd name="connsiteY1" fmla="*/ 633246 h 1540976"/>
                <a:gd name="connsiteX2" fmla="*/ 749123 w 963018"/>
                <a:gd name="connsiteY2" fmla="*/ 782053 h 1540976"/>
                <a:gd name="connsiteX3" fmla="*/ 749123 w 963018"/>
                <a:gd name="connsiteY3" fmla="*/ 1540976 h 1540976"/>
                <a:gd name="connsiteX4" fmla="*/ 963018 w 963018"/>
                <a:gd name="connsiteY4" fmla="*/ 1534291 h 1540976"/>
                <a:gd name="connsiteX5" fmla="*/ 959192 w 963018"/>
                <a:gd name="connsiteY5" fmla="*/ 9014 h 1540976"/>
                <a:gd name="connsiteX6" fmla="*/ 30087 w 963018"/>
                <a:gd name="connsiteY6" fmla="*/ 0 h 1540976"/>
                <a:gd name="connsiteX7" fmla="*/ 5105 w 963018"/>
                <a:gd name="connsiteY7" fmla="*/ 633246 h 1540976"/>
                <a:gd name="connsiteX0" fmla="*/ 15 w 957928"/>
                <a:gd name="connsiteY0" fmla="*/ 633246 h 1540976"/>
                <a:gd name="connsiteX1" fmla="*/ 595226 w 957928"/>
                <a:gd name="connsiteY1" fmla="*/ 633246 h 1540976"/>
                <a:gd name="connsiteX2" fmla="*/ 744033 w 957928"/>
                <a:gd name="connsiteY2" fmla="*/ 782053 h 1540976"/>
                <a:gd name="connsiteX3" fmla="*/ 744033 w 957928"/>
                <a:gd name="connsiteY3" fmla="*/ 1540976 h 1540976"/>
                <a:gd name="connsiteX4" fmla="*/ 957928 w 957928"/>
                <a:gd name="connsiteY4" fmla="*/ 1534291 h 1540976"/>
                <a:gd name="connsiteX5" fmla="*/ 954102 w 957928"/>
                <a:gd name="connsiteY5" fmla="*/ 9014 h 1540976"/>
                <a:gd name="connsiteX6" fmla="*/ 24997 w 957928"/>
                <a:gd name="connsiteY6" fmla="*/ 0 h 1540976"/>
                <a:gd name="connsiteX7" fmla="*/ 15 w 957928"/>
                <a:gd name="connsiteY7" fmla="*/ 633246 h 1540976"/>
                <a:gd name="connsiteX0" fmla="*/ 40 w 957953"/>
                <a:gd name="connsiteY0" fmla="*/ 633246 h 1540976"/>
                <a:gd name="connsiteX1" fmla="*/ 595251 w 957953"/>
                <a:gd name="connsiteY1" fmla="*/ 633246 h 1540976"/>
                <a:gd name="connsiteX2" fmla="*/ 744058 w 957953"/>
                <a:gd name="connsiteY2" fmla="*/ 782053 h 1540976"/>
                <a:gd name="connsiteX3" fmla="*/ 744058 w 957953"/>
                <a:gd name="connsiteY3" fmla="*/ 1540976 h 1540976"/>
                <a:gd name="connsiteX4" fmla="*/ 957953 w 957953"/>
                <a:gd name="connsiteY4" fmla="*/ 1534291 h 1540976"/>
                <a:gd name="connsiteX5" fmla="*/ 954127 w 957953"/>
                <a:gd name="connsiteY5" fmla="*/ 9014 h 1540976"/>
                <a:gd name="connsiteX6" fmla="*/ 25022 w 957953"/>
                <a:gd name="connsiteY6" fmla="*/ 0 h 1540976"/>
                <a:gd name="connsiteX7" fmla="*/ 40 w 957953"/>
                <a:gd name="connsiteY7" fmla="*/ 633246 h 1540976"/>
                <a:gd name="connsiteX0" fmla="*/ 249505 w 933366"/>
                <a:gd name="connsiteY0" fmla="*/ 633246 h 1540976"/>
                <a:gd name="connsiteX1" fmla="*/ 570664 w 933366"/>
                <a:gd name="connsiteY1" fmla="*/ 633246 h 1540976"/>
                <a:gd name="connsiteX2" fmla="*/ 719471 w 933366"/>
                <a:gd name="connsiteY2" fmla="*/ 782053 h 1540976"/>
                <a:gd name="connsiteX3" fmla="*/ 719471 w 933366"/>
                <a:gd name="connsiteY3" fmla="*/ 1540976 h 1540976"/>
                <a:gd name="connsiteX4" fmla="*/ 933366 w 933366"/>
                <a:gd name="connsiteY4" fmla="*/ 1534291 h 1540976"/>
                <a:gd name="connsiteX5" fmla="*/ 929540 w 933366"/>
                <a:gd name="connsiteY5" fmla="*/ 9014 h 1540976"/>
                <a:gd name="connsiteX6" fmla="*/ 435 w 933366"/>
                <a:gd name="connsiteY6" fmla="*/ 0 h 1540976"/>
                <a:gd name="connsiteX7" fmla="*/ 249505 w 933366"/>
                <a:gd name="connsiteY7" fmla="*/ 633246 h 1540976"/>
                <a:gd name="connsiteX0" fmla="*/ 2569 w 686430"/>
                <a:gd name="connsiteY0" fmla="*/ 624232 h 1531962"/>
                <a:gd name="connsiteX1" fmla="*/ 323728 w 686430"/>
                <a:gd name="connsiteY1" fmla="*/ 624232 h 1531962"/>
                <a:gd name="connsiteX2" fmla="*/ 472535 w 686430"/>
                <a:gd name="connsiteY2" fmla="*/ 773039 h 1531962"/>
                <a:gd name="connsiteX3" fmla="*/ 472535 w 686430"/>
                <a:gd name="connsiteY3" fmla="*/ 1531962 h 1531962"/>
                <a:gd name="connsiteX4" fmla="*/ 686430 w 686430"/>
                <a:gd name="connsiteY4" fmla="*/ 1525277 h 1531962"/>
                <a:gd name="connsiteX5" fmla="*/ 682604 w 686430"/>
                <a:gd name="connsiteY5" fmla="*/ 0 h 1531962"/>
                <a:gd name="connsiteX6" fmla="*/ 7499 w 686430"/>
                <a:gd name="connsiteY6" fmla="*/ 4354 h 1531962"/>
                <a:gd name="connsiteX7" fmla="*/ 2569 w 686430"/>
                <a:gd name="connsiteY7" fmla="*/ 624232 h 1531962"/>
                <a:gd name="connsiteX0" fmla="*/ 2569 w 686871"/>
                <a:gd name="connsiteY0" fmla="*/ 619878 h 1527608"/>
                <a:gd name="connsiteX1" fmla="*/ 323728 w 686871"/>
                <a:gd name="connsiteY1" fmla="*/ 619878 h 1527608"/>
                <a:gd name="connsiteX2" fmla="*/ 472535 w 686871"/>
                <a:gd name="connsiteY2" fmla="*/ 768685 h 1527608"/>
                <a:gd name="connsiteX3" fmla="*/ 472535 w 686871"/>
                <a:gd name="connsiteY3" fmla="*/ 1527608 h 1527608"/>
                <a:gd name="connsiteX4" fmla="*/ 686430 w 686871"/>
                <a:gd name="connsiteY4" fmla="*/ 1520923 h 1527608"/>
                <a:gd name="connsiteX5" fmla="*/ 685779 w 686871"/>
                <a:gd name="connsiteY5" fmla="*/ 465546 h 1527608"/>
                <a:gd name="connsiteX6" fmla="*/ 7499 w 686871"/>
                <a:gd name="connsiteY6" fmla="*/ 0 h 1527608"/>
                <a:gd name="connsiteX7" fmla="*/ 2569 w 686871"/>
                <a:gd name="connsiteY7" fmla="*/ 619878 h 1527608"/>
                <a:gd name="connsiteX0" fmla="*/ 6804 w 691106"/>
                <a:gd name="connsiteY0" fmla="*/ 159503 h 1067233"/>
                <a:gd name="connsiteX1" fmla="*/ 327963 w 691106"/>
                <a:gd name="connsiteY1" fmla="*/ 159503 h 1067233"/>
                <a:gd name="connsiteX2" fmla="*/ 476770 w 691106"/>
                <a:gd name="connsiteY2" fmla="*/ 308310 h 1067233"/>
                <a:gd name="connsiteX3" fmla="*/ 476770 w 691106"/>
                <a:gd name="connsiteY3" fmla="*/ 1067233 h 1067233"/>
                <a:gd name="connsiteX4" fmla="*/ 690665 w 691106"/>
                <a:gd name="connsiteY4" fmla="*/ 1060548 h 1067233"/>
                <a:gd name="connsiteX5" fmla="*/ 690014 w 691106"/>
                <a:gd name="connsiteY5" fmla="*/ 5171 h 1067233"/>
                <a:gd name="connsiteX6" fmla="*/ 5384 w 691106"/>
                <a:gd name="connsiteY6" fmla="*/ 0 h 1067233"/>
                <a:gd name="connsiteX7" fmla="*/ 6804 w 691106"/>
                <a:gd name="connsiteY7" fmla="*/ 159503 h 1067233"/>
                <a:gd name="connsiteX0" fmla="*/ 2589 w 686891"/>
                <a:gd name="connsiteY0" fmla="*/ 180945 h 1088675"/>
                <a:gd name="connsiteX1" fmla="*/ 323748 w 686891"/>
                <a:gd name="connsiteY1" fmla="*/ 180945 h 1088675"/>
                <a:gd name="connsiteX2" fmla="*/ 472555 w 686891"/>
                <a:gd name="connsiteY2" fmla="*/ 329752 h 1088675"/>
                <a:gd name="connsiteX3" fmla="*/ 472555 w 686891"/>
                <a:gd name="connsiteY3" fmla="*/ 1088675 h 1088675"/>
                <a:gd name="connsiteX4" fmla="*/ 686450 w 686891"/>
                <a:gd name="connsiteY4" fmla="*/ 1081990 h 1088675"/>
                <a:gd name="connsiteX5" fmla="*/ 685799 w 686891"/>
                <a:gd name="connsiteY5" fmla="*/ 26613 h 1088675"/>
                <a:gd name="connsiteX6" fmla="*/ 1169 w 686891"/>
                <a:gd name="connsiteY6" fmla="*/ 21442 h 1088675"/>
                <a:gd name="connsiteX7" fmla="*/ 2589 w 686891"/>
                <a:gd name="connsiteY7" fmla="*/ 180945 h 1088675"/>
                <a:gd name="connsiteX0" fmla="*/ 19 w 684321"/>
                <a:gd name="connsiteY0" fmla="*/ 178638 h 1086368"/>
                <a:gd name="connsiteX1" fmla="*/ 321178 w 684321"/>
                <a:gd name="connsiteY1" fmla="*/ 178638 h 1086368"/>
                <a:gd name="connsiteX2" fmla="*/ 469985 w 684321"/>
                <a:gd name="connsiteY2" fmla="*/ 327445 h 1086368"/>
                <a:gd name="connsiteX3" fmla="*/ 469985 w 684321"/>
                <a:gd name="connsiteY3" fmla="*/ 1086368 h 1086368"/>
                <a:gd name="connsiteX4" fmla="*/ 683880 w 684321"/>
                <a:gd name="connsiteY4" fmla="*/ 1079683 h 1086368"/>
                <a:gd name="connsiteX5" fmla="*/ 683229 w 684321"/>
                <a:gd name="connsiteY5" fmla="*/ 24306 h 1086368"/>
                <a:gd name="connsiteX6" fmla="*/ 33524 w 684321"/>
                <a:gd name="connsiteY6" fmla="*/ 25485 h 1086368"/>
                <a:gd name="connsiteX7" fmla="*/ 19 w 684321"/>
                <a:gd name="connsiteY7" fmla="*/ 178638 h 1086368"/>
                <a:gd name="connsiteX0" fmla="*/ 19 w 684321"/>
                <a:gd name="connsiteY0" fmla="*/ 154332 h 1062062"/>
                <a:gd name="connsiteX1" fmla="*/ 321178 w 684321"/>
                <a:gd name="connsiteY1" fmla="*/ 154332 h 1062062"/>
                <a:gd name="connsiteX2" fmla="*/ 469985 w 684321"/>
                <a:gd name="connsiteY2" fmla="*/ 303139 h 1062062"/>
                <a:gd name="connsiteX3" fmla="*/ 469985 w 684321"/>
                <a:gd name="connsiteY3" fmla="*/ 1062062 h 1062062"/>
                <a:gd name="connsiteX4" fmla="*/ 683880 w 684321"/>
                <a:gd name="connsiteY4" fmla="*/ 1055377 h 1062062"/>
                <a:gd name="connsiteX5" fmla="*/ 683229 w 684321"/>
                <a:gd name="connsiteY5" fmla="*/ 0 h 1062062"/>
                <a:gd name="connsiteX6" fmla="*/ 33524 w 684321"/>
                <a:gd name="connsiteY6" fmla="*/ 1179 h 1062062"/>
                <a:gd name="connsiteX7" fmla="*/ 19 w 684321"/>
                <a:gd name="connsiteY7" fmla="*/ 154332 h 1062062"/>
                <a:gd name="connsiteX0" fmla="*/ 615 w 684917"/>
                <a:gd name="connsiteY0" fmla="*/ 154332 h 1062062"/>
                <a:gd name="connsiteX1" fmla="*/ 321774 w 684917"/>
                <a:gd name="connsiteY1" fmla="*/ 154332 h 1062062"/>
                <a:gd name="connsiteX2" fmla="*/ 470581 w 684917"/>
                <a:gd name="connsiteY2" fmla="*/ 303139 h 1062062"/>
                <a:gd name="connsiteX3" fmla="*/ 470581 w 684917"/>
                <a:gd name="connsiteY3" fmla="*/ 1062062 h 1062062"/>
                <a:gd name="connsiteX4" fmla="*/ 684476 w 684917"/>
                <a:gd name="connsiteY4" fmla="*/ 1055377 h 1062062"/>
                <a:gd name="connsiteX5" fmla="*/ 683825 w 684917"/>
                <a:gd name="connsiteY5" fmla="*/ 0 h 1062062"/>
                <a:gd name="connsiteX6" fmla="*/ 2370 w 684917"/>
                <a:gd name="connsiteY6" fmla="*/ 1179 h 1062062"/>
                <a:gd name="connsiteX7" fmla="*/ 615 w 684917"/>
                <a:gd name="connsiteY7" fmla="*/ 154332 h 1062062"/>
                <a:gd name="connsiteX0" fmla="*/ 615 w 684917"/>
                <a:gd name="connsiteY0" fmla="*/ 154332 h 1055377"/>
                <a:gd name="connsiteX1" fmla="*/ 321774 w 684917"/>
                <a:gd name="connsiteY1" fmla="*/ 154332 h 1055377"/>
                <a:gd name="connsiteX2" fmla="*/ 470581 w 684917"/>
                <a:gd name="connsiteY2" fmla="*/ 303139 h 1055377"/>
                <a:gd name="connsiteX3" fmla="*/ 461056 w 684917"/>
                <a:gd name="connsiteY3" fmla="*/ 427062 h 1055377"/>
                <a:gd name="connsiteX4" fmla="*/ 684476 w 684917"/>
                <a:gd name="connsiteY4" fmla="*/ 1055377 h 1055377"/>
                <a:gd name="connsiteX5" fmla="*/ 683825 w 684917"/>
                <a:gd name="connsiteY5" fmla="*/ 0 h 1055377"/>
                <a:gd name="connsiteX6" fmla="*/ 2370 w 684917"/>
                <a:gd name="connsiteY6" fmla="*/ 1179 h 1055377"/>
                <a:gd name="connsiteX7" fmla="*/ 615 w 684917"/>
                <a:gd name="connsiteY7" fmla="*/ 154332 h 1055377"/>
                <a:gd name="connsiteX0" fmla="*/ 615 w 684442"/>
                <a:gd name="connsiteY0" fmla="*/ 154332 h 429902"/>
                <a:gd name="connsiteX1" fmla="*/ 321774 w 684442"/>
                <a:gd name="connsiteY1" fmla="*/ 154332 h 429902"/>
                <a:gd name="connsiteX2" fmla="*/ 470581 w 684442"/>
                <a:gd name="connsiteY2" fmla="*/ 303139 h 429902"/>
                <a:gd name="connsiteX3" fmla="*/ 461056 w 684442"/>
                <a:gd name="connsiteY3" fmla="*/ 427062 h 429902"/>
                <a:gd name="connsiteX4" fmla="*/ 678126 w 684442"/>
                <a:gd name="connsiteY4" fmla="*/ 429902 h 429902"/>
                <a:gd name="connsiteX5" fmla="*/ 683825 w 684442"/>
                <a:gd name="connsiteY5" fmla="*/ 0 h 429902"/>
                <a:gd name="connsiteX6" fmla="*/ 2370 w 684442"/>
                <a:gd name="connsiteY6" fmla="*/ 1179 h 429902"/>
                <a:gd name="connsiteX7" fmla="*/ 615 w 684442"/>
                <a:gd name="connsiteY7" fmla="*/ 154332 h 429902"/>
                <a:gd name="connsiteX0" fmla="*/ 615 w 684260"/>
                <a:gd name="connsiteY0" fmla="*/ 154332 h 429902"/>
                <a:gd name="connsiteX1" fmla="*/ 321774 w 684260"/>
                <a:gd name="connsiteY1" fmla="*/ 154332 h 429902"/>
                <a:gd name="connsiteX2" fmla="*/ 470581 w 684260"/>
                <a:gd name="connsiteY2" fmla="*/ 303139 h 429902"/>
                <a:gd name="connsiteX3" fmla="*/ 461056 w 684260"/>
                <a:gd name="connsiteY3" fmla="*/ 427062 h 429902"/>
                <a:gd name="connsiteX4" fmla="*/ 678126 w 684260"/>
                <a:gd name="connsiteY4" fmla="*/ 429902 h 429902"/>
                <a:gd name="connsiteX5" fmla="*/ 683825 w 684260"/>
                <a:gd name="connsiteY5" fmla="*/ 0 h 429902"/>
                <a:gd name="connsiteX6" fmla="*/ 2370 w 684260"/>
                <a:gd name="connsiteY6" fmla="*/ 1179 h 429902"/>
                <a:gd name="connsiteX7" fmla="*/ 615 w 684260"/>
                <a:gd name="connsiteY7" fmla="*/ 154332 h 429902"/>
                <a:gd name="connsiteX0" fmla="*/ 615 w 687651"/>
                <a:gd name="connsiteY0" fmla="*/ 154332 h 427062"/>
                <a:gd name="connsiteX1" fmla="*/ 321774 w 687651"/>
                <a:gd name="connsiteY1" fmla="*/ 154332 h 427062"/>
                <a:gd name="connsiteX2" fmla="*/ 470581 w 687651"/>
                <a:gd name="connsiteY2" fmla="*/ 303139 h 427062"/>
                <a:gd name="connsiteX3" fmla="*/ 461056 w 687651"/>
                <a:gd name="connsiteY3" fmla="*/ 427062 h 427062"/>
                <a:gd name="connsiteX4" fmla="*/ 687651 w 687651"/>
                <a:gd name="connsiteY4" fmla="*/ 414027 h 427062"/>
                <a:gd name="connsiteX5" fmla="*/ 683825 w 687651"/>
                <a:gd name="connsiteY5" fmla="*/ 0 h 427062"/>
                <a:gd name="connsiteX6" fmla="*/ 2370 w 687651"/>
                <a:gd name="connsiteY6" fmla="*/ 1179 h 427062"/>
                <a:gd name="connsiteX7" fmla="*/ 615 w 687651"/>
                <a:gd name="connsiteY7" fmla="*/ 154332 h 427062"/>
                <a:gd name="connsiteX0" fmla="*/ 615 w 690826"/>
                <a:gd name="connsiteY0" fmla="*/ 154332 h 427062"/>
                <a:gd name="connsiteX1" fmla="*/ 321774 w 690826"/>
                <a:gd name="connsiteY1" fmla="*/ 154332 h 427062"/>
                <a:gd name="connsiteX2" fmla="*/ 470581 w 690826"/>
                <a:gd name="connsiteY2" fmla="*/ 303139 h 427062"/>
                <a:gd name="connsiteX3" fmla="*/ 461056 w 690826"/>
                <a:gd name="connsiteY3" fmla="*/ 427062 h 427062"/>
                <a:gd name="connsiteX4" fmla="*/ 690826 w 690826"/>
                <a:gd name="connsiteY4" fmla="*/ 420377 h 427062"/>
                <a:gd name="connsiteX5" fmla="*/ 683825 w 690826"/>
                <a:gd name="connsiteY5" fmla="*/ 0 h 427062"/>
                <a:gd name="connsiteX6" fmla="*/ 2370 w 690826"/>
                <a:gd name="connsiteY6" fmla="*/ 1179 h 427062"/>
                <a:gd name="connsiteX7" fmla="*/ 615 w 690826"/>
                <a:gd name="connsiteY7" fmla="*/ 154332 h 427062"/>
                <a:gd name="connsiteX0" fmla="*/ 615 w 690826"/>
                <a:gd name="connsiteY0" fmla="*/ 154332 h 427062"/>
                <a:gd name="connsiteX1" fmla="*/ 321774 w 690826"/>
                <a:gd name="connsiteY1" fmla="*/ 154332 h 427062"/>
                <a:gd name="connsiteX2" fmla="*/ 470581 w 690826"/>
                <a:gd name="connsiteY2" fmla="*/ 303139 h 427062"/>
                <a:gd name="connsiteX3" fmla="*/ 461056 w 690826"/>
                <a:gd name="connsiteY3" fmla="*/ 427062 h 427062"/>
                <a:gd name="connsiteX4" fmla="*/ 690826 w 690826"/>
                <a:gd name="connsiteY4" fmla="*/ 414027 h 427062"/>
                <a:gd name="connsiteX5" fmla="*/ 683825 w 690826"/>
                <a:gd name="connsiteY5" fmla="*/ 0 h 427062"/>
                <a:gd name="connsiteX6" fmla="*/ 2370 w 690826"/>
                <a:gd name="connsiteY6" fmla="*/ 1179 h 427062"/>
                <a:gd name="connsiteX7" fmla="*/ 615 w 690826"/>
                <a:gd name="connsiteY7" fmla="*/ 154332 h 427062"/>
                <a:gd name="connsiteX0" fmla="*/ 615 w 684476"/>
                <a:gd name="connsiteY0" fmla="*/ 154332 h 427062"/>
                <a:gd name="connsiteX1" fmla="*/ 321774 w 684476"/>
                <a:gd name="connsiteY1" fmla="*/ 154332 h 427062"/>
                <a:gd name="connsiteX2" fmla="*/ 470581 w 684476"/>
                <a:gd name="connsiteY2" fmla="*/ 303139 h 427062"/>
                <a:gd name="connsiteX3" fmla="*/ 461056 w 684476"/>
                <a:gd name="connsiteY3" fmla="*/ 427062 h 427062"/>
                <a:gd name="connsiteX4" fmla="*/ 684476 w 684476"/>
                <a:gd name="connsiteY4" fmla="*/ 417202 h 427062"/>
                <a:gd name="connsiteX5" fmla="*/ 683825 w 684476"/>
                <a:gd name="connsiteY5" fmla="*/ 0 h 427062"/>
                <a:gd name="connsiteX6" fmla="*/ 2370 w 684476"/>
                <a:gd name="connsiteY6" fmla="*/ 1179 h 427062"/>
                <a:gd name="connsiteX7" fmla="*/ 615 w 684476"/>
                <a:gd name="connsiteY7" fmla="*/ 154332 h 427062"/>
                <a:gd name="connsiteX0" fmla="*/ 615 w 684476"/>
                <a:gd name="connsiteY0" fmla="*/ 154332 h 427062"/>
                <a:gd name="connsiteX1" fmla="*/ 321774 w 684476"/>
                <a:gd name="connsiteY1" fmla="*/ 154332 h 427062"/>
                <a:gd name="connsiteX2" fmla="*/ 470581 w 684476"/>
                <a:gd name="connsiteY2" fmla="*/ 303139 h 427062"/>
                <a:gd name="connsiteX3" fmla="*/ 461056 w 684476"/>
                <a:gd name="connsiteY3" fmla="*/ 427062 h 427062"/>
                <a:gd name="connsiteX4" fmla="*/ 684476 w 684476"/>
                <a:gd name="connsiteY4" fmla="*/ 420377 h 427062"/>
                <a:gd name="connsiteX5" fmla="*/ 683825 w 684476"/>
                <a:gd name="connsiteY5" fmla="*/ 0 h 427062"/>
                <a:gd name="connsiteX6" fmla="*/ 2370 w 684476"/>
                <a:gd name="connsiteY6" fmla="*/ 1179 h 427062"/>
                <a:gd name="connsiteX7" fmla="*/ 615 w 684476"/>
                <a:gd name="connsiteY7" fmla="*/ 154332 h 427062"/>
                <a:gd name="connsiteX0" fmla="*/ 615 w 687651"/>
                <a:gd name="connsiteY0" fmla="*/ 154332 h 429902"/>
                <a:gd name="connsiteX1" fmla="*/ 321774 w 687651"/>
                <a:gd name="connsiteY1" fmla="*/ 154332 h 429902"/>
                <a:gd name="connsiteX2" fmla="*/ 470581 w 687651"/>
                <a:gd name="connsiteY2" fmla="*/ 303139 h 429902"/>
                <a:gd name="connsiteX3" fmla="*/ 461056 w 687651"/>
                <a:gd name="connsiteY3" fmla="*/ 427062 h 429902"/>
                <a:gd name="connsiteX4" fmla="*/ 687651 w 687651"/>
                <a:gd name="connsiteY4" fmla="*/ 429902 h 429902"/>
                <a:gd name="connsiteX5" fmla="*/ 683825 w 687651"/>
                <a:gd name="connsiteY5" fmla="*/ 0 h 429902"/>
                <a:gd name="connsiteX6" fmla="*/ 2370 w 687651"/>
                <a:gd name="connsiteY6" fmla="*/ 1179 h 429902"/>
                <a:gd name="connsiteX7" fmla="*/ 615 w 687651"/>
                <a:gd name="connsiteY7" fmla="*/ 154332 h 429902"/>
                <a:gd name="connsiteX0" fmla="*/ 615 w 687651"/>
                <a:gd name="connsiteY0" fmla="*/ 154332 h 427062"/>
                <a:gd name="connsiteX1" fmla="*/ 321774 w 687651"/>
                <a:gd name="connsiteY1" fmla="*/ 154332 h 427062"/>
                <a:gd name="connsiteX2" fmla="*/ 470581 w 687651"/>
                <a:gd name="connsiteY2" fmla="*/ 303139 h 427062"/>
                <a:gd name="connsiteX3" fmla="*/ 461056 w 687651"/>
                <a:gd name="connsiteY3" fmla="*/ 427062 h 427062"/>
                <a:gd name="connsiteX4" fmla="*/ 687651 w 687651"/>
                <a:gd name="connsiteY4" fmla="*/ 426727 h 427062"/>
                <a:gd name="connsiteX5" fmla="*/ 683825 w 687651"/>
                <a:gd name="connsiteY5" fmla="*/ 0 h 427062"/>
                <a:gd name="connsiteX6" fmla="*/ 2370 w 687651"/>
                <a:gd name="connsiteY6" fmla="*/ 1179 h 427062"/>
                <a:gd name="connsiteX7" fmla="*/ 615 w 687651"/>
                <a:gd name="connsiteY7" fmla="*/ 154332 h 427062"/>
                <a:gd name="connsiteX0" fmla="*/ 615 w 687651"/>
                <a:gd name="connsiteY0" fmla="*/ 154332 h 427062"/>
                <a:gd name="connsiteX1" fmla="*/ 321774 w 687651"/>
                <a:gd name="connsiteY1" fmla="*/ 154332 h 427062"/>
                <a:gd name="connsiteX2" fmla="*/ 470581 w 687651"/>
                <a:gd name="connsiteY2" fmla="*/ 303139 h 427062"/>
                <a:gd name="connsiteX3" fmla="*/ 473756 w 687651"/>
                <a:gd name="connsiteY3" fmla="*/ 427062 h 427062"/>
                <a:gd name="connsiteX4" fmla="*/ 687651 w 687651"/>
                <a:gd name="connsiteY4" fmla="*/ 426727 h 427062"/>
                <a:gd name="connsiteX5" fmla="*/ 683825 w 687651"/>
                <a:gd name="connsiteY5" fmla="*/ 0 h 427062"/>
                <a:gd name="connsiteX6" fmla="*/ 2370 w 687651"/>
                <a:gd name="connsiteY6" fmla="*/ 1179 h 427062"/>
                <a:gd name="connsiteX7" fmla="*/ 615 w 687651"/>
                <a:gd name="connsiteY7" fmla="*/ 154332 h 427062"/>
                <a:gd name="connsiteX0" fmla="*/ 615 w 687651"/>
                <a:gd name="connsiteY0" fmla="*/ 154332 h 426727"/>
                <a:gd name="connsiteX1" fmla="*/ 321774 w 687651"/>
                <a:gd name="connsiteY1" fmla="*/ 154332 h 426727"/>
                <a:gd name="connsiteX2" fmla="*/ 470581 w 687651"/>
                <a:gd name="connsiteY2" fmla="*/ 303139 h 426727"/>
                <a:gd name="connsiteX3" fmla="*/ 470581 w 687651"/>
                <a:gd name="connsiteY3" fmla="*/ 423887 h 426727"/>
                <a:gd name="connsiteX4" fmla="*/ 687651 w 687651"/>
                <a:gd name="connsiteY4" fmla="*/ 426727 h 426727"/>
                <a:gd name="connsiteX5" fmla="*/ 683825 w 687651"/>
                <a:gd name="connsiteY5" fmla="*/ 0 h 426727"/>
                <a:gd name="connsiteX6" fmla="*/ 2370 w 687651"/>
                <a:gd name="connsiteY6" fmla="*/ 1179 h 426727"/>
                <a:gd name="connsiteX7" fmla="*/ 615 w 687651"/>
                <a:gd name="connsiteY7" fmla="*/ 154332 h 426727"/>
                <a:gd name="connsiteX0" fmla="*/ 615 w 683913"/>
                <a:gd name="connsiteY0" fmla="*/ 154332 h 423887"/>
                <a:gd name="connsiteX1" fmla="*/ 321774 w 683913"/>
                <a:gd name="connsiteY1" fmla="*/ 154332 h 423887"/>
                <a:gd name="connsiteX2" fmla="*/ 470581 w 683913"/>
                <a:gd name="connsiteY2" fmla="*/ 303139 h 423887"/>
                <a:gd name="connsiteX3" fmla="*/ 470581 w 683913"/>
                <a:gd name="connsiteY3" fmla="*/ 423887 h 423887"/>
                <a:gd name="connsiteX4" fmla="*/ 595576 w 683913"/>
                <a:gd name="connsiteY4" fmla="*/ 407677 h 423887"/>
                <a:gd name="connsiteX5" fmla="*/ 683825 w 683913"/>
                <a:gd name="connsiteY5" fmla="*/ 0 h 423887"/>
                <a:gd name="connsiteX6" fmla="*/ 2370 w 683913"/>
                <a:gd name="connsiteY6" fmla="*/ 1179 h 423887"/>
                <a:gd name="connsiteX7" fmla="*/ 615 w 683913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595576 w 683825"/>
                <a:gd name="connsiteY4" fmla="*/ 4076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595576 w 683825"/>
                <a:gd name="connsiteY4" fmla="*/ 4076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681301 w 683825"/>
                <a:gd name="connsiteY4" fmla="*/ 4203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681301 w 683825"/>
                <a:gd name="connsiteY4" fmla="*/ 4203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767032"/>
                <a:gd name="connsiteY0" fmla="*/ 154332 h 423887"/>
                <a:gd name="connsiteX1" fmla="*/ 321774 w 767032"/>
                <a:gd name="connsiteY1" fmla="*/ 154332 h 423887"/>
                <a:gd name="connsiteX2" fmla="*/ 470581 w 767032"/>
                <a:gd name="connsiteY2" fmla="*/ 303139 h 423887"/>
                <a:gd name="connsiteX3" fmla="*/ 470581 w 767032"/>
                <a:gd name="connsiteY3" fmla="*/ 423887 h 423887"/>
                <a:gd name="connsiteX4" fmla="*/ 767026 w 767032"/>
                <a:gd name="connsiteY4" fmla="*/ 423552 h 423887"/>
                <a:gd name="connsiteX5" fmla="*/ 683825 w 767032"/>
                <a:gd name="connsiteY5" fmla="*/ 0 h 423887"/>
                <a:gd name="connsiteX6" fmla="*/ 2370 w 767032"/>
                <a:gd name="connsiteY6" fmla="*/ 1179 h 423887"/>
                <a:gd name="connsiteX7" fmla="*/ 615 w 767032"/>
                <a:gd name="connsiteY7" fmla="*/ 154332 h 423887"/>
                <a:gd name="connsiteX0" fmla="*/ 615 w 684661"/>
                <a:gd name="connsiteY0" fmla="*/ 154332 h 423887"/>
                <a:gd name="connsiteX1" fmla="*/ 321774 w 684661"/>
                <a:gd name="connsiteY1" fmla="*/ 154332 h 423887"/>
                <a:gd name="connsiteX2" fmla="*/ 470581 w 684661"/>
                <a:gd name="connsiteY2" fmla="*/ 303139 h 423887"/>
                <a:gd name="connsiteX3" fmla="*/ 470581 w 684661"/>
                <a:gd name="connsiteY3" fmla="*/ 423887 h 423887"/>
                <a:gd name="connsiteX4" fmla="*/ 684476 w 684661"/>
                <a:gd name="connsiteY4" fmla="*/ 420377 h 423887"/>
                <a:gd name="connsiteX5" fmla="*/ 683825 w 684661"/>
                <a:gd name="connsiteY5" fmla="*/ 0 h 423887"/>
                <a:gd name="connsiteX6" fmla="*/ 2370 w 684661"/>
                <a:gd name="connsiteY6" fmla="*/ 1179 h 423887"/>
                <a:gd name="connsiteX7" fmla="*/ 615 w 684661"/>
                <a:gd name="connsiteY7" fmla="*/ 154332 h 423887"/>
                <a:gd name="connsiteX0" fmla="*/ 615 w 684661"/>
                <a:gd name="connsiteY0" fmla="*/ 154332 h 464852"/>
                <a:gd name="connsiteX1" fmla="*/ 321774 w 684661"/>
                <a:gd name="connsiteY1" fmla="*/ 154332 h 464852"/>
                <a:gd name="connsiteX2" fmla="*/ 470581 w 684661"/>
                <a:gd name="connsiteY2" fmla="*/ 303139 h 464852"/>
                <a:gd name="connsiteX3" fmla="*/ 470581 w 684661"/>
                <a:gd name="connsiteY3" fmla="*/ 423887 h 464852"/>
                <a:gd name="connsiteX4" fmla="*/ 684476 w 684661"/>
                <a:gd name="connsiteY4" fmla="*/ 464829 h 464852"/>
                <a:gd name="connsiteX5" fmla="*/ 683825 w 684661"/>
                <a:gd name="connsiteY5" fmla="*/ 0 h 464852"/>
                <a:gd name="connsiteX6" fmla="*/ 2370 w 684661"/>
                <a:gd name="connsiteY6" fmla="*/ 1179 h 464852"/>
                <a:gd name="connsiteX7" fmla="*/ 615 w 684661"/>
                <a:gd name="connsiteY7" fmla="*/ 154332 h 464852"/>
                <a:gd name="connsiteX0" fmla="*/ 615 w 684661"/>
                <a:gd name="connsiteY0" fmla="*/ 154332 h 426900"/>
                <a:gd name="connsiteX1" fmla="*/ 321774 w 684661"/>
                <a:gd name="connsiteY1" fmla="*/ 154332 h 426900"/>
                <a:gd name="connsiteX2" fmla="*/ 470581 w 684661"/>
                <a:gd name="connsiteY2" fmla="*/ 303139 h 426900"/>
                <a:gd name="connsiteX3" fmla="*/ 470581 w 684661"/>
                <a:gd name="connsiteY3" fmla="*/ 423887 h 426900"/>
                <a:gd name="connsiteX4" fmla="*/ 684476 w 684661"/>
                <a:gd name="connsiteY4" fmla="*/ 426727 h 426900"/>
                <a:gd name="connsiteX5" fmla="*/ 683825 w 684661"/>
                <a:gd name="connsiteY5" fmla="*/ 0 h 426900"/>
                <a:gd name="connsiteX6" fmla="*/ 2370 w 684661"/>
                <a:gd name="connsiteY6" fmla="*/ 1179 h 426900"/>
                <a:gd name="connsiteX7" fmla="*/ 615 w 684661"/>
                <a:gd name="connsiteY7" fmla="*/ 154332 h 426900"/>
                <a:gd name="connsiteX0" fmla="*/ 615 w 683825"/>
                <a:gd name="connsiteY0" fmla="*/ 154332 h 423933"/>
                <a:gd name="connsiteX1" fmla="*/ 321774 w 683825"/>
                <a:gd name="connsiteY1" fmla="*/ 154332 h 423933"/>
                <a:gd name="connsiteX2" fmla="*/ 470581 w 683825"/>
                <a:gd name="connsiteY2" fmla="*/ 303139 h 423933"/>
                <a:gd name="connsiteX3" fmla="*/ 470581 w 683825"/>
                <a:gd name="connsiteY3" fmla="*/ 423887 h 423933"/>
                <a:gd name="connsiteX4" fmla="*/ 681299 w 683825"/>
                <a:gd name="connsiteY4" fmla="*/ 423552 h 423933"/>
                <a:gd name="connsiteX5" fmla="*/ 683825 w 683825"/>
                <a:gd name="connsiteY5" fmla="*/ 0 h 423933"/>
                <a:gd name="connsiteX6" fmla="*/ 2370 w 683825"/>
                <a:gd name="connsiteY6" fmla="*/ 1179 h 423933"/>
                <a:gd name="connsiteX7" fmla="*/ 615 w 683825"/>
                <a:gd name="connsiteY7" fmla="*/ 154332 h 423933"/>
                <a:gd name="connsiteX0" fmla="*/ 615 w 683825"/>
                <a:gd name="connsiteY0" fmla="*/ 154332 h 423933"/>
                <a:gd name="connsiteX1" fmla="*/ 321774 w 683825"/>
                <a:gd name="connsiteY1" fmla="*/ 154332 h 423933"/>
                <a:gd name="connsiteX2" fmla="*/ 470581 w 683825"/>
                <a:gd name="connsiteY2" fmla="*/ 303139 h 423933"/>
                <a:gd name="connsiteX3" fmla="*/ 470581 w 683825"/>
                <a:gd name="connsiteY3" fmla="*/ 423887 h 423933"/>
                <a:gd name="connsiteX4" fmla="*/ 681299 w 683825"/>
                <a:gd name="connsiteY4" fmla="*/ 423552 h 423933"/>
                <a:gd name="connsiteX5" fmla="*/ 683825 w 683825"/>
                <a:gd name="connsiteY5" fmla="*/ 0 h 423933"/>
                <a:gd name="connsiteX6" fmla="*/ 2370 w 683825"/>
                <a:gd name="connsiteY6" fmla="*/ 1179 h 423933"/>
                <a:gd name="connsiteX7" fmla="*/ 615 w 683825"/>
                <a:gd name="connsiteY7" fmla="*/ 154332 h 423933"/>
                <a:gd name="connsiteX0" fmla="*/ 615 w 683825"/>
                <a:gd name="connsiteY0" fmla="*/ 154332 h 423933"/>
                <a:gd name="connsiteX1" fmla="*/ 321774 w 683825"/>
                <a:gd name="connsiteY1" fmla="*/ 154332 h 423933"/>
                <a:gd name="connsiteX2" fmla="*/ 470581 w 683825"/>
                <a:gd name="connsiteY2" fmla="*/ 303139 h 423933"/>
                <a:gd name="connsiteX3" fmla="*/ 470581 w 683825"/>
                <a:gd name="connsiteY3" fmla="*/ 423887 h 423933"/>
                <a:gd name="connsiteX4" fmla="*/ 682855 w 683825"/>
                <a:gd name="connsiteY4" fmla="*/ 423552 h 423933"/>
                <a:gd name="connsiteX5" fmla="*/ 683825 w 683825"/>
                <a:gd name="connsiteY5" fmla="*/ 0 h 423933"/>
                <a:gd name="connsiteX6" fmla="*/ 2370 w 683825"/>
                <a:gd name="connsiteY6" fmla="*/ 1179 h 423933"/>
                <a:gd name="connsiteX7" fmla="*/ 615 w 683825"/>
                <a:gd name="connsiteY7" fmla="*/ 154332 h 423933"/>
                <a:gd name="connsiteX0" fmla="*/ 615 w 698442"/>
                <a:gd name="connsiteY0" fmla="*/ 154332 h 423933"/>
                <a:gd name="connsiteX1" fmla="*/ 321774 w 698442"/>
                <a:gd name="connsiteY1" fmla="*/ 154332 h 423933"/>
                <a:gd name="connsiteX2" fmla="*/ 470581 w 698442"/>
                <a:gd name="connsiteY2" fmla="*/ 303139 h 423933"/>
                <a:gd name="connsiteX3" fmla="*/ 470581 w 698442"/>
                <a:gd name="connsiteY3" fmla="*/ 423887 h 423933"/>
                <a:gd name="connsiteX4" fmla="*/ 698411 w 698442"/>
                <a:gd name="connsiteY4" fmla="*/ 423552 h 423933"/>
                <a:gd name="connsiteX5" fmla="*/ 683825 w 698442"/>
                <a:gd name="connsiteY5" fmla="*/ 0 h 423933"/>
                <a:gd name="connsiteX6" fmla="*/ 2370 w 698442"/>
                <a:gd name="connsiteY6" fmla="*/ 1179 h 423933"/>
                <a:gd name="connsiteX7" fmla="*/ 615 w 698442"/>
                <a:gd name="connsiteY7" fmla="*/ 154332 h 423933"/>
                <a:gd name="connsiteX0" fmla="*/ 615 w 683825"/>
                <a:gd name="connsiteY0" fmla="*/ 154332 h 425346"/>
                <a:gd name="connsiteX1" fmla="*/ 321774 w 683825"/>
                <a:gd name="connsiteY1" fmla="*/ 154332 h 425346"/>
                <a:gd name="connsiteX2" fmla="*/ 470581 w 683825"/>
                <a:gd name="connsiteY2" fmla="*/ 303139 h 425346"/>
                <a:gd name="connsiteX3" fmla="*/ 470581 w 683825"/>
                <a:gd name="connsiteY3" fmla="*/ 423887 h 425346"/>
                <a:gd name="connsiteX4" fmla="*/ 682855 w 683825"/>
                <a:gd name="connsiteY4" fmla="*/ 425107 h 425346"/>
                <a:gd name="connsiteX5" fmla="*/ 683825 w 683825"/>
                <a:gd name="connsiteY5" fmla="*/ 0 h 425346"/>
                <a:gd name="connsiteX6" fmla="*/ 2370 w 683825"/>
                <a:gd name="connsiteY6" fmla="*/ 1179 h 425346"/>
                <a:gd name="connsiteX7" fmla="*/ 615 w 683825"/>
                <a:gd name="connsiteY7" fmla="*/ 154332 h 425346"/>
                <a:gd name="connsiteX0" fmla="*/ 615 w 684601"/>
                <a:gd name="connsiteY0" fmla="*/ 154332 h 423933"/>
                <a:gd name="connsiteX1" fmla="*/ 321774 w 684601"/>
                <a:gd name="connsiteY1" fmla="*/ 154332 h 423933"/>
                <a:gd name="connsiteX2" fmla="*/ 470581 w 684601"/>
                <a:gd name="connsiteY2" fmla="*/ 303139 h 423933"/>
                <a:gd name="connsiteX3" fmla="*/ 470581 w 684601"/>
                <a:gd name="connsiteY3" fmla="*/ 423887 h 423933"/>
                <a:gd name="connsiteX4" fmla="*/ 684411 w 684601"/>
                <a:gd name="connsiteY4" fmla="*/ 423552 h 423933"/>
                <a:gd name="connsiteX5" fmla="*/ 683825 w 684601"/>
                <a:gd name="connsiteY5" fmla="*/ 0 h 423933"/>
                <a:gd name="connsiteX6" fmla="*/ 2370 w 684601"/>
                <a:gd name="connsiteY6" fmla="*/ 1179 h 423933"/>
                <a:gd name="connsiteX7" fmla="*/ 615 w 684601"/>
                <a:gd name="connsiteY7" fmla="*/ 154332 h 4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601" h="423933">
                  <a:moveTo>
                    <a:pt x="615" y="154332"/>
                  </a:moveTo>
                  <a:lnTo>
                    <a:pt x="321774" y="154332"/>
                  </a:lnTo>
                  <a:cubicBezTo>
                    <a:pt x="403958" y="154332"/>
                    <a:pt x="470581" y="220955"/>
                    <a:pt x="470581" y="303139"/>
                  </a:cubicBezTo>
                  <a:cubicBezTo>
                    <a:pt x="471639" y="344447"/>
                    <a:pt x="469523" y="382579"/>
                    <a:pt x="470581" y="423887"/>
                  </a:cubicBezTo>
                  <a:cubicBezTo>
                    <a:pt x="541879" y="422717"/>
                    <a:pt x="613113" y="424722"/>
                    <a:pt x="684411" y="423552"/>
                  </a:cubicBezTo>
                  <a:cubicBezTo>
                    <a:pt x="685252" y="283426"/>
                    <a:pt x="682984" y="140126"/>
                    <a:pt x="683825" y="0"/>
                  </a:cubicBezTo>
                  <a:lnTo>
                    <a:pt x="2370" y="1179"/>
                  </a:lnTo>
                  <a:cubicBezTo>
                    <a:pt x="-596" y="93211"/>
                    <a:pt x="-262" y="55113"/>
                    <a:pt x="615" y="1543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Round Same Side Corner Rectangle 23"/>
            <p:cNvSpPr/>
            <p:nvPr/>
          </p:nvSpPr>
          <p:spPr>
            <a:xfrm rot="16200000" flipH="1">
              <a:off x="7950622" y="5340842"/>
              <a:ext cx="717644" cy="444659"/>
            </a:xfrm>
            <a:custGeom>
              <a:avLst/>
              <a:gdLst>
                <a:gd name="connsiteX0" fmla="*/ 148807 w 892825"/>
                <a:gd name="connsiteY0" fmla="*/ 0 h 907730"/>
                <a:gd name="connsiteX1" fmla="*/ 744018 w 892825"/>
                <a:gd name="connsiteY1" fmla="*/ 0 h 907730"/>
                <a:gd name="connsiteX2" fmla="*/ 892825 w 892825"/>
                <a:gd name="connsiteY2" fmla="*/ 148807 h 907730"/>
                <a:gd name="connsiteX3" fmla="*/ 892825 w 892825"/>
                <a:gd name="connsiteY3" fmla="*/ 907730 h 907730"/>
                <a:gd name="connsiteX4" fmla="*/ 892825 w 892825"/>
                <a:gd name="connsiteY4" fmla="*/ 907730 h 907730"/>
                <a:gd name="connsiteX5" fmla="*/ 0 w 892825"/>
                <a:gd name="connsiteY5" fmla="*/ 907730 h 907730"/>
                <a:gd name="connsiteX6" fmla="*/ 0 w 892825"/>
                <a:gd name="connsiteY6" fmla="*/ 907730 h 907730"/>
                <a:gd name="connsiteX7" fmla="*/ 0 w 892825"/>
                <a:gd name="connsiteY7" fmla="*/ 148807 h 907730"/>
                <a:gd name="connsiteX8" fmla="*/ 148807 w 892825"/>
                <a:gd name="connsiteY8" fmla="*/ 0 h 907730"/>
                <a:gd name="connsiteX0" fmla="*/ 148807 w 1454299"/>
                <a:gd name="connsiteY0" fmla="*/ 0 h 907730"/>
                <a:gd name="connsiteX1" fmla="*/ 744018 w 1454299"/>
                <a:gd name="connsiteY1" fmla="*/ 0 h 907730"/>
                <a:gd name="connsiteX2" fmla="*/ 892825 w 1454299"/>
                <a:gd name="connsiteY2" fmla="*/ 148807 h 907730"/>
                <a:gd name="connsiteX3" fmla="*/ 892825 w 1454299"/>
                <a:gd name="connsiteY3" fmla="*/ 907730 h 907730"/>
                <a:gd name="connsiteX4" fmla="*/ 1454299 w 1454299"/>
                <a:gd name="connsiteY4" fmla="*/ 12045 h 907730"/>
                <a:gd name="connsiteX5" fmla="*/ 0 w 1454299"/>
                <a:gd name="connsiteY5" fmla="*/ 907730 h 907730"/>
                <a:gd name="connsiteX6" fmla="*/ 0 w 1454299"/>
                <a:gd name="connsiteY6" fmla="*/ 907730 h 907730"/>
                <a:gd name="connsiteX7" fmla="*/ 0 w 1454299"/>
                <a:gd name="connsiteY7" fmla="*/ 148807 h 907730"/>
                <a:gd name="connsiteX8" fmla="*/ 148807 w 1454299"/>
                <a:gd name="connsiteY8" fmla="*/ 0 h 907730"/>
                <a:gd name="connsiteX0" fmla="*/ 148807 w 1454299"/>
                <a:gd name="connsiteY0" fmla="*/ 703165 h 1610895"/>
                <a:gd name="connsiteX1" fmla="*/ 744018 w 1454299"/>
                <a:gd name="connsiteY1" fmla="*/ 703165 h 1610895"/>
                <a:gd name="connsiteX2" fmla="*/ 892825 w 1454299"/>
                <a:gd name="connsiteY2" fmla="*/ 851972 h 1610895"/>
                <a:gd name="connsiteX3" fmla="*/ 892825 w 1454299"/>
                <a:gd name="connsiteY3" fmla="*/ 1610895 h 1610895"/>
                <a:gd name="connsiteX4" fmla="*/ 1454299 w 1454299"/>
                <a:gd name="connsiteY4" fmla="*/ 715210 h 1610895"/>
                <a:gd name="connsiteX5" fmla="*/ 0 w 1454299"/>
                <a:gd name="connsiteY5" fmla="*/ 1610895 h 1610895"/>
                <a:gd name="connsiteX6" fmla="*/ 1410368 w 1454299"/>
                <a:gd name="connsiteY6" fmla="*/ 0 h 1610895"/>
                <a:gd name="connsiteX7" fmla="*/ 0 w 1454299"/>
                <a:gd name="connsiteY7" fmla="*/ 851972 h 1610895"/>
                <a:gd name="connsiteX8" fmla="*/ 148807 w 1454299"/>
                <a:gd name="connsiteY8" fmla="*/ 703165 h 1610895"/>
                <a:gd name="connsiteX0" fmla="*/ 148807 w 1454299"/>
                <a:gd name="connsiteY0" fmla="*/ 703165 h 1610895"/>
                <a:gd name="connsiteX1" fmla="*/ 744018 w 1454299"/>
                <a:gd name="connsiteY1" fmla="*/ 703165 h 1610895"/>
                <a:gd name="connsiteX2" fmla="*/ 892825 w 1454299"/>
                <a:gd name="connsiteY2" fmla="*/ 851972 h 1610895"/>
                <a:gd name="connsiteX3" fmla="*/ 892825 w 1454299"/>
                <a:gd name="connsiteY3" fmla="*/ 1610895 h 1610895"/>
                <a:gd name="connsiteX4" fmla="*/ 1454299 w 1454299"/>
                <a:gd name="connsiteY4" fmla="*/ 715210 h 1610895"/>
                <a:gd name="connsiteX5" fmla="*/ 0 w 1454299"/>
                <a:gd name="connsiteY5" fmla="*/ 1610895 h 1610895"/>
                <a:gd name="connsiteX6" fmla="*/ 1410368 w 1454299"/>
                <a:gd name="connsiteY6" fmla="*/ 0 h 1610895"/>
                <a:gd name="connsiteX7" fmla="*/ 628316 w 1454299"/>
                <a:gd name="connsiteY7" fmla="*/ 83288 h 1610895"/>
                <a:gd name="connsiteX8" fmla="*/ 148807 w 1454299"/>
                <a:gd name="connsiteY8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3090 w 1313705"/>
                <a:gd name="connsiteY5" fmla="*/ 514684 h 1610895"/>
                <a:gd name="connsiteX6" fmla="*/ 1269774 w 1313705"/>
                <a:gd name="connsiteY6" fmla="*/ 0 h 1610895"/>
                <a:gd name="connsiteX7" fmla="*/ 487722 w 1313705"/>
                <a:gd name="connsiteY7" fmla="*/ 83288 h 1610895"/>
                <a:gd name="connsiteX8" fmla="*/ 8213 w 1313705"/>
                <a:gd name="connsiteY8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89827 w 1313705"/>
                <a:gd name="connsiteY5" fmla="*/ 461210 h 1610895"/>
                <a:gd name="connsiteX6" fmla="*/ 1269774 w 1313705"/>
                <a:gd name="connsiteY6" fmla="*/ 0 h 1610895"/>
                <a:gd name="connsiteX7" fmla="*/ 487722 w 1313705"/>
                <a:gd name="connsiteY7" fmla="*/ 83288 h 1610895"/>
                <a:gd name="connsiteX8" fmla="*/ 8213 w 1313705"/>
                <a:gd name="connsiteY8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9774 w 1313705"/>
                <a:gd name="connsiteY5" fmla="*/ 0 h 1610895"/>
                <a:gd name="connsiteX6" fmla="*/ 487722 w 1313705"/>
                <a:gd name="connsiteY6" fmla="*/ 83288 h 1610895"/>
                <a:gd name="connsiteX7" fmla="*/ 8213 w 1313705"/>
                <a:gd name="connsiteY7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9774 w 1313705"/>
                <a:gd name="connsiteY5" fmla="*/ 0 h 1610895"/>
                <a:gd name="connsiteX6" fmla="*/ 487722 w 1313705"/>
                <a:gd name="connsiteY6" fmla="*/ 83288 h 1610895"/>
                <a:gd name="connsiteX7" fmla="*/ 8213 w 1313705"/>
                <a:gd name="connsiteY7" fmla="*/ 703165 h 1610895"/>
                <a:gd name="connsiteX0" fmla="*/ 8213 w 1313705"/>
                <a:gd name="connsiteY0" fmla="*/ 703165 h 1610895"/>
                <a:gd name="connsiteX1" fmla="*/ 603424 w 1313705"/>
                <a:gd name="connsiteY1" fmla="*/ 703165 h 1610895"/>
                <a:gd name="connsiteX2" fmla="*/ 752231 w 1313705"/>
                <a:gd name="connsiteY2" fmla="*/ 851972 h 1610895"/>
                <a:gd name="connsiteX3" fmla="*/ 752231 w 1313705"/>
                <a:gd name="connsiteY3" fmla="*/ 1610895 h 1610895"/>
                <a:gd name="connsiteX4" fmla="*/ 1313705 w 1313705"/>
                <a:gd name="connsiteY4" fmla="*/ 715210 h 1610895"/>
                <a:gd name="connsiteX5" fmla="*/ 1269774 w 1313705"/>
                <a:gd name="connsiteY5" fmla="*/ 0 h 1610895"/>
                <a:gd name="connsiteX6" fmla="*/ 487722 w 1313705"/>
                <a:gd name="connsiteY6" fmla="*/ 83288 h 1610895"/>
                <a:gd name="connsiteX7" fmla="*/ 8213 w 1313705"/>
                <a:gd name="connsiteY7" fmla="*/ 703165 h 1610895"/>
                <a:gd name="connsiteX0" fmla="*/ 8213 w 1269774"/>
                <a:gd name="connsiteY0" fmla="*/ 703165 h 1610895"/>
                <a:gd name="connsiteX1" fmla="*/ 603424 w 1269774"/>
                <a:gd name="connsiteY1" fmla="*/ 703165 h 1610895"/>
                <a:gd name="connsiteX2" fmla="*/ 752231 w 1269774"/>
                <a:gd name="connsiteY2" fmla="*/ 851972 h 1610895"/>
                <a:gd name="connsiteX3" fmla="*/ 752231 w 1269774"/>
                <a:gd name="connsiteY3" fmla="*/ 1610895 h 1610895"/>
                <a:gd name="connsiteX4" fmla="*/ 966126 w 1269774"/>
                <a:gd name="connsiteY4" fmla="*/ 1604210 h 1610895"/>
                <a:gd name="connsiteX5" fmla="*/ 1269774 w 1269774"/>
                <a:gd name="connsiteY5" fmla="*/ 0 h 1610895"/>
                <a:gd name="connsiteX6" fmla="*/ 487722 w 1269774"/>
                <a:gd name="connsiteY6" fmla="*/ 83288 h 1610895"/>
                <a:gd name="connsiteX7" fmla="*/ 8213 w 1269774"/>
                <a:gd name="connsiteY7" fmla="*/ 703165 h 1610895"/>
                <a:gd name="connsiteX0" fmla="*/ 8213 w 1269774"/>
                <a:gd name="connsiteY0" fmla="*/ 703165 h 1610895"/>
                <a:gd name="connsiteX1" fmla="*/ 603424 w 1269774"/>
                <a:gd name="connsiteY1" fmla="*/ 703165 h 1610895"/>
                <a:gd name="connsiteX2" fmla="*/ 752231 w 1269774"/>
                <a:gd name="connsiteY2" fmla="*/ 851972 h 1610895"/>
                <a:gd name="connsiteX3" fmla="*/ 752231 w 1269774"/>
                <a:gd name="connsiteY3" fmla="*/ 1610895 h 1610895"/>
                <a:gd name="connsiteX4" fmla="*/ 966126 w 1269774"/>
                <a:gd name="connsiteY4" fmla="*/ 1604210 h 1610895"/>
                <a:gd name="connsiteX5" fmla="*/ 1269774 w 1269774"/>
                <a:gd name="connsiteY5" fmla="*/ 0 h 1610895"/>
                <a:gd name="connsiteX6" fmla="*/ 1129406 w 1269774"/>
                <a:gd name="connsiteY6" fmla="*/ 205933 h 1610895"/>
                <a:gd name="connsiteX7" fmla="*/ 487722 w 1269774"/>
                <a:gd name="connsiteY7" fmla="*/ 83288 h 1610895"/>
                <a:gd name="connsiteX8" fmla="*/ 8213 w 1269774"/>
                <a:gd name="connsiteY8" fmla="*/ 703165 h 1610895"/>
                <a:gd name="connsiteX0" fmla="*/ 8213 w 1129406"/>
                <a:gd name="connsiteY0" fmla="*/ 626568 h 1534298"/>
                <a:gd name="connsiteX1" fmla="*/ 603424 w 1129406"/>
                <a:gd name="connsiteY1" fmla="*/ 626568 h 1534298"/>
                <a:gd name="connsiteX2" fmla="*/ 752231 w 1129406"/>
                <a:gd name="connsiteY2" fmla="*/ 775375 h 1534298"/>
                <a:gd name="connsiteX3" fmla="*/ 752231 w 1129406"/>
                <a:gd name="connsiteY3" fmla="*/ 1534298 h 1534298"/>
                <a:gd name="connsiteX4" fmla="*/ 966126 w 1129406"/>
                <a:gd name="connsiteY4" fmla="*/ 1527613 h 1534298"/>
                <a:gd name="connsiteX5" fmla="*/ 1129406 w 1129406"/>
                <a:gd name="connsiteY5" fmla="*/ 129336 h 1534298"/>
                <a:gd name="connsiteX6" fmla="*/ 487722 w 1129406"/>
                <a:gd name="connsiteY6" fmla="*/ 6691 h 1534298"/>
                <a:gd name="connsiteX7" fmla="*/ 8213 w 1129406"/>
                <a:gd name="connsiteY7" fmla="*/ 626568 h 1534298"/>
                <a:gd name="connsiteX0" fmla="*/ 8213 w 1009090"/>
                <a:gd name="connsiteY0" fmla="*/ 626568 h 1534298"/>
                <a:gd name="connsiteX1" fmla="*/ 603424 w 1009090"/>
                <a:gd name="connsiteY1" fmla="*/ 626568 h 1534298"/>
                <a:gd name="connsiteX2" fmla="*/ 752231 w 1009090"/>
                <a:gd name="connsiteY2" fmla="*/ 775375 h 1534298"/>
                <a:gd name="connsiteX3" fmla="*/ 752231 w 1009090"/>
                <a:gd name="connsiteY3" fmla="*/ 1534298 h 1534298"/>
                <a:gd name="connsiteX4" fmla="*/ 966126 w 1009090"/>
                <a:gd name="connsiteY4" fmla="*/ 1527613 h 1534298"/>
                <a:gd name="connsiteX5" fmla="*/ 1009090 w 1009090"/>
                <a:gd name="connsiteY5" fmla="*/ 9020 h 1534298"/>
                <a:gd name="connsiteX6" fmla="*/ 487722 w 1009090"/>
                <a:gd name="connsiteY6" fmla="*/ 6691 h 1534298"/>
                <a:gd name="connsiteX7" fmla="*/ 8213 w 1009090"/>
                <a:gd name="connsiteY7" fmla="*/ 626568 h 1534298"/>
                <a:gd name="connsiteX0" fmla="*/ 8213 w 975669"/>
                <a:gd name="connsiteY0" fmla="*/ 626568 h 1534298"/>
                <a:gd name="connsiteX1" fmla="*/ 603424 w 975669"/>
                <a:gd name="connsiteY1" fmla="*/ 626568 h 1534298"/>
                <a:gd name="connsiteX2" fmla="*/ 752231 w 975669"/>
                <a:gd name="connsiteY2" fmla="*/ 775375 h 1534298"/>
                <a:gd name="connsiteX3" fmla="*/ 752231 w 975669"/>
                <a:gd name="connsiteY3" fmla="*/ 1534298 h 1534298"/>
                <a:gd name="connsiteX4" fmla="*/ 966126 w 975669"/>
                <a:gd name="connsiteY4" fmla="*/ 1527613 h 1534298"/>
                <a:gd name="connsiteX5" fmla="*/ 975669 w 975669"/>
                <a:gd name="connsiteY5" fmla="*/ 9020 h 1534298"/>
                <a:gd name="connsiteX6" fmla="*/ 487722 w 975669"/>
                <a:gd name="connsiteY6" fmla="*/ 6691 h 1534298"/>
                <a:gd name="connsiteX7" fmla="*/ 8213 w 975669"/>
                <a:gd name="connsiteY7" fmla="*/ 626568 h 1534298"/>
                <a:gd name="connsiteX0" fmla="*/ 8213 w 966126"/>
                <a:gd name="connsiteY0" fmla="*/ 626568 h 1534298"/>
                <a:gd name="connsiteX1" fmla="*/ 603424 w 966126"/>
                <a:gd name="connsiteY1" fmla="*/ 626568 h 1534298"/>
                <a:gd name="connsiteX2" fmla="*/ 752231 w 966126"/>
                <a:gd name="connsiteY2" fmla="*/ 775375 h 1534298"/>
                <a:gd name="connsiteX3" fmla="*/ 752231 w 966126"/>
                <a:gd name="connsiteY3" fmla="*/ 1534298 h 1534298"/>
                <a:gd name="connsiteX4" fmla="*/ 966126 w 966126"/>
                <a:gd name="connsiteY4" fmla="*/ 1527613 h 1534298"/>
                <a:gd name="connsiteX5" fmla="*/ 955616 w 966126"/>
                <a:gd name="connsiteY5" fmla="*/ 2336 h 1534298"/>
                <a:gd name="connsiteX6" fmla="*/ 487722 w 966126"/>
                <a:gd name="connsiteY6" fmla="*/ 6691 h 1534298"/>
                <a:gd name="connsiteX7" fmla="*/ 8213 w 966126"/>
                <a:gd name="connsiteY7" fmla="*/ 626568 h 1534298"/>
                <a:gd name="connsiteX0" fmla="*/ 8213 w 966126"/>
                <a:gd name="connsiteY0" fmla="*/ 626568 h 1534298"/>
                <a:gd name="connsiteX1" fmla="*/ 603424 w 966126"/>
                <a:gd name="connsiteY1" fmla="*/ 626568 h 1534298"/>
                <a:gd name="connsiteX2" fmla="*/ 752231 w 966126"/>
                <a:gd name="connsiteY2" fmla="*/ 775375 h 1534298"/>
                <a:gd name="connsiteX3" fmla="*/ 752231 w 966126"/>
                <a:gd name="connsiteY3" fmla="*/ 1534298 h 1534298"/>
                <a:gd name="connsiteX4" fmla="*/ 966126 w 966126"/>
                <a:gd name="connsiteY4" fmla="*/ 1527613 h 1534298"/>
                <a:gd name="connsiteX5" fmla="*/ 962300 w 966126"/>
                <a:gd name="connsiteY5" fmla="*/ 2336 h 1534298"/>
                <a:gd name="connsiteX6" fmla="*/ 487722 w 966126"/>
                <a:gd name="connsiteY6" fmla="*/ 6691 h 1534298"/>
                <a:gd name="connsiteX7" fmla="*/ 8213 w 966126"/>
                <a:gd name="connsiteY7" fmla="*/ 626568 h 1534298"/>
                <a:gd name="connsiteX0" fmla="*/ 0 w 957913"/>
                <a:gd name="connsiteY0" fmla="*/ 630949 h 1538679"/>
                <a:gd name="connsiteX1" fmla="*/ 595211 w 957913"/>
                <a:gd name="connsiteY1" fmla="*/ 630949 h 1538679"/>
                <a:gd name="connsiteX2" fmla="*/ 744018 w 957913"/>
                <a:gd name="connsiteY2" fmla="*/ 779756 h 1538679"/>
                <a:gd name="connsiteX3" fmla="*/ 744018 w 957913"/>
                <a:gd name="connsiteY3" fmla="*/ 1538679 h 1538679"/>
                <a:gd name="connsiteX4" fmla="*/ 957913 w 957913"/>
                <a:gd name="connsiteY4" fmla="*/ 1531994 h 1538679"/>
                <a:gd name="connsiteX5" fmla="*/ 954087 w 957913"/>
                <a:gd name="connsiteY5" fmla="*/ 6717 h 1538679"/>
                <a:gd name="connsiteX6" fmla="*/ 479509 w 957913"/>
                <a:gd name="connsiteY6" fmla="*/ 11072 h 1538679"/>
                <a:gd name="connsiteX7" fmla="*/ 0 w 957913"/>
                <a:gd name="connsiteY7" fmla="*/ 630949 h 1538679"/>
                <a:gd name="connsiteX0" fmla="*/ 0 w 957913"/>
                <a:gd name="connsiteY0" fmla="*/ 637478 h 1545208"/>
                <a:gd name="connsiteX1" fmla="*/ 595211 w 957913"/>
                <a:gd name="connsiteY1" fmla="*/ 637478 h 1545208"/>
                <a:gd name="connsiteX2" fmla="*/ 744018 w 957913"/>
                <a:gd name="connsiteY2" fmla="*/ 786285 h 1545208"/>
                <a:gd name="connsiteX3" fmla="*/ 744018 w 957913"/>
                <a:gd name="connsiteY3" fmla="*/ 1545208 h 1545208"/>
                <a:gd name="connsiteX4" fmla="*/ 957913 w 957913"/>
                <a:gd name="connsiteY4" fmla="*/ 1538523 h 1545208"/>
                <a:gd name="connsiteX5" fmla="*/ 954087 w 957913"/>
                <a:gd name="connsiteY5" fmla="*/ 13246 h 1545208"/>
                <a:gd name="connsiteX6" fmla="*/ 91824 w 957913"/>
                <a:gd name="connsiteY6" fmla="*/ 10917 h 1545208"/>
                <a:gd name="connsiteX7" fmla="*/ 0 w 957913"/>
                <a:gd name="connsiteY7" fmla="*/ 637478 h 1545208"/>
                <a:gd name="connsiteX0" fmla="*/ 0 w 957913"/>
                <a:gd name="connsiteY0" fmla="*/ 626561 h 1534291"/>
                <a:gd name="connsiteX1" fmla="*/ 595211 w 957913"/>
                <a:gd name="connsiteY1" fmla="*/ 626561 h 1534291"/>
                <a:gd name="connsiteX2" fmla="*/ 744018 w 957913"/>
                <a:gd name="connsiteY2" fmla="*/ 775368 h 1534291"/>
                <a:gd name="connsiteX3" fmla="*/ 744018 w 957913"/>
                <a:gd name="connsiteY3" fmla="*/ 1534291 h 1534291"/>
                <a:gd name="connsiteX4" fmla="*/ 957913 w 957913"/>
                <a:gd name="connsiteY4" fmla="*/ 1527606 h 1534291"/>
                <a:gd name="connsiteX5" fmla="*/ 954087 w 957913"/>
                <a:gd name="connsiteY5" fmla="*/ 2329 h 1534291"/>
                <a:gd name="connsiteX6" fmla="*/ 91824 w 957913"/>
                <a:gd name="connsiteY6" fmla="*/ 0 h 1534291"/>
                <a:gd name="connsiteX7" fmla="*/ 0 w 957913"/>
                <a:gd name="connsiteY7" fmla="*/ 626561 h 1534291"/>
                <a:gd name="connsiteX0" fmla="*/ 12 w 957925"/>
                <a:gd name="connsiteY0" fmla="*/ 626561 h 1534291"/>
                <a:gd name="connsiteX1" fmla="*/ 595223 w 957925"/>
                <a:gd name="connsiteY1" fmla="*/ 626561 h 1534291"/>
                <a:gd name="connsiteX2" fmla="*/ 744030 w 957925"/>
                <a:gd name="connsiteY2" fmla="*/ 775368 h 1534291"/>
                <a:gd name="connsiteX3" fmla="*/ 744030 w 957925"/>
                <a:gd name="connsiteY3" fmla="*/ 1534291 h 1534291"/>
                <a:gd name="connsiteX4" fmla="*/ 957925 w 957925"/>
                <a:gd name="connsiteY4" fmla="*/ 1527606 h 1534291"/>
                <a:gd name="connsiteX5" fmla="*/ 954099 w 957925"/>
                <a:gd name="connsiteY5" fmla="*/ 2329 h 1534291"/>
                <a:gd name="connsiteX6" fmla="*/ 91836 w 957925"/>
                <a:gd name="connsiteY6" fmla="*/ 0 h 1534291"/>
                <a:gd name="connsiteX7" fmla="*/ 12 w 957925"/>
                <a:gd name="connsiteY7" fmla="*/ 626561 h 1534291"/>
                <a:gd name="connsiteX0" fmla="*/ 5105 w 963018"/>
                <a:gd name="connsiteY0" fmla="*/ 633246 h 1540976"/>
                <a:gd name="connsiteX1" fmla="*/ 600316 w 963018"/>
                <a:gd name="connsiteY1" fmla="*/ 633246 h 1540976"/>
                <a:gd name="connsiteX2" fmla="*/ 749123 w 963018"/>
                <a:gd name="connsiteY2" fmla="*/ 782053 h 1540976"/>
                <a:gd name="connsiteX3" fmla="*/ 749123 w 963018"/>
                <a:gd name="connsiteY3" fmla="*/ 1540976 h 1540976"/>
                <a:gd name="connsiteX4" fmla="*/ 963018 w 963018"/>
                <a:gd name="connsiteY4" fmla="*/ 1534291 h 1540976"/>
                <a:gd name="connsiteX5" fmla="*/ 959192 w 963018"/>
                <a:gd name="connsiteY5" fmla="*/ 9014 h 1540976"/>
                <a:gd name="connsiteX6" fmla="*/ 30087 w 963018"/>
                <a:gd name="connsiteY6" fmla="*/ 0 h 1540976"/>
                <a:gd name="connsiteX7" fmla="*/ 5105 w 963018"/>
                <a:gd name="connsiteY7" fmla="*/ 633246 h 1540976"/>
                <a:gd name="connsiteX0" fmla="*/ 15 w 957928"/>
                <a:gd name="connsiteY0" fmla="*/ 633246 h 1540976"/>
                <a:gd name="connsiteX1" fmla="*/ 595226 w 957928"/>
                <a:gd name="connsiteY1" fmla="*/ 633246 h 1540976"/>
                <a:gd name="connsiteX2" fmla="*/ 744033 w 957928"/>
                <a:gd name="connsiteY2" fmla="*/ 782053 h 1540976"/>
                <a:gd name="connsiteX3" fmla="*/ 744033 w 957928"/>
                <a:gd name="connsiteY3" fmla="*/ 1540976 h 1540976"/>
                <a:gd name="connsiteX4" fmla="*/ 957928 w 957928"/>
                <a:gd name="connsiteY4" fmla="*/ 1534291 h 1540976"/>
                <a:gd name="connsiteX5" fmla="*/ 954102 w 957928"/>
                <a:gd name="connsiteY5" fmla="*/ 9014 h 1540976"/>
                <a:gd name="connsiteX6" fmla="*/ 24997 w 957928"/>
                <a:gd name="connsiteY6" fmla="*/ 0 h 1540976"/>
                <a:gd name="connsiteX7" fmla="*/ 15 w 957928"/>
                <a:gd name="connsiteY7" fmla="*/ 633246 h 1540976"/>
                <a:gd name="connsiteX0" fmla="*/ 40 w 957953"/>
                <a:gd name="connsiteY0" fmla="*/ 633246 h 1540976"/>
                <a:gd name="connsiteX1" fmla="*/ 595251 w 957953"/>
                <a:gd name="connsiteY1" fmla="*/ 633246 h 1540976"/>
                <a:gd name="connsiteX2" fmla="*/ 744058 w 957953"/>
                <a:gd name="connsiteY2" fmla="*/ 782053 h 1540976"/>
                <a:gd name="connsiteX3" fmla="*/ 744058 w 957953"/>
                <a:gd name="connsiteY3" fmla="*/ 1540976 h 1540976"/>
                <a:gd name="connsiteX4" fmla="*/ 957953 w 957953"/>
                <a:gd name="connsiteY4" fmla="*/ 1534291 h 1540976"/>
                <a:gd name="connsiteX5" fmla="*/ 954127 w 957953"/>
                <a:gd name="connsiteY5" fmla="*/ 9014 h 1540976"/>
                <a:gd name="connsiteX6" fmla="*/ 25022 w 957953"/>
                <a:gd name="connsiteY6" fmla="*/ 0 h 1540976"/>
                <a:gd name="connsiteX7" fmla="*/ 40 w 957953"/>
                <a:gd name="connsiteY7" fmla="*/ 633246 h 1540976"/>
                <a:gd name="connsiteX0" fmla="*/ 249505 w 933366"/>
                <a:gd name="connsiteY0" fmla="*/ 633246 h 1540976"/>
                <a:gd name="connsiteX1" fmla="*/ 570664 w 933366"/>
                <a:gd name="connsiteY1" fmla="*/ 633246 h 1540976"/>
                <a:gd name="connsiteX2" fmla="*/ 719471 w 933366"/>
                <a:gd name="connsiteY2" fmla="*/ 782053 h 1540976"/>
                <a:gd name="connsiteX3" fmla="*/ 719471 w 933366"/>
                <a:gd name="connsiteY3" fmla="*/ 1540976 h 1540976"/>
                <a:gd name="connsiteX4" fmla="*/ 933366 w 933366"/>
                <a:gd name="connsiteY4" fmla="*/ 1534291 h 1540976"/>
                <a:gd name="connsiteX5" fmla="*/ 929540 w 933366"/>
                <a:gd name="connsiteY5" fmla="*/ 9014 h 1540976"/>
                <a:gd name="connsiteX6" fmla="*/ 435 w 933366"/>
                <a:gd name="connsiteY6" fmla="*/ 0 h 1540976"/>
                <a:gd name="connsiteX7" fmla="*/ 249505 w 933366"/>
                <a:gd name="connsiteY7" fmla="*/ 633246 h 1540976"/>
                <a:gd name="connsiteX0" fmla="*/ 2569 w 686430"/>
                <a:gd name="connsiteY0" fmla="*/ 624232 h 1531962"/>
                <a:gd name="connsiteX1" fmla="*/ 323728 w 686430"/>
                <a:gd name="connsiteY1" fmla="*/ 624232 h 1531962"/>
                <a:gd name="connsiteX2" fmla="*/ 472535 w 686430"/>
                <a:gd name="connsiteY2" fmla="*/ 773039 h 1531962"/>
                <a:gd name="connsiteX3" fmla="*/ 472535 w 686430"/>
                <a:gd name="connsiteY3" fmla="*/ 1531962 h 1531962"/>
                <a:gd name="connsiteX4" fmla="*/ 686430 w 686430"/>
                <a:gd name="connsiteY4" fmla="*/ 1525277 h 1531962"/>
                <a:gd name="connsiteX5" fmla="*/ 682604 w 686430"/>
                <a:gd name="connsiteY5" fmla="*/ 0 h 1531962"/>
                <a:gd name="connsiteX6" fmla="*/ 7499 w 686430"/>
                <a:gd name="connsiteY6" fmla="*/ 4354 h 1531962"/>
                <a:gd name="connsiteX7" fmla="*/ 2569 w 686430"/>
                <a:gd name="connsiteY7" fmla="*/ 624232 h 1531962"/>
                <a:gd name="connsiteX0" fmla="*/ 2569 w 686871"/>
                <a:gd name="connsiteY0" fmla="*/ 619878 h 1527608"/>
                <a:gd name="connsiteX1" fmla="*/ 323728 w 686871"/>
                <a:gd name="connsiteY1" fmla="*/ 619878 h 1527608"/>
                <a:gd name="connsiteX2" fmla="*/ 472535 w 686871"/>
                <a:gd name="connsiteY2" fmla="*/ 768685 h 1527608"/>
                <a:gd name="connsiteX3" fmla="*/ 472535 w 686871"/>
                <a:gd name="connsiteY3" fmla="*/ 1527608 h 1527608"/>
                <a:gd name="connsiteX4" fmla="*/ 686430 w 686871"/>
                <a:gd name="connsiteY4" fmla="*/ 1520923 h 1527608"/>
                <a:gd name="connsiteX5" fmla="*/ 685779 w 686871"/>
                <a:gd name="connsiteY5" fmla="*/ 465546 h 1527608"/>
                <a:gd name="connsiteX6" fmla="*/ 7499 w 686871"/>
                <a:gd name="connsiteY6" fmla="*/ 0 h 1527608"/>
                <a:gd name="connsiteX7" fmla="*/ 2569 w 686871"/>
                <a:gd name="connsiteY7" fmla="*/ 619878 h 1527608"/>
                <a:gd name="connsiteX0" fmla="*/ 6804 w 691106"/>
                <a:gd name="connsiteY0" fmla="*/ 159503 h 1067233"/>
                <a:gd name="connsiteX1" fmla="*/ 327963 w 691106"/>
                <a:gd name="connsiteY1" fmla="*/ 159503 h 1067233"/>
                <a:gd name="connsiteX2" fmla="*/ 476770 w 691106"/>
                <a:gd name="connsiteY2" fmla="*/ 308310 h 1067233"/>
                <a:gd name="connsiteX3" fmla="*/ 476770 w 691106"/>
                <a:gd name="connsiteY3" fmla="*/ 1067233 h 1067233"/>
                <a:gd name="connsiteX4" fmla="*/ 690665 w 691106"/>
                <a:gd name="connsiteY4" fmla="*/ 1060548 h 1067233"/>
                <a:gd name="connsiteX5" fmla="*/ 690014 w 691106"/>
                <a:gd name="connsiteY5" fmla="*/ 5171 h 1067233"/>
                <a:gd name="connsiteX6" fmla="*/ 5384 w 691106"/>
                <a:gd name="connsiteY6" fmla="*/ 0 h 1067233"/>
                <a:gd name="connsiteX7" fmla="*/ 6804 w 691106"/>
                <a:gd name="connsiteY7" fmla="*/ 159503 h 1067233"/>
                <a:gd name="connsiteX0" fmla="*/ 2589 w 686891"/>
                <a:gd name="connsiteY0" fmla="*/ 180945 h 1088675"/>
                <a:gd name="connsiteX1" fmla="*/ 323748 w 686891"/>
                <a:gd name="connsiteY1" fmla="*/ 180945 h 1088675"/>
                <a:gd name="connsiteX2" fmla="*/ 472555 w 686891"/>
                <a:gd name="connsiteY2" fmla="*/ 329752 h 1088675"/>
                <a:gd name="connsiteX3" fmla="*/ 472555 w 686891"/>
                <a:gd name="connsiteY3" fmla="*/ 1088675 h 1088675"/>
                <a:gd name="connsiteX4" fmla="*/ 686450 w 686891"/>
                <a:gd name="connsiteY4" fmla="*/ 1081990 h 1088675"/>
                <a:gd name="connsiteX5" fmla="*/ 685799 w 686891"/>
                <a:gd name="connsiteY5" fmla="*/ 26613 h 1088675"/>
                <a:gd name="connsiteX6" fmla="*/ 1169 w 686891"/>
                <a:gd name="connsiteY6" fmla="*/ 21442 h 1088675"/>
                <a:gd name="connsiteX7" fmla="*/ 2589 w 686891"/>
                <a:gd name="connsiteY7" fmla="*/ 180945 h 1088675"/>
                <a:gd name="connsiteX0" fmla="*/ 19 w 684321"/>
                <a:gd name="connsiteY0" fmla="*/ 178638 h 1086368"/>
                <a:gd name="connsiteX1" fmla="*/ 321178 w 684321"/>
                <a:gd name="connsiteY1" fmla="*/ 178638 h 1086368"/>
                <a:gd name="connsiteX2" fmla="*/ 469985 w 684321"/>
                <a:gd name="connsiteY2" fmla="*/ 327445 h 1086368"/>
                <a:gd name="connsiteX3" fmla="*/ 469985 w 684321"/>
                <a:gd name="connsiteY3" fmla="*/ 1086368 h 1086368"/>
                <a:gd name="connsiteX4" fmla="*/ 683880 w 684321"/>
                <a:gd name="connsiteY4" fmla="*/ 1079683 h 1086368"/>
                <a:gd name="connsiteX5" fmla="*/ 683229 w 684321"/>
                <a:gd name="connsiteY5" fmla="*/ 24306 h 1086368"/>
                <a:gd name="connsiteX6" fmla="*/ 33524 w 684321"/>
                <a:gd name="connsiteY6" fmla="*/ 25485 h 1086368"/>
                <a:gd name="connsiteX7" fmla="*/ 19 w 684321"/>
                <a:gd name="connsiteY7" fmla="*/ 178638 h 1086368"/>
                <a:gd name="connsiteX0" fmla="*/ 19 w 684321"/>
                <a:gd name="connsiteY0" fmla="*/ 154332 h 1062062"/>
                <a:gd name="connsiteX1" fmla="*/ 321178 w 684321"/>
                <a:gd name="connsiteY1" fmla="*/ 154332 h 1062062"/>
                <a:gd name="connsiteX2" fmla="*/ 469985 w 684321"/>
                <a:gd name="connsiteY2" fmla="*/ 303139 h 1062062"/>
                <a:gd name="connsiteX3" fmla="*/ 469985 w 684321"/>
                <a:gd name="connsiteY3" fmla="*/ 1062062 h 1062062"/>
                <a:gd name="connsiteX4" fmla="*/ 683880 w 684321"/>
                <a:gd name="connsiteY4" fmla="*/ 1055377 h 1062062"/>
                <a:gd name="connsiteX5" fmla="*/ 683229 w 684321"/>
                <a:gd name="connsiteY5" fmla="*/ 0 h 1062062"/>
                <a:gd name="connsiteX6" fmla="*/ 33524 w 684321"/>
                <a:gd name="connsiteY6" fmla="*/ 1179 h 1062062"/>
                <a:gd name="connsiteX7" fmla="*/ 19 w 684321"/>
                <a:gd name="connsiteY7" fmla="*/ 154332 h 1062062"/>
                <a:gd name="connsiteX0" fmla="*/ 615 w 684917"/>
                <a:gd name="connsiteY0" fmla="*/ 154332 h 1062062"/>
                <a:gd name="connsiteX1" fmla="*/ 321774 w 684917"/>
                <a:gd name="connsiteY1" fmla="*/ 154332 h 1062062"/>
                <a:gd name="connsiteX2" fmla="*/ 470581 w 684917"/>
                <a:gd name="connsiteY2" fmla="*/ 303139 h 1062062"/>
                <a:gd name="connsiteX3" fmla="*/ 470581 w 684917"/>
                <a:gd name="connsiteY3" fmla="*/ 1062062 h 1062062"/>
                <a:gd name="connsiteX4" fmla="*/ 684476 w 684917"/>
                <a:gd name="connsiteY4" fmla="*/ 1055377 h 1062062"/>
                <a:gd name="connsiteX5" fmla="*/ 683825 w 684917"/>
                <a:gd name="connsiteY5" fmla="*/ 0 h 1062062"/>
                <a:gd name="connsiteX6" fmla="*/ 2370 w 684917"/>
                <a:gd name="connsiteY6" fmla="*/ 1179 h 1062062"/>
                <a:gd name="connsiteX7" fmla="*/ 615 w 684917"/>
                <a:gd name="connsiteY7" fmla="*/ 154332 h 1062062"/>
                <a:gd name="connsiteX0" fmla="*/ 615 w 684917"/>
                <a:gd name="connsiteY0" fmla="*/ 154332 h 1055377"/>
                <a:gd name="connsiteX1" fmla="*/ 321774 w 684917"/>
                <a:gd name="connsiteY1" fmla="*/ 154332 h 1055377"/>
                <a:gd name="connsiteX2" fmla="*/ 470581 w 684917"/>
                <a:gd name="connsiteY2" fmla="*/ 303139 h 1055377"/>
                <a:gd name="connsiteX3" fmla="*/ 461056 w 684917"/>
                <a:gd name="connsiteY3" fmla="*/ 427062 h 1055377"/>
                <a:gd name="connsiteX4" fmla="*/ 684476 w 684917"/>
                <a:gd name="connsiteY4" fmla="*/ 1055377 h 1055377"/>
                <a:gd name="connsiteX5" fmla="*/ 683825 w 684917"/>
                <a:gd name="connsiteY5" fmla="*/ 0 h 1055377"/>
                <a:gd name="connsiteX6" fmla="*/ 2370 w 684917"/>
                <a:gd name="connsiteY6" fmla="*/ 1179 h 1055377"/>
                <a:gd name="connsiteX7" fmla="*/ 615 w 684917"/>
                <a:gd name="connsiteY7" fmla="*/ 154332 h 1055377"/>
                <a:gd name="connsiteX0" fmla="*/ 615 w 684442"/>
                <a:gd name="connsiteY0" fmla="*/ 154332 h 429902"/>
                <a:gd name="connsiteX1" fmla="*/ 321774 w 684442"/>
                <a:gd name="connsiteY1" fmla="*/ 154332 h 429902"/>
                <a:gd name="connsiteX2" fmla="*/ 470581 w 684442"/>
                <a:gd name="connsiteY2" fmla="*/ 303139 h 429902"/>
                <a:gd name="connsiteX3" fmla="*/ 461056 w 684442"/>
                <a:gd name="connsiteY3" fmla="*/ 427062 h 429902"/>
                <a:gd name="connsiteX4" fmla="*/ 678126 w 684442"/>
                <a:gd name="connsiteY4" fmla="*/ 429902 h 429902"/>
                <a:gd name="connsiteX5" fmla="*/ 683825 w 684442"/>
                <a:gd name="connsiteY5" fmla="*/ 0 h 429902"/>
                <a:gd name="connsiteX6" fmla="*/ 2370 w 684442"/>
                <a:gd name="connsiteY6" fmla="*/ 1179 h 429902"/>
                <a:gd name="connsiteX7" fmla="*/ 615 w 684442"/>
                <a:gd name="connsiteY7" fmla="*/ 154332 h 429902"/>
                <a:gd name="connsiteX0" fmla="*/ 615 w 684260"/>
                <a:gd name="connsiteY0" fmla="*/ 154332 h 429902"/>
                <a:gd name="connsiteX1" fmla="*/ 321774 w 684260"/>
                <a:gd name="connsiteY1" fmla="*/ 154332 h 429902"/>
                <a:gd name="connsiteX2" fmla="*/ 470581 w 684260"/>
                <a:gd name="connsiteY2" fmla="*/ 303139 h 429902"/>
                <a:gd name="connsiteX3" fmla="*/ 461056 w 684260"/>
                <a:gd name="connsiteY3" fmla="*/ 427062 h 429902"/>
                <a:gd name="connsiteX4" fmla="*/ 678126 w 684260"/>
                <a:gd name="connsiteY4" fmla="*/ 429902 h 429902"/>
                <a:gd name="connsiteX5" fmla="*/ 683825 w 684260"/>
                <a:gd name="connsiteY5" fmla="*/ 0 h 429902"/>
                <a:gd name="connsiteX6" fmla="*/ 2370 w 684260"/>
                <a:gd name="connsiteY6" fmla="*/ 1179 h 429902"/>
                <a:gd name="connsiteX7" fmla="*/ 615 w 684260"/>
                <a:gd name="connsiteY7" fmla="*/ 154332 h 429902"/>
                <a:gd name="connsiteX0" fmla="*/ 615 w 687651"/>
                <a:gd name="connsiteY0" fmla="*/ 154332 h 427062"/>
                <a:gd name="connsiteX1" fmla="*/ 321774 w 687651"/>
                <a:gd name="connsiteY1" fmla="*/ 154332 h 427062"/>
                <a:gd name="connsiteX2" fmla="*/ 470581 w 687651"/>
                <a:gd name="connsiteY2" fmla="*/ 303139 h 427062"/>
                <a:gd name="connsiteX3" fmla="*/ 461056 w 687651"/>
                <a:gd name="connsiteY3" fmla="*/ 427062 h 427062"/>
                <a:gd name="connsiteX4" fmla="*/ 687651 w 687651"/>
                <a:gd name="connsiteY4" fmla="*/ 414027 h 427062"/>
                <a:gd name="connsiteX5" fmla="*/ 683825 w 687651"/>
                <a:gd name="connsiteY5" fmla="*/ 0 h 427062"/>
                <a:gd name="connsiteX6" fmla="*/ 2370 w 687651"/>
                <a:gd name="connsiteY6" fmla="*/ 1179 h 427062"/>
                <a:gd name="connsiteX7" fmla="*/ 615 w 687651"/>
                <a:gd name="connsiteY7" fmla="*/ 154332 h 427062"/>
                <a:gd name="connsiteX0" fmla="*/ 615 w 690826"/>
                <a:gd name="connsiteY0" fmla="*/ 154332 h 427062"/>
                <a:gd name="connsiteX1" fmla="*/ 321774 w 690826"/>
                <a:gd name="connsiteY1" fmla="*/ 154332 h 427062"/>
                <a:gd name="connsiteX2" fmla="*/ 470581 w 690826"/>
                <a:gd name="connsiteY2" fmla="*/ 303139 h 427062"/>
                <a:gd name="connsiteX3" fmla="*/ 461056 w 690826"/>
                <a:gd name="connsiteY3" fmla="*/ 427062 h 427062"/>
                <a:gd name="connsiteX4" fmla="*/ 690826 w 690826"/>
                <a:gd name="connsiteY4" fmla="*/ 420377 h 427062"/>
                <a:gd name="connsiteX5" fmla="*/ 683825 w 690826"/>
                <a:gd name="connsiteY5" fmla="*/ 0 h 427062"/>
                <a:gd name="connsiteX6" fmla="*/ 2370 w 690826"/>
                <a:gd name="connsiteY6" fmla="*/ 1179 h 427062"/>
                <a:gd name="connsiteX7" fmla="*/ 615 w 690826"/>
                <a:gd name="connsiteY7" fmla="*/ 154332 h 427062"/>
                <a:gd name="connsiteX0" fmla="*/ 615 w 690826"/>
                <a:gd name="connsiteY0" fmla="*/ 154332 h 427062"/>
                <a:gd name="connsiteX1" fmla="*/ 321774 w 690826"/>
                <a:gd name="connsiteY1" fmla="*/ 154332 h 427062"/>
                <a:gd name="connsiteX2" fmla="*/ 470581 w 690826"/>
                <a:gd name="connsiteY2" fmla="*/ 303139 h 427062"/>
                <a:gd name="connsiteX3" fmla="*/ 461056 w 690826"/>
                <a:gd name="connsiteY3" fmla="*/ 427062 h 427062"/>
                <a:gd name="connsiteX4" fmla="*/ 690826 w 690826"/>
                <a:gd name="connsiteY4" fmla="*/ 414027 h 427062"/>
                <a:gd name="connsiteX5" fmla="*/ 683825 w 690826"/>
                <a:gd name="connsiteY5" fmla="*/ 0 h 427062"/>
                <a:gd name="connsiteX6" fmla="*/ 2370 w 690826"/>
                <a:gd name="connsiteY6" fmla="*/ 1179 h 427062"/>
                <a:gd name="connsiteX7" fmla="*/ 615 w 690826"/>
                <a:gd name="connsiteY7" fmla="*/ 154332 h 427062"/>
                <a:gd name="connsiteX0" fmla="*/ 615 w 684476"/>
                <a:gd name="connsiteY0" fmla="*/ 154332 h 427062"/>
                <a:gd name="connsiteX1" fmla="*/ 321774 w 684476"/>
                <a:gd name="connsiteY1" fmla="*/ 154332 h 427062"/>
                <a:gd name="connsiteX2" fmla="*/ 470581 w 684476"/>
                <a:gd name="connsiteY2" fmla="*/ 303139 h 427062"/>
                <a:gd name="connsiteX3" fmla="*/ 461056 w 684476"/>
                <a:gd name="connsiteY3" fmla="*/ 427062 h 427062"/>
                <a:gd name="connsiteX4" fmla="*/ 684476 w 684476"/>
                <a:gd name="connsiteY4" fmla="*/ 417202 h 427062"/>
                <a:gd name="connsiteX5" fmla="*/ 683825 w 684476"/>
                <a:gd name="connsiteY5" fmla="*/ 0 h 427062"/>
                <a:gd name="connsiteX6" fmla="*/ 2370 w 684476"/>
                <a:gd name="connsiteY6" fmla="*/ 1179 h 427062"/>
                <a:gd name="connsiteX7" fmla="*/ 615 w 684476"/>
                <a:gd name="connsiteY7" fmla="*/ 154332 h 427062"/>
                <a:gd name="connsiteX0" fmla="*/ 615 w 684476"/>
                <a:gd name="connsiteY0" fmla="*/ 154332 h 427062"/>
                <a:gd name="connsiteX1" fmla="*/ 321774 w 684476"/>
                <a:gd name="connsiteY1" fmla="*/ 154332 h 427062"/>
                <a:gd name="connsiteX2" fmla="*/ 470581 w 684476"/>
                <a:gd name="connsiteY2" fmla="*/ 303139 h 427062"/>
                <a:gd name="connsiteX3" fmla="*/ 461056 w 684476"/>
                <a:gd name="connsiteY3" fmla="*/ 427062 h 427062"/>
                <a:gd name="connsiteX4" fmla="*/ 684476 w 684476"/>
                <a:gd name="connsiteY4" fmla="*/ 420377 h 427062"/>
                <a:gd name="connsiteX5" fmla="*/ 683825 w 684476"/>
                <a:gd name="connsiteY5" fmla="*/ 0 h 427062"/>
                <a:gd name="connsiteX6" fmla="*/ 2370 w 684476"/>
                <a:gd name="connsiteY6" fmla="*/ 1179 h 427062"/>
                <a:gd name="connsiteX7" fmla="*/ 615 w 684476"/>
                <a:gd name="connsiteY7" fmla="*/ 154332 h 427062"/>
                <a:gd name="connsiteX0" fmla="*/ 615 w 687651"/>
                <a:gd name="connsiteY0" fmla="*/ 154332 h 429902"/>
                <a:gd name="connsiteX1" fmla="*/ 321774 w 687651"/>
                <a:gd name="connsiteY1" fmla="*/ 154332 h 429902"/>
                <a:gd name="connsiteX2" fmla="*/ 470581 w 687651"/>
                <a:gd name="connsiteY2" fmla="*/ 303139 h 429902"/>
                <a:gd name="connsiteX3" fmla="*/ 461056 w 687651"/>
                <a:gd name="connsiteY3" fmla="*/ 427062 h 429902"/>
                <a:gd name="connsiteX4" fmla="*/ 687651 w 687651"/>
                <a:gd name="connsiteY4" fmla="*/ 429902 h 429902"/>
                <a:gd name="connsiteX5" fmla="*/ 683825 w 687651"/>
                <a:gd name="connsiteY5" fmla="*/ 0 h 429902"/>
                <a:gd name="connsiteX6" fmla="*/ 2370 w 687651"/>
                <a:gd name="connsiteY6" fmla="*/ 1179 h 429902"/>
                <a:gd name="connsiteX7" fmla="*/ 615 w 687651"/>
                <a:gd name="connsiteY7" fmla="*/ 154332 h 429902"/>
                <a:gd name="connsiteX0" fmla="*/ 615 w 687651"/>
                <a:gd name="connsiteY0" fmla="*/ 154332 h 427062"/>
                <a:gd name="connsiteX1" fmla="*/ 321774 w 687651"/>
                <a:gd name="connsiteY1" fmla="*/ 154332 h 427062"/>
                <a:gd name="connsiteX2" fmla="*/ 470581 w 687651"/>
                <a:gd name="connsiteY2" fmla="*/ 303139 h 427062"/>
                <a:gd name="connsiteX3" fmla="*/ 461056 w 687651"/>
                <a:gd name="connsiteY3" fmla="*/ 427062 h 427062"/>
                <a:gd name="connsiteX4" fmla="*/ 687651 w 687651"/>
                <a:gd name="connsiteY4" fmla="*/ 426727 h 427062"/>
                <a:gd name="connsiteX5" fmla="*/ 683825 w 687651"/>
                <a:gd name="connsiteY5" fmla="*/ 0 h 427062"/>
                <a:gd name="connsiteX6" fmla="*/ 2370 w 687651"/>
                <a:gd name="connsiteY6" fmla="*/ 1179 h 427062"/>
                <a:gd name="connsiteX7" fmla="*/ 615 w 687651"/>
                <a:gd name="connsiteY7" fmla="*/ 154332 h 427062"/>
                <a:gd name="connsiteX0" fmla="*/ 615 w 687651"/>
                <a:gd name="connsiteY0" fmla="*/ 154332 h 427062"/>
                <a:gd name="connsiteX1" fmla="*/ 321774 w 687651"/>
                <a:gd name="connsiteY1" fmla="*/ 154332 h 427062"/>
                <a:gd name="connsiteX2" fmla="*/ 470581 w 687651"/>
                <a:gd name="connsiteY2" fmla="*/ 303139 h 427062"/>
                <a:gd name="connsiteX3" fmla="*/ 473756 w 687651"/>
                <a:gd name="connsiteY3" fmla="*/ 427062 h 427062"/>
                <a:gd name="connsiteX4" fmla="*/ 687651 w 687651"/>
                <a:gd name="connsiteY4" fmla="*/ 426727 h 427062"/>
                <a:gd name="connsiteX5" fmla="*/ 683825 w 687651"/>
                <a:gd name="connsiteY5" fmla="*/ 0 h 427062"/>
                <a:gd name="connsiteX6" fmla="*/ 2370 w 687651"/>
                <a:gd name="connsiteY6" fmla="*/ 1179 h 427062"/>
                <a:gd name="connsiteX7" fmla="*/ 615 w 687651"/>
                <a:gd name="connsiteY7" fmla="*/ 154332 h 427062"/>
                <a:gd name="connsiteX0" fmla="*/ 615 w 687651"/>
                <a:gd name="connsiteY0" fmla="*/ 154332 h 426727"/>
                <a:gd name="connsiteX1" fmla="*/ 321774 w 687651"/>
                <a:gd name="connsiteY1" fmla="*/ 154332 h 426727"/>
                <a:gd name="connsiteX2" fmla="*/ 470581 w 687651"/>
                <a:gd name="connsiteY2" fmla="*/ 303139 h 426727"/>
                <a:gd name="connsiteX3" fmla="*/ 470581 w 687651"/>
                <a:gd name="connsiteY3" fmla="*/ 423887 h 426727"/>
                <a:gd name="connsiteX4" fmla="*/ 687651 w 687651"/>
                <a:gd name="connsiteY4" fmla="*/ 426727 h 426727"/>
                <a:gd name="connsiteX5" fmla="*/ 683825 w 687651"/>
                <a:gd name="connsiteY5" fmla="*/ 0 h 426727"/>
                <a:gd name="connsiteX6" fmla="*/ 2370 w 687651"/>
                <a:gd name="connsiteY6" fmla="*/ 1179 h 426727"/>
                <a:gd name="connsiteX7" fmla="*/ 615 w 687651"/>
                <a:gd name="connsiteY7" fmla="*/ 154332 h 426727"/>
                <a:gd name="connsiteX0" fmla="*/ 615 w 683913"/>
                <a:gd name="connsiteY0" fmla="*/ 154332 h 423887"/>
                <a:gd name="connsiteX1" fmla="*/ 321774 w 683913"/>
                <a:gd name="connsiteY1" fmla="*/ 154332 h 423887"/>
                <a:gd name="connsiteX2" fmla="*/ 470581 w 683913"/>
                <a:gd name="connsiteY2" fmla="*/ 303139 h 423887"/>
                <a:gd name="connsiteX3" fmla="*/ 470581 w 683913"/>
                <a:gd name="connsiteY3" fmla="*/ 423887 h 423887"/>
                <a:gd name="connsiteX4" fmla="*/ 595576 w 683913"/>
                <a:gd name="connsiteY4" fmla="*/ 407677 h 423887"/>
                <a:gd name="connsiteX5" fmla="*/ 683825 w 683913"/>
                <a:gd name="connsiteY5" fmla="*/ 0 h 423887"/>
                <a:gd name="connsiteX6" fmla="*/ 2370 w 683913"/>
                <a:gd name="connsiteY6" fmla="*/ 1179 h 423887"/>
                <a:gd name="connsiteX7" fmla="*/ 615 w 683913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595576 w 683825"/>
                <a:gd name="connsiteY4" fmla="*/ 4076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595576 w 683825"/>
                <a:gd name="connsiteY4" fmla="*/ 4076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681301 w 683825"/>
                <a:gd name="connsiteY4" fmla="*/ 4203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683825"/>
                <a:gd name="connsiteY0" fmla="*/ 154332 h 423887"/>
                <a:gd name="connsiteX1" fmla="*/ 321774 w 683825"/>
                <a:gd name="connsiteY1" fmla="*/ 154332 h 423887"/>
                <a:gd name="connsiteX2" fmla="*/ 470581 w 683825"/>
                <a:gd name="connsiteY2" fmla="*/ 303139 h 423887"/>
                <a:gd name="connsiteX3" fmla="*/ 470581 w 683825"/>
                <a:gd name="connsiteY3" fmla="*/ 423887 h 423887"/>
                <a:gd name="connsiteX4" fmla="*/ 681301 w 683825"/>
                <a:gd name="connsiteY4" fmla="*/ 420377 h 423887"/>
                <a:gd name="connsiteX5" fmla="*/ 683825 w 683825"/>
                <a:gd name="connsiteY5" fmla="*/ 0 h 423887"/>
                <a:gd name="connsiteX6" fmla="*/ 2370 w 683825"/>
                <a:gd name="connsiteY6" fmla="*/ 1179 h 423887"/>
                <a:gd name="connsiteX7" fmla="*/ 615 w 683825"/>
                <a:gd name="connsiteY7" fmla="*/ 154332 h 423887"/>
                <a:gd name="connsiteX0" fmla="*/ 615 w 767032"/>
                <a:gd name="connsiteY0" fmla="*/ 154332 h 423887"/>
                <a:gd name="connsiteX1" fmla="*/ 321774 w 767032"/>
                <a:gd name="connsiteY1" fmla="*/ 154332 h 423887"/>
                <a:gd name="connsiteX2" fmla="*/ 470581 w 767032"/>
                <a:gd name="connsiteY2" fmla="*/ 303139 h 423887"/>
                <a:gd name="connsiteX3" fmla="*/ 470581 w 767032"/>
                <a:gd name="connsiteY3" fmla="*/ 423887 h 423887"/>
                <a:gd name="connsiteX4" fmla="*/ 767026 w 767032"/>
                <a:gd name="connsiteY4" fmla="*/ 423552 h 423887"/>
                <a:gd name="connsiteX5" fmla="*/ 683825 w 767032"/>
                <a:gd name="connsiteY5" fmla="*/ 0 h 423887"/>
                <a:gd name="connsiteX6" fmla="*/ 2370 w 767032"/>
                <a:gd name="connsiteY6" fmla="*/ 1179 h 423887"/>
                <a:gd name="connsiteX7" fmla="*/ 615 w 767032"/>
                <a:gd name="connsiteY7" fmla="*/ 154332 h 423887"/>
                <a:gd name="connsiteX0" fmla="*/ 615 w 684661"/>
                <a:gd name="connsiteY0" fmla="*/ 154332 h 423887"/>
                <a:gd name="connsiteX1" fmla="*/ 321774 w 684661"/>
                <a:gd name="connsiteY1" fmla="*/ 154332 h 423887"/>
                <a:gd name="connsiteX2" fmla="*/ 470581 w 684661"/>
                <a:gd name="connsiteY2" fmla="*/ 303139 h 423887"/>
                <a:gd name="connsiteX3" fmla="*/ 470581 w 684661"/>
                <a:gd name="connsiteY3" fmla="*/ 423887 h 423887"/>
                <a:gd name="connsiteX4" fmla="*/ 684476 w 684661"/>
                <a:gd name="connsiteY4" fmla="*/ 420377 h 423887"/>
                <a:gd name="connsiteX5" fmla="*/ 683825 w 684661"/>
                <a:gd name="connsiteY5" fmla="*/ 0 h 423887"/>
                <a:gd name="connsiteX6" fmla="*/ 2370 w 684661"/>
                <a:gd name="connsiteY6" fmla="*/ 1179 h 423887"/>
                <a:gd name="connsiteX7" fmla="*/ 615 w 684661"/>
                <a:gd name="connsiteY7" fmla="*/ 154332 h 423887"/>
                <a:gd name="connsiteX0" fmla="*/ 615 w 684661"/>
                <a:gd name="connsiteY0" fmla="*/ 154332 h 464852"/>
                <a:gd name="connsiteX1" fmla="*/ 321774 w 684661"/>
                <a:gd name="connsiteY1" fmla="*/ 154332 h 464852"/>
                <a:gd name="connsiteX2" fmla="*/ 470581 w 684661"/>
                <a:gd name="connsiteY2" fmla="*/ 303139 h 464852"/>
                <a:gd name="connsiteX3" fmla="*/ 470581 w 684661"/>
                <a:gd name="connsiteY3" fmla="*/ 423887 h 464852"/>
                <a:gd name="connsiteX4" fmla="*/ 684476 w 684661"/>
                <a:gd name="connsiteY4" fmla="*/ 464829 h 464852"/>
                <a:gd name="connsiteX5" fmla="*/ 683825 w 684661"/>
                <a:gd name="connsiteY5" fmla="*/ 0 h 464852"/>
                <a:gd name="connsiteX6" fmla="*/ 2370 w 684661"/>
                <a:gd name="connsiteY6" fmla="*/ 1179 h 464852"/>
                <a:gd name="connsiteX7" fmla="*/ 615 w 684661"/>
                <a:gd name="connsiteY7" fmla="*/ 154332 h 464852"/>
                <a:gd name="connsiteX0" fmla="*/ 615 w 684661"/>
                <a:gd name="connsiteY0" fmla="*/ 154332 h 426900"/>
                <a:gd name="connsiteX1" fmla="*/ 321774 w 684661"/>
                <a:gd name="connsiteY1" fmla="*/ 154332 h 426900"/>
                <a:gd name="connsiteX2" fmla="*/ 470581 w 684661"/>
                <a:gd name="connsiteY2" fmla="*/ 303139 h 426900"/>
                <a:gd name="connsiteX3" fmla="*/ 470581 w 684661"/>
                <a:gd name="connsiteY3" fmla="*/ 423887 h 426900"/>
                <a:gd name="connsiteX4" fmla="*/ 684476 w 684661"/>
                <a:gd name="connsiteY4" fmla="*/ 426727 h 426900"/>
                <a:gd name="connsiteX5" fmla="*/ 683825 w 684661"/>
                <a:gd name="connsiteY5" fmla="*/ 0 h 426900"/>
                <a:gd name="connsiteX6" fmla="*/ 2370 w 684661"/>
                <a:gd name="connsiteY6" fmla="*/ 1179 h 426900"/>
                <a:gd name="connsiteX7" fmla="*/ 615 w 684661"/>
                <a:gd name="connsiteY7" fmla="*/ 154332 h 426900"/>
                <a:gd name="connsiteX0" fmla="*/ 615 w 683825"/>
                <a:gd name="connsiteY0" fmla="*/ 154332 h 423933"/>
                <a:gd name="connsiteX1" fmla="*/ 321774 w 683825"/>
                <a:gd name="connsiteY1" fmla="*/ 154332 h 423933"/>
                <a:gd name="connsiteX2" fmla="*/ 470581 w 683825"/>
                <a:gd name="connsiteY2" fmla="*/ 303139 h 423933"/>
                <a:gd name="connsiteX3" fmla="*/ 470581 w 683825"/>
                <a:gd name="connsiteY3" fmla="*/ 423887 h 423933"/>
                <a:gd name="connsiteX4" fmla="*/ 681299 w 683825"/>
                <a:gd name="connsiteY4" fmla="*/ 423552 h 423933"/>
                <a:gd name="connsiteX5" fmla="*/ 683825 w 683825"/>
                <a:gd name="connsiteY5" fmla="*/ 0 h 423933"/>
                <a:gd name="connsiteX6" fmla="*/ 2370 w 683825"/>
                <a:gd name="connsiteY6" fmla="*/ 1179 h 423933"/>
                <a:gd name="connsiteX7" fmla="*/ 615 w 683825"/>
                <a:gd name="connsiteY7" fmla="*/ 154332 h 423933"/>
                <a:gd name="connsiteX0" fmla="*/ 615 w 683825"/>
                <a:gd name="connsiteY0" fmla="*/ 154332 h 423933"/>
                <a:gd name="connsiteX1" fmla="*/ 321774 w 683825"/>
                <a:gd name="connsiteY1" fmla="*/ 154332 h 423933"/>
                <a:gd name="connsiteX2" fmla="*/ 470581 w 683825"/>
                <a:gd name="connsiteY2" fmla="*/ 303139 h 423933"/>
                <a:gd name="connsiteX3" fmla="*/ 470581 w 683825"/>
                <a:gd name="connsiteY3" fmla="*/ 423887 h 423933"/>
                <a:gd name="connsiteX4" fmla="*/ 681299 w 683825"/>
                <a:gd name="connsiteY4" fmla="*/ 423552 h 423933"/>
                <a:gd name="connsiteX5" fmla="*/ 683825 w 683825"/>
                <a:gd name="connsiteY5" fmla="*/ 0 h 423933"/>
                <a:gd name="connsiteX6" fmla="*/ 2370 w 683825"/>
                <a:gd name="connsiteY6" fmla="*/ 1179 h 423933"/>
                <a:gd name="connsiteX7" fmla="*/ 615 w 683825"/>
                <a:gd name="connsiteY7" fmla="*/ 154332 h 423933"/>
                <a:gd name="connsiteX0" fmla="*/ 615 w 683825"/>
                <a:gd name="connsiteY0" fmla="*/ 154332 h 423933"/>
                <a:gd name="connsiteX1" fmla="*/ 321774 w 683825"/>
                <a:gd name="connsiteY1" fmla="*/ 154332 h 423933"/>
                <a:gd name="connsiteX2" fmla="*/ 470581 w 683825"/>
                <a:gd name="connsiteY2" fmla="*/ 303139 h 423933"/>
                <a:gd name="connsiteX3" fmla="*/ 470581 w 683825"/>
                <a:gd name="connsiteY3" fmla="*/ 423887 h 423933"/>
                <a:gd name="connsiteX4" fmla="*/ 682855 w 683825"/>
                <a:gd name="connsiteY4" fmla="*/ 423552 h 423933"/>
                <a:gd name="connsiteX5" fmla="*/ 683825 w 683825"/>
                <a:gd name="connsiteY5" fmla="*/ 0 h 423933"/>
                <a:gd name="connsiteX6" fmla="*/ 2370 w 683825"/>
                <a:gd name="connsiteY6" fmla="*/ 1179 h 423933"/>
                <a:gd name="connsiteX7" fmla="*/ 615 w 683825"/>
                <a:gd name="connsiteY7" fmla="*/ 154332 h 423933"/>
                <a:gd name="connsiteX0" fmla="*/ 615 w 698442"/>
                <a:gd name="connsiteY0" fmla="*/ 154332 h 423933"/>
                <a:gd name="connsiteX1" fmla="*/ 321774 w 698442"/>
                <a:gd name="connsiteY1" fmla="*/ 154332 h 423933"/>
                <a:gd name="connsiteX2" fmla="*/ 470581 w 698442"/>
                <a:gd name="connsiteY2" fmla="*/ 303139 h 423933"/>
                <a:gd name="connsiteX3" fmla="*/ 470581 w 698442"/>
                <a:gd name="connsiteY3" fmla="*/ 423887 h 423933"/>
                <a:gd name="connsiteX4" fmla="*/ 698411 w 698442"/>
                <a:gd name="connsiteY4" fmla="*/ 423552 h 423933"/>
                <a:gd name="connsiteX5" fmla="*/ 683825 w 698442"/>
                <a:gd name="connsiteY5" fmla="*/ 0 h 423933"/>
                <a:gd name="connsiteX6" fmla="*/ 2370 w 698442"/>
                <a:gd name="connsiteY6" fmla="*/ 1179 h 423933"/>
                <a:gd name="connsiteX7" fmla="*/ 615 w 698442"/>
                <a:gd name="connsiteY7" fmla="*/ 154332 h 423933"/>
                <a:gd name="connsiteX0" fmla="*/ 615 w 683825"/>
                <a:gd name="connsiteY0" fmla="*/ 154332 h 425346"/>
                <a:gd name="connsiteX1" fmla="*/ 321774 w 683825"/>
                <a:gd name="connsiteY1" fmla="*/ 154332 h 425346"/>
                <a:gd name="connsiteX2" fmla="*/ 470581 w 683825"/>
                <a:gd name="connsiteY2" fmla="*/ 303139 h 425346"/>
                <a:gd name="connsiteX3" fmla="*/ 470581 w 683825"/>
                <a:gd name="connsiteY3" fmla="*/ 423887 h 425346"/>
                <a:gd name="connsiteX4" fmla="*/ 682855 w 683825"/>
                <a:gd name="connsiteY4" fmla="*/ 425107 h 425346"/>
                <a:gd name="connsiteX5" fmla="*/ 683825 w 683825"/>
                <a:gd name="connsiteY5" fmla="*/ 0 h 425346"/>
                <a:gd name="connsiteX6" fmla="*/ 2370 w 683825"/>
                <a:gd name="connsiteY6" fmla="*/ 1179 h 425346"/>
                <a:gd name="connsiteX7" fmla="*/ 615 w 683825"/>
                <a:gd name="connsiteY7" fmla="*/ 154332 h 425346"/>
                <a:gd name="connsiteX0" fmla="*/ 615 w 684601"/>
                <a:gd name="connsiteY0" fmla="*/ 154332 h 423933"/>
                <a:gd name="connsiteX1" fmla="*/ 321774 w 684601"/>
                <a:gd name="connsiteY1" fmla="*/ 154332 h 423933"/>
                <a:gd name="connsiteX2" fmla="*/ 470581 w 684601"/>
                <a:gd name="connsiteY2" fmla="*/ 303139 h 423933"/>
                <a:gd name="connsiteX3" fmla="*/ 470581 w 684601"/>
                <a:gd name="connsiteY3" fmla="*/ 423887 h 423933"/>
                <a:gd name="connsiteX4" fmla="*/ 684411 w 684601"/>
                <a:gd name="connsiteY4" fmla="*/ 423552 h 423933"/>
                <a:gd name="connsiteX5" fmla="*/ 683825 w 684601"/>
                <a:gd name="connsiteY5" fmla="*/ 0 h 423933"/>
                <a:gd name="connsiteX6" fmla="*/ 2370 w 684601"/>
                <a:gd name="connsiteY6" fmla="*/ 1179 h 423933"/>
                <a:gd name="connsiteX7" fmla="*/ 615 w 684601"/>
                <a:gd name="connsiteY7" fmla="*/ 154332 h 4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601" h="423933">
                  <a:moveTo>
                    <a:pt x="615" y="154332"/>
                  </a:moveTo>
                  <a:lnTo>
                    <a:pt x="321774" y="154332"/>
                  </a:lnTo>
                  <a:cubicBezTo>
                    <a:pt x="403958" y="154332"/>
                    <a:pt x="470581" y="220955"/>
                    <a:pt x="470581" y="303139"/>
                  </a:cubicBezTo>
                  <a:cubicBezTo>
                    <a:pt x="471639" y="344447"/>
                    <a:pt x="469523" y="382579"/>
                    <a:pt x="470581" y="423887"/>
                  </a:cubicBezTo>
                  <a:cubicBezTo>
                    <a:pt x="541879" y="422717"/>
                    <a:pt x="613113" y="424722"/>
                    <a:pt x="684411" y="423552"/>
                  </a:cubicBezTo>
                  <a:cubicBezTo>
                    <a:pt x="685252" y="283426"/>
                    <a:pt x="682984" y="140126"/>
                    <a:pt x="683825" y="0"/>
                  </a:cubicBezTo>
                  <a:lnTo>
                    <a:pt x="2370" y="1179"/>
                  </a:lnTo>
                  <a:cubicBezTo>
                    <a:pt x="-596" y="93211"/>
                    <a:pt x="-262" y="55113"/>
                    <a:pt x="615" y="1543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>
              <a:off x="7280275" y="5695950"/>
              <a:ext cx="1691127" cy="987523"/>
            </a:xfrm>
            <a:prstGeom prst="round2SameRect">
              <a:avLst>
                <a:gd name="adj1" fmla="val 10197"/>
                <a:gd name="adj2" fmla="val 1330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0" name="Round Same Side Corner Rectangle 19"/>
            <p:cNvSpPr/>
            <p:nvPr/>
          </p:nvSpPr>
          <p:spPr>
            <a:xfrm>
              <a:off x="184597" y="4590507"/>
              <a:ext cx="8070570" cy="1612999"/>
            </a:xfrm>
            <a:prstGeom prst="round2SameRect">
              <a:avLst>
                <a:gd name="adj1" fmla="val 8803"/>
                <a:gd name="adj2" fmla="val 912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Round Same Side Corner Rectangle 20"/>
            <p:cNvSpPr/>
            <p:nvPr/>
          </p:nvSpPr>
          <p:spPr>
            <a:xfrm>
              <a:off x="184151" y="167420"/>
              <a:ext cx="8071016" cy="1612999"/>
            </a:xfrm>
            <a:prstGeom prst="round2SameRect">
              <a:avLst>
                <a:gd name="adj1" fmla="val 8803"/>
                <a:gd name="adj2" fmla="val 912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84597" y="1078081"/>
              <a:ext cx="8070403" cy="372159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27" name="Picture 3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24801" y="5715002"/>
            <a:ext cx="1108075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1" y="274640"/>
            <a:ext cx="74009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slide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1" y="1228727"/>
            <a:ext cx="74009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913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28602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AE21E8D2-3278-4812-A44D-5297E854D63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59300" y="3416302"/>
            <a:ext cx="1905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647" y="5873692"/>
            <a:ext cx="457917" cy="69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rgbClr val="97847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400" kern="1200">
          <a:solidFill>
            <a:schemeClr val="tx2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143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4pPr>
      <a:lvl5pPr marL="1828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2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09574" y="3194756"/>
            <a:ext cx="7693901" cy="185719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sz="2800" dirty="0" smtClean="0"/>
          </a:p>
          <a:p>
            <a:pPr marL="0" indent="0">
              <a:buFont typeface="Arial" charset="0"/>
              <a:buNone/>
              <a:defRPr/>
            </a:pPr>
            <a:endParaRPr lang="en-US" sz="2800" dirty="0"/>
          </a:p>
          <a:p>
            <a:pPr marL="0" indent="0">
              <a:buFont typeface="Arial" charset="0"/>
              <a:buNone/>
              <a:defRPr/>
            </a:pPr>
            <a:r>
              <a:rPr sz="3200" dirty="0" smtClean="0"/>
              <a:t>CH (MAJ) Mike DeRienzo</a:t>
            </a:r>
          </a:p>
          <a:p>
            <a:pPr marL="0" indent="0">
              <a:buFont typeface="Arial" charset="0"/>
              <a:buNone/>
              <a:defRPr/>
            </a:pPr>
            <a:r>
              <a:rPr dirty="0" smtClean="0"/>
              <a:t>	</a:t>
            </a:r>
            <a:r>
              <a:rPr dirty="0" smtClean="0">
                <a:solidFill>
                  <a:schemeClr val="bg2"/>
                </a:solidFill>
              </a:rPr>
              <a:t>ORSLC Course Manager, USACHCS</a:t>
            </a:r>
          </a:p>
          <a:p>
            <a:pPr>
              <a:buFont typeface="Arial" charset="0"/>
              <a:buNone/>
              <a:defRPr/>
            </a:pPr>
            <a:endParaRPr dirty="0"/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7CF7B4-91C0-468C-91AF-50A2E79C3A87}" type="slidenum">
              <a:rPr lang="en-US">
                <a:solidFill>
                  <a:srgbClr val="FFFFFF"/>
                </a:solidFill>
              </a:rPr>
              <a:pPr/>
              <a:t>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7715" y="6364591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8934" y="1014753"/>
            <a:ext cx="61637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48633" y="587129"/>
            <a:ext cx="7693901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Design Religious Support Estimate</a:t>
            </a:r>
          </a:p>
        </p:txBody>
      </p:sp>
    </p:spTree>
    <p:extLst>
      <p:ext uri="{BB962C8B-B14F-4D97-AF65-F5344CB8AC3E}">
        <p14:creationId xmlns:p14="http://schemas.microsoft.com/office/powerpoint/2010/main" val="22749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3CBD23D-AC1C-4AAF-81A2-05A66E8F355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93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3CBD23D-AC1C-4AAF-81A2-05A66E8F355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27" y="170689"/>
            <a:ext cx="7320984" cy="54943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1427" y="5665077"/>
            <a:ext cx="3441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Figure 1-1, ATP 1-05.01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07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4486" y="1233486"/>
            <a:ext cx="6608732" cy="663266"/>
          </a:xfrm>
        </p:spPr>
        <p:txBody>
          <a:bodyPr/>
          <a:lstStyle/>
          <a:p>
            <a:r>
              <a:rPr lang="en-US" sz="2400" dirty="0" smtClean="0"/>
              <a:t>What goes into the Running Estimate?</a:t>
            </a:r>
          </a:p>
          <a:p>
            <a:endParaRPr lang="en-US" sz="2400" dirty="0"/>
          </a:p>
          <a:p>
            <a:pPr marL="0" indent="0"/>
            <a:r>
              <a:rPr lang="en-US" sz="2400" dirty="0" smtClean="0"/>
              <a:t>When do you use it?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3CBD23D-AC1C-4AAF-81A2-05A66E8F355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99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ExamplE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3CBD23D-AC1C-4AAF-81A2-05A66E8F355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6052" t="12299" r="6052"/>
          <a:stretch/>
        </p:blipFill>
        <p:spPr>
          <a:xfrm>
            <a:off x="393860" y="922286"/>
            <a:ext cx="7032382" cy="526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21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ExamplE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3CBD23D-AC1C-4AAF-81A2-05A66E8F355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19656"/>
            <a:ext cx="7126013" cy="534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71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4486" y="1233486"/>
            <a:ext cx="6608732" cy="663266"/>
          </a:xfrm>
        </p:spPr>
        <p:txBody>
          <a:bodyPr/>
          <a:lstStyle/>
          <a:p>
            <a:r>
              <a:rPr lang="en-US" sz="2400" dirty="0" smtClean="0"/>
              <a:t>What documents do you need to write your RSE?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3CBD23D-AC1C-4AAF-81A2-05A66E8F355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89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4486" y="1233486"/>
            <a:ext cx="6608732" cy="663266"/>
          </a:xfrm>
        </p:spPr>
        <p:txBody>
          <a:bodyPr/>
          <a:lstStyle/>
          <a:p>
            <a:r>
              <a:rPr lang="en-US" sz="2400" dirty="0" smtClean="0"/>
              <a:t>What documents do you need to write your RSE?</a:t>
            </a:r>
          </a:p>
          <a:p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BASE ORDER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DIV TAB 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DIV ESTIMATE PRODUCTS (2)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3CBD23D-AC1C-4AAF-81A2-05A66E8F35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26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3CBD23D-AC1C-4AAF-81A2-05A66E8F35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91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4486" y="1233486"/>
            <a:ext cx="6608732" cy="663266"/>
          </a:xfrm>
        </p:spPr>
        <p:txBody>
          <a:bodyPr/>
          <a:lstStyle/>
          <a:p>
            <a:r>
              <a:rPr lang="en-US" sz="2400" dirty="0" smtClean="0"/>
              <a:t>Scenario: You are the </a:t>
            </a:r>
            <a:r>
              <a:rPr lang="en-US" sz="2400" dirty="0" err="1" smtClean="0"/>
              <a:t>the</a:t>
            </a:r>
            <a:r>
              <a:rPr lang="en-US" sz="2400" dirty="0" smtClean="0"/>
              <a:t> 1 CAV DIV RST Chaplain.  Your 3CR Chaplain turns in the provided RSE.  Improve your chaplain’s RSE.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3CBD23D-AC1C-4AAF-81A2-05A66E8F355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76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EB2764-F635-4511-9176-602B71FBB70D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1077" y="274638"/>
            <a:ext cx="7898524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Terminal Learning Objective (TLO)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314" y="915240"/>
            <a:ext cx="7963287" cy="515694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ACTION</a:t>
            </a:r>
            <a:r>
              <a:rPr lang="en-US" dirty="0" smtClean="0"/>
              <a:t>: Design Religious Support Estimates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/>
              <a:t>C</a:t>
            </a:r>
            <a:r>
              <a:rPr lang="en-US" b="1" dirty="0" smtClean="0"/>
              <a:t>ONDITIONS</a:t>
            </a:r>
            <a:r>
              <a:rPr lang="en-US" dirty="0" smtClean="0"/>
              <a:t>: Given publications (JG 1-05, FM 1-05, FM 6-0, ATP 1-05.01) and a guided classroom discussion.</a:t>
            </a:r>
            <a:endParaRPr lang="en-US" b="1" dirty="0" smtClean="0"/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r>
              <a:rPr lang="en-US" b="1" dirty="0" smtClean="0"/>
              <a:t>STANDARD</a:t>
            </a:r>
            <a:r>
              <a:rPr lang="en-US" dirty="0" smtClean="0"/>
              <a:t>:</a:t>
            </a:r>
            <a:r>
              <a:rPr lang="en-GB" dirty="0">
                <a:cs typeface="Arial" charset="0"/>
              </a:rPr>
              <a:t> </a:t>
            </a:r>
            <a:r>
              <a:rPr lang="en-GB" dirty="0" smtClean="0">
                <a:cs typeface="Arial" charset="0"/>
              </a:rPr>
              <a:t>Demonstrate familiarity with Publications and produce a BDE level Religious Support Estimate.</a:t>
            </a:r>
            <a:endParaRPr lang="en-GB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0D076-B867-4310-B849-9D67C90AB3E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3" y="228602"/>
            <a:ext cx="4715533" cy="3810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29" y="593727"/>
            <a:ext cx="5040188" cy="554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3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EB2764-F635-4511-9176-602B71FBB70D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1077" y="274638"/>
            <a:ext cx="7898524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Terminal Learning Objective (TLO)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314" y="915240"/>
            <a:ext cx="7963287" cy="515694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ACTION</a:t>
            </a:r>
            <a:r>
              <a:rPr lang="en-US" dirty="0" smtClean="0"/>
              <a:t>: Design Religious Support Estimates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/>
              <a:t>C</a:t>
            </a:r>
            <a:r>
              <a:rPr lang="en-US" b="1" dirty="0" smtClean="0"/>
              <a:t>ONDITIONS</a:t>
            </a:r>
            <a:r>
              <a:rPr lang="en-US" dirty="0" smtClean="0"/>
              <a:t>: Given publications (JG 1-05, FM 1-05, FM 6-0, ATP 1-05.01) and a guided classroom discussion.</a:t>
            </a:r>
            <a:endParaRPr lang="en-US" b="1" dirty="0" smtClean="0"/>
          </a:p>
          <a:p>
            <a:pPr>
              <a:lnSpc>
                <a:spcPct val="90000"/>
              </a:lnSpc>
            </a:pPr>
            <a:endParaRPr lang="en-US" b="1" dirty="0" smtClean="0"/>
          </a:p>
          <a:p>
            <a:r>
              <a:rPr lang="en-US" b="1" dirty="0" smtClean="0"/>
              <a:t>STANDARD</a:t>
            </a:r>
            <a:r>
              <a:rPr lang="en-US" dirty="0" smtClean="0"/>
              <a:t>:</a:t>
            </a:r>
            <a:r>
              <a:rPr lang="en-GB" dirty="0">
                <a:cs typeface="Arial" charset="0"/>
              </a:rPr>
              <a:t> </a:t>
            </a:r>
            <a:r>
              <a:rPr lang="en-GB" dirty="0" smtClean="0">
                <a:cs typeface="Arial" charset="0"/>
              </a:rPr>
              <a:t>Demonstrate familiarity with Publications and produce a BDE level Religious Support Estimate.</a:t>
            </a:r>
            <a:endParaRPr lang="en-GB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Administrative Data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6"/>
          </p:nvPr>
        </p:nvSpPr>
        <p:spPr>
          <a:xfrm>
            <a:off x="441433" y="1008993"/>
            <a:ext cx="7426425" cy="4934607"/>
          </a:xfrm>
        </p:spPr>
        <p:txBody>
          <a:bodyPr/>
          <a:lstStyle/>
          <a:p>
            <a:pPr marL="269875" indent="-269875">
              <a:spcBef>
                <a:spcPts val="600"/>
              </a:spcBef>
              <a:buClr>
                <a:schemeClr val="tx1"/>
              </a:buClr>
              <a:buSzPct val="85000"/>
              <a:tabLst>
                <a:tab pos="860425" algn="l"/>
                <a:tab pos="1724025" algn="l"/>
                <a:tab pos="2589213" algn="l"/>
                <a:tab pos="3454400" algn="l"/>
                <a:tab pos="4319588" algn="l"/>
                <a:tab pos="5184775" algn="l"/>
                <a:tab pos="6048375" algn="l"/>
                <a:tab pos="6911975" algn="l"/>
                <a:tab pos="7777163" algn="l"/>
                <a:tab pos="8642350" algn="l"/>
                <a:tab pos="9507538" algn="l"/>
              </a:tabLst>
            </a:pPr>
            <a:r>
              <a:rPr lang="en-GB" sz="2400" dirty="0" smtClean="0">
                <a:cs typeface="Arial" charset="0"/>
              </a:rPr>
              <a:t>Safety Requirements:				NONE</a:t>
            </a:r>
          </a:p>
          <a:p>
            <a:pPr marL="269875" indent="-269875">
              <a:spcBef>
                <a:spcPts val="600"/>
              </a:spcBef>
              <a:buClr>
                <a:schemeClr val="tx1"/>
              </a:buClr>
              <a:buSzPct val="85000"/>
              <a:tabLst>
                <a:tab pos="860425" algn="l"/>
                <a:tab pos="1724025" algn="l"/>
                <a:tab pos="2589213" algn="l"/>
                <a:tab pos="3454400" algn="l"/>
                <a:tab pos="4319588" algn="l"/>
                <a:tab pos="5184775" algn="l"/>
                <a:tab pos="6048375" algn="l"/>
                <a:tab pos="6911975" algn="l"/>
                <a:tab pos="7777163" algn="l"/>
                <a:tab pos="8642350" algn="l"/>
                <a:tab pos="9507538" algn="l"/>
              </a:tabLst>
            </a:pPr>
            <a:endParaRPr lang="en-GB" sz="2400" dirty="0" smtClean="0">
              <a:cs typeface="Arial" charset="0"/>
            </a:endParaRPr>
          </a:p>
          <a:p>
            <a:pPr marL="269875" indent="-269875">
              <a:spcBef>
                <a:spcPts val="600"/>
              </a:spcBef>
              <a:buClr>
                <a:schemeClr val="tx1"/>
              </a:buClr>
              <a:buSzPct val="85000"/>
              <a:tabLst>
                <a:tab pos="860425" algn="l"/>
                <a:tab pos="1724025" algn="l"/>
                <a:tab pos="2589213" algn="l"/>
                <a:tab pos="3454400" algn="l"/>
                <a:tab pos="4319588" algn="l"/>
                <a:tab pos="5184775" algn="l"/>
                <a:tab pos="6048375" algn="l"/>
                <a:tab pos="6911975" algn="l"/>
                <a:tab pos="7777163" algn="l"/>
                <a:tab pos="8642350" algn="l"/>
                <a:tab pos="9507538" algn="l"/>
              </a:tabLst>
            </a:pPr>
            <a:r>
              <a:rPr lang="en-GB" sz="2400" dirty="0" smtClean="0">
                <a:cs typeface="Arial" charset="0"/>
              </a:rPr>
              <a:t>Risk Assessment:					LOW</a:t>
            </a:r>
          </a:p>
          <a:p>
            <a:pPr marL="269875" indent="-269875">
              <a:spcBef>
                <a:spcPts val="600"/>
              </a:spcBef>
              <a:buClr>
                <a:schemeClr val="tx1"/>
              </a:buClr>
              <a:buSzPct val="85000"/>
              <a:tabLst>
                <a:tab pos="860425" algn="l"/>
                <a:tab pos="1724025" algn="l"/>
                <a:tab pos="2589213" algn="l"/>
                <a:tab pos="3454400" algn="l"/>
                <a:tab pos="4319588" algn="l"/>
                <a:tab pos="5184775" algn="l"/>
                <a:tab pos="6048375" algn="l"/>
                <a:tab pos="6911975" algn="l"/>
                <a:tab pos="7777163" algn="l"/>
                <a:tab pos="8642350" algn="l"/>
                <a:tab pos="9507538" algn="l"/>
              </a:tabLst>
            </a:pPr>
            <a:endParaRPr lang="en-GB" sz="2400" dirty="0" smtClean="0">
              <a:cs typeface="Arial" charset="0"/>
            </a:endParaRPr>
          </a:p>
          <a:p>
            <a:pPr marL="269875" indent="-269875">
              <a:spcBef>
                <a:spcPts val="600"/>
              </a:spcBef>
              <a:buClr>
                <a:schemeClr val="tx1"/>
              </a:buClr>
              <a:buSzPct val="85000"/>
              <a:tabLst>
                <a:tab pos="860425" algn="l"/>
                <a:tab pos="1724025" algn="l"/>
                <a:tab pos="2589213" algn="l"/>
                <a:tab pos="3454400" algn="l"/>
                <a:tab pos="4319588" algn="l"/>
                <a:tab pos="5184775" algn="l"/>
                <a:tab pos="6048375" algn="l"/>
                <a:tab pos="6911975" algn="l"/>
                <a:tab pos="7777163" algn="l"/>
                <a:tab pos="8642350" algn="l"/>
                <a:tab pos="9507538" algn="l"/>
              </a:tabLst>
            </a:pPr>
            <a:r>
              <a:rPr lang="en-GB" sz="2400" dirty="0" smtClean="0">
                <a:cs typeface="Arial" charset="0"/>
              </a:rPr>
              <a:t>Environmental Considerations:			NONE          </a:t>
            </a:r>
          </a:p>
          <a:p>
            <a:pPr marL="269875" indent="-269875">
              <a:spcBef>
                <a:spcPts val="600"/>
              </a:spcBef>
              <a:buClr>
                <a:schemeClr val="tx1"/>
              </a:buClr>
              <a:buSzPct val="85000"/>
              <a:tabLst>
                <a:tab pos="860425" algn="l"/>
                <a:tab pos="1724025" algn="l"/>
                <a:tab pos="2589213" algn="l"/>
                <a:tab pos="3454400" algn="l"/>
                <a:tab pos="4319588" algn="l"/>
                <a:tab pos="5184775" algn="l"/>
                <a:tab pos="6048375" algn="l"/>
                <a:tab pos="6911975" algn="l"/>
                <a:tab pos="7777163" algn="l"/>
                <a:tab pos="8642350" algn="l"/>
                <a:tab pos="9507538" algn="l"/>
              </a:tabLst>
            </a:pPr>
            <a:endParaRPr lang="en-GB" sz="2400" dirty="0" smtClean="0">
              <a:cs typeface="Arial" charset="0"/>
            </a:endParaRPr>
          </a:p>
          <a:p>
            <a:pPr marL="269875" indent="-269875">
              <a:spcBef>
                <a:spcPts val="600"/>
              </a:spcBef>
              <a:buClr>
                <a:schemeClr val="tx1"/>
              </a:buClr>
              <a:buSzPct val="85000"/>
              <a:tabLst>
                <a:tab pos="860425" algn="l"/>
                <a:tab pos="1724025" algn="l"/>
                <a:tab pos="2589213" algn="l"/>
                <a:tab pos="3454400" algn="l"/>
                <a:tab pos="4319588" algn="l"/>
                <a:tab pos="5184775" algn="l"/>
                <a:tab pos="6048375" algn="l"/>
                <a:tab pos="6911975" algn="l"/>
                <a:tab pos="7777163" algn="l"/>
                <a:tab pos="8642350" algn="l"/>
                <a:tab pos="9507538" algn="l"/>
              </a:tabLst>
            </a:pPr>
            <a:r>
              <a:rPr lang="en-GB" sz="2400" dirty="0" smtClean="0">
                <a:cs typeface="Arial" charset="0"/>
              </a:rPr>
              <a:t>Evaluation:						NONE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3CBD23D-AC1C-4AAF-81A2-05A66E8F355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46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4486" y="1233486"/>
            <a:ext cx="6608732" cy="663266"/>
          </a:xfrm>
        </p:spPr>
        <p:txBody>
          <a:bodyPr/>
          <a:lstStyle/>
          <a:p>
            <a:r>
              <a:rPr lang="en-US" sz="2400" dirty="0" smtClean="0"/>
              <a:t>Why even bother planning religious </a:t>
            </a:r>
            <a:r>
              <a:rPr lang="en-US" sz="2400" dirty="0" smtClean="0"/>
              <a:t>support (RS)?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3CBD23D-AC1C-4AAF-81A2-05A66E8F355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9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4486" y="1233486"/>
            <a:ext cx="6608732" cy="663266"/>
          </a:xfrm>
        </p:spPr>
        <p:txBody>
          <a:bodyPr/>
          <a:lstStyle/>
          <a:p>
            <a:r>
              <a:rPr lang="en-US" sz="2400" dirty="0" smtClean="0"/>
              <a:t>Where/how do we </a:t>
            </a:r>
            <a:r>
              <a:rPr lang="en-US" sz="2400" dirty="0" smtClean="0"/>
              <a:t>start planning RS?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3CBD23D-AC1C-4AAF-81A2-05A66E8F355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1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running estimate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4485" y="1233486"/>
            <a:ext cx="7914093" cy="663266"/>
          </a:xfrm>
        </p:spPr>
        <p:txBody>
          <a:bodyPr/>
          <a:lstStyle/>
          <a:p>
            <a:r>
              <a:rPr lang="en-US" sz="2400" b="1" u="sng" dirty="0" smtClean="0"/>
              <a:t>Running Estimate:</a:t>
            </a:r>
            <a:r>
              <a:rPr lang="en-US" sz="2400" b="1" dirty="0" smtClean="0"/>
              <a:t> </a:t>
            </a:r>
            <a:r>
              <a:rPr lang="en-US" sz="2400" dirty="0"/>
              <a:t>A </a:t>
            </a:r>
            <a:r>
              <a:rPr lang="en-US" sz="2400" i="1" dirty="0"/>
              <a:t>running estimate </a:t>
            </a:r>
            <a:r>
              <a:rPr lang="en-US" sz="2400" dirty="0"/>
              <a:t>is the continuous assessment of the current situation used to determine if </a:t>
            </a:r>
            <a:r>
              <a:rPr lang="en-US" sz="2400" dirty="0" smtClean="0"/>
              <a:t>the current </a:t>
            </a:r>
            <a:r>
              <a:rPr lang="en-US" sz="2400" dirty="0"/>
              <a:t>operation is proceeding according to the commander’s intent and if planned future operations </a:t>
            </a:r>
            <a:r>
              <a:rPr lang="en-US" sz="2400" dirty="0" smtClean="0"/>
              <a:t>are supportable </a:t>
            </a:r>
            <a:r>
              <a:rPr lang="en-US" sz="2400" dirty="0"/>
              <a:t>(ADP 5-0</a:t>
            </a:r>
            <a:r>
              <a:rPr lang="en-US" sz="2400" dirty="0" smtClean="0"/>
              <a:t>).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 running estimate provides a timely, accurate evaluation of the unit, the enemy, and the AO at a given </a:t>
            </a:r>
            <a:r>
              <a:rPr lang="en-US" sz="2400" dirty="0" smtClean="0"/>
              <a:t>time (ATP 1-05.01).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Building and continuously maintaining running estimates is a primary task of each staff </a:t>
            </a:r>
            <a:r>
              <a:rPr lang="en-US" sz="2400" dirty="0" smtClean="0"/>
              <a:t>section</a:t>
            </a:r>
            <a:r>
              <a:rPr lang="en-US" sz="2400" dirty="0"/>
              <a:t> (ATP 1-05.01).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b="1" u="sn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3CBD23D-AC1C-4AAF-81A2-05A66E8F355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0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running estimate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4485" y="1233486"/>
            <a:ext cx="7914093" cy="6632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Chaplains </a:t>
            </a:r>
            <a:r>
              <a:rPr lang="en-US" sz="2400" dirty="0"/>
              <a:t>and religious affairs specialists use running estimates to facilitate situational understanding and support decision-making during planning, preparation, execution, and assessment </a:t>
            </a:r>
            <a:r>
              <a:rPr lang="en-US" sz="2400" dirty="0" smtClean="0"/>
              <a:t>activities</a:t>
            </a:r>
            <a:r>
              <a:rPr lang="en-US" sz="2400" dirty="0"/>
              <a:t> (ATP 1-05.01).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An estimate should contain the information necessary to answer any RS question the commander </a:t>
            </a:r>
            <a:r>
              <a:rPr lang="en-US" sz="2400" dirty="0" smtClean="0"/>
              <a:t>poses</a:t>
            </a:r>
            <a:r>
              <a:rPr lang="en-US" sz="2400" dirty="0"/>
              <a:t> (ATP 1-05.01).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b="1" u="sn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3CBD23D-AC1C-4AAF-81A2-05A66E8F355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67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DOCTRINE Familiarization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94486" y="1233486"/>
            <a:ext cx="6608732" cy="663266"/>
          </a:xfrm>
        </p:spPr>
        <p:txBody>
          <a:bodyPr/>
          <a:lstStyle/>
          <a:p>
            <a:r>
              <a:rPr lang="en-US" sz="2400" dirty="0" smtClean="0"/>
              <a:t>JG 1-05, Appendix A</a:t>
            </a:r>
          </a:p>
          <a:p>
            <a:endParaRPr lang="en-US" sz="2400" dirty="0" smtClean="0"/>
          </a:p>
          <a:p>
            <a:r>
              <a:rPr lang="en-US" sz="2400" dirty="0" smtClean="0"/>
              <a:t>FM 1-05, Chapter 4 (especially 4-9 thru 4-12)</a:t>
            </a:r>
          </a:p>
          <a:p>
            <a:endParaRPr lang="en-US" sz="2400" dirty="0" smtClean="0"/>
          </a:p>
          <a:p>
            <a:r>
              <a:rPr lang="en-US" sz="2400" dirty="0" smtClean="0"/>
              <a:t>FM 6-0, Chapter 8 and 9-19, 9-204</a:t>
            </a:r>
          </a:p>
          <a:p>
            <a:endParaRPr lang="en-US" sz="2400" dirty="0" smtClean="0"/>
          </a:p>
          <a:p>
            <a:r>
              <a:rPr lang="en-US" sz="2400" dirty="0" smtClean="0"/>
              <a:t>ATP 1-05.01 1-30 thru 1-42, 2-18 thru 2-25 and Appendix A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3CBD23D-AC1C-4AAF-81A2-05A66E8F355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67743"/>
      </p:ext>
    </p:extLst>
  </p:cSld>
  <p:clrMapOvr>
    <a:masterClrMapping/>
  </p:clrMapOvr>
</p:sld>
</file>

<file path=ppt/theme/theme1.xml><?xml version="1.0" encoding="utf-8"?>
<a:theme xmlns:a="http://schemas.openxmlformats.org/drawingml/2006/main" name="Army_Enterprise-Dual-Brand_Vertical_Template">
  <a:themeElements>
    <a:clrScheme name="US Army">
      <a:dk1>
        <a:srgbClr val="000000"/>
      </a:dk1>
      <a:lt1>
        <a:srgbClr val="FFFFFF"/>
      </a:lt1>
      <a:dk2>
        <a:srgbClr val="57584F"/>
      </a:dk2>
      <a:lt2>
        <a:srgbClr val="BDB1A6"/>
      </a:lt2>
      <a:accent1>
        <a:srgbClr val="F9C931"/>
      </a:accent1>
      <a:accent2>
        <a:srgbClr val="778648"/>
      </a:accent2>
      <a:accent3>
        <a:srgbClr val="705C38"/>
      </a:accent3>
      <a:accent4>
        <a:srgbClr val="3E6682"/>
      </a:accent4>
      <a:accent5>
        <a:srgbClr val="663830"/>
      </a:accent5>
      <a:accent6>
        <a:srgbClr val="82786F"/>
      </a:accent6>
      <a:hlink>
        <a:srgbClr val="0070C0"/>
      </a:hlink>
      <a:folHlink>
        <a:srgbClr val="76923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4339">
            <a:alpha val="89000"/>
          </a:srgbClr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Army_Enterprise-Dual-Brand_Vertical_Template">
  <a:themeElements>
    <a:clrScheme name="US Army">
      <a:dk1>
        <a:srgbClr val="000000"/>
      </a:dk1>
      <a:lt1>
        <a:srgbClr val="FFFFFF"/>
      </a:lt1>
      <a:dk2>
        <a:srgbClr val="57584F"/>
      </a:dk2>
      <a:lt2>
        <a:srgbClr val="BDB1A6"/>
      </a:lt2>
      <a:accent1>
        <a:srgbClr val="F9C931"/>
      </a:accent1>
      <a:accent2>
        <a:srgbClr val="778648"/>
      </a:accent2>
      <a:accent3>
        <a:srgbClr val="705C38"/>
      </a:accent3>
      <a:accent4>
        <a:srgbClr val="3E6682"/>
      </a:accent4>
      <a:accent5>
        <a:srgbClr val="663830"/>
      </a:accent5>
      <a:accent6>
        <a:srgbClr val="82786F"/>
      </a:accent6>
      <a:hlink>
        <a:srgbClr val="0070C0"/>
      </a:hlink>
      <a:folHlink>
        <a:srgbClr val="76923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4339">
            <a:alpha val="89000"/>
          </a:srgbClr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Army_Enterprise-Dual-Brand_Vertical_Template</Template>
  <TotalTime>31160</TotalTime>
  <Words>628</Words>
  <Application>Microsoft Office PowerPoint</Application>
  <PresentationFormat>On-screen Show (4:3)</PresentationFormat>
  <Paragraphs>144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ＭＳ Ｐゴシック</vt:lpstr>
      <vt:lpstr>Arial</vt:lpstr>
      <vt:lpstr>Army_Enterprise-Dual-Brand_Vertical_Template</vt:lpstr>
      <vt:lpstr>1_Army_Enterprise-Dual-Brand_Vertical_Template</vt:lpstr>
      <vt:lpstr>PowerPoint Presentation</vt:lpstr>
      <vt:lpstr>PowerPoint Presentation</vt:lpstr>
      <vt:lpstr>Terminal Learning Objective (TLO)</vt:lpstr>
      <vt:lpstr>Administrative Data </vt:lpstr>
      <vt:lpstr>Discussion</vt:lpstr>
      <vt:lpstr>Discussion</vt:lpstr>
      <vt:lpstr>The running estimate</vt:lpstr>
      <vt:lpstr>The running estimate</vt:lpstr>
      <vt:lpstr>DOCTRINE Familiarization </vt:lpstr>
      <vt:lpstr>BREAK</vt:lpstr>
      <vt:lpstr>PowerPoint Presentation</vt:lpstr>
      <vt:lpstr>Group Activity</vt:lpstr>
      <vt:lpstr>ExamplE</vt:lpstr>
      <vt:lpstr>ExamplE</vt:lpstr>
      <vt:lpstr>Discussion</vt:lpstr>
      <vt:lpstr>Discussion</vt:lpstr>
      <vt:lpstr>BREAK</vt:lpstr>
      <vt:lpstr>Group Activity</vt:lpstr>
      <vt:lpstr>Terminal Learning Objective (TLO)</vt:lpstr>
    </vt:vector>
  </TitlesOfParts>
  <Company>United States Army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OPTION 1 PRESENTATION TITLE HERE KEEP LEFT JUSTIFIED</dc:title>
  <dc:creator>brandon.r.moore</dc:creator>
  <cp:lastModifiedBy>DoD Admin</cp:lastModifiedBy>
  <cp:revision>1341</cp:revision>
  <cp:lastPrinted>2019-10-30T21:43:03Z</cp:lastPrinted>
  <dcterms:created xsi:type="dcterms:W3CDTF">2014-02-24T15:53:02Z</dcterms:created>
  <dcterms:modified xsi:type="dcterms:W3CDTF">2019-10-30T21:43:05Z</dcterms:modified>
</cp:coreProperties>
</file>