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4252" r:id="rId2"/>
  </p:sldMasterIdLst>
  <p:notesMasterIdLst>
    <p:notesMasterId r:id="rId20"/>
  </p:notesMasterIdLst>
  <p:handoutMasterIdLst>
    <p:handoutMasterId r:id="rId21"/>
  </p:handoutMasterIdLst>
  <p:sldIdLst>
    <p:sldId id="429" r:id="rId3"/>
    <p:sldId id="462" r:id="rId4"/>
    <p:sldId id="318" r:id="rId5"/>
    <p:sldId id="448" r:id="rId6"/>
    <p:sldId id="452" r:id="rId7"/>
    <p:sldId id="461" r:id="rId8"/>
    <p:sldId id="453" r:id="rId9"/>
    <p:sldId id="454" r:id="rId10"/>
    <p:sldId id="464" r:id="rId11"/>
    <p:sldId id="465" r:id="rId12"/>
    <p:sldId id="457" r:id="rId13"/>
    <p:sldId id="456" r:id="rId14"/>
    <p:sldId id="455" r:id="rId15"/>
    <p:sldId id="459" r:id="rId16"/>
    <p:sldId id="458" r:id="rId17"/>
    <p:sldId id="463" r:id="rId18"/>
    <p:sldId id="451" r:id="rId19"/>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62C"/>
    <a:srgbClr val="3A3E34"/>
    <a:srgbClr val="3D4137"/>
    <a:srgbClr val="3F4339"/>
    <a:srgbClr val="898989"/>
    <a:srgbClr val="3B4324"/>
    <a:srgbClr val="D8D8D8"/>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82844" autoAdjust="0"/>
  </p:normalViewPr>
  <p:slideViewPr>
    <p:cSldViewPr snapToGrid="0">
      <p:cViewPr varScale="1">
        <p:scale>
          <a:sx n="72" d="100"/>
          <a:sy n="72" d="100"/>
        </p:scale>
        <p:origin x="1574"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5A11D-47B7-4647-BDDC-9B2665B5FCF7}" type="doc">
      <dgm:prSet loTypeId="urn:microsoft.com/office/officeart/2005/8/layout/process1" loCatId="process" qsTypeId="urn:microsoft.com/office/officeart/2005/8/quickstyle/3d1" qsCatId="3D" csTypeId="urn:microsoft.com/office/officeart/2005/8/colors/accent2_2" csCatId="accent2" phldr="1"/>
      <dgm:spPr/>
    </dgm:pt>
    <dgm:pt modelId="{1C53C244-D2EA-4DF4-9E9B-E56063112D5A}">
      <dgm:prSet phldrT="[Text]"/>
      <dgm:spPr/>
      <dgm:t>
        <a:bodyPr/>
        <a:lstStyle/>
        <a:p>
          <a:r>
            <a:rPr lang="en-US" dirty="0" smtClean="0"/>
            <a:t>Receive Mission Orders and PMESII-PT</a:t>
          </a:r>
          <a:endParaRPr lang="en-US" dirty="0"/>
        </a:p>
      </dgm:t>
    </dgm:pt>
    <dgm:pt modelId="{209275FE-4B6B-429A-AD41-BF2A3B805326}" type="parTrans" cxnId="{E68BF6E7-7994-46B8-8D95-12C237845FC5}">
      <dgm:prSet/>
      <dgm:spPr/>
      <dgm:t>
        <a:bodyPr/>
        <a:lstStyle/>
        <a:p>
          <a:endParaRPr lang="en-US"/>
        </a:p>
      </dgm:t>
    </dgm:pt>
    <dgm:pt modelId="{906FAEB2-E9EE-4EBA-96FC-5F2CFA67E1BA}" type="sibTrans" cxnId="{E68BF6E7-7994-46B8-8D95-12C237845FC5}">
      <dgm:prSet/>
      <dgm:spPr/>
      <dgm:t>
        <a:bodyPr/>
        <a:lstStyle/>
        <a:p>
          <a:endParaRPr lang="en-US"/>
        </a:p>
      </dgm:t>
    </dgm:pt>
    <dgm:pt modelId="{7FB6C945-6C0E-4294-A7B7-D09506D898DC}">
      <dgm:prSet phldrT="[Text]"/>
      <dgm:spPr/>
      <dgm:t>
        <a:bodyPr/>
        <a:lstStyle/>
        <a:p>
          <a:r>
            <a:rPr lang="en-US" dirty="0" smtClean="0"/>
            <a:t>Develop RAA</a:t>
          </a:r>
          <a:endParaRPr lang="en-US" dirty="0"/>
        </a:p>
      </dgm:t>
    </dgm:pt>
    <dgm:pt modelId="{FFC7FD7C-A4F2-4F97-BF71-B97FBB0ECA02}" type="parTrans" cxnId="{CC9D0B94-4094-4261-8568-E07E848444F2}">
      <dgm:prSet/>
      <dgm:spPr/>
      <dgm:t>
        <a:bodyPr/>
        <a:lstStyle/>
        <a:p>
          <a:endParaRPr lang="en-US"/>
        </a:p>
      </dgm:t>
    </dgm:pt>
    <dgm:pt modelId="{C0705610-0EB9-4D1F-8D2A-11849945FFA2}" type="sibTrans" cxnId="{CC9D0B94-4094-4261-8568-E07E848444F2}">
      <dgm:prSet/>
      <dgm:spPr/>
      <dgm:t>
        <a:bodyPr/>
        <a:lstStyle/>
        <a:p>
          <a:endParaRPr lang="en-US"/>
        </a:p>
      </dgm:t>
    </dgm:pt>
    <dgm:pt modelId="{30CC1B4D-9003-4C87-8CDA-2F23FC015175}">
      <dgm:prSet phldrT="[Text]"/>
      <dgm:spPr/>
      <dgm:t>
        <a:bodyPr/>
        <a:lstStyle/>
        <a:p>
          <a:r>
            <a:rPr lang="en-US" dirty="0" smtClean="0"/>
            <a:t>Develop RIA</a:t>
          </a:r>
        </a:p>
      </dgm:t>
    </dgm:pt>
    <dgm:pt modelId="{6BB2B1C6-0759-49A7-84E2-7D6C3320355E}" type="parTrans" cxnId="{2C29EB37-D0A7-47FF-9966-2BDEE1CE9D74}">
      <dgm:prSet/>
      <dgm:spPr/>
      <dgm:t>
        <a:bodyPr/>
        <a:lstStyle/>
        <a:p>
          <a:endParaRPr lang="en-US"/>
        </a:p>
      </dgm:t>
    </dgm:pt>
    <dgm:pt modelId="{8F068039-E05D-41E3-BD98-062343FEFF4B}" type="sibTrans" cxnId="{2C29EB37-D0A7-47FF-9966-2BDEE1CE9D74}">
      <dgm:prSet/>
      <dgm:spPr/>
      <dgm:t>
        <a:bodyPr/>
        <a:lstStyle/>
        <a:p>
          <a:endParaRPr lang="en-US"/>
        </a:p>
      </dgm:t>
    </dgm:pt>
    <dgm:pt modelId="{33EA99D6-918F-418E-A327-10E012D3175C}">
      <dgm:prSet phldrT="[Text]"/>
      <dgm:spPr/>
      <dgm:t>
        <a:bodyPr/>
        <a:lstStyle/>
        <a:p>
          <a:r>
            <a:rPr lang="en-US" dirty="0" smtClean="0"/>
            <a:t>Develop RSP (TAB-D)</a:t>
          </a:r>
        </a:p>
      </dgm:t>
    </dgm:pt>
    <dgm:pt modelId="{FF39ECE0-CAEF-4115-93EA-391AEBEA93FB}" type="parTrans" cxnId="{AC9DA1E5-4768-4F61-9310-7774F7506A75}">
      <dgm:prSet/>
      <dgm:spPr/>
      <dgm:t>
        <a:bodyPr/>
        <a:lstStyle/>
        <a:p>
          <a:endParaRPr lang="en-US"/>
        </a:p>
      </dgm:t>
    </dgm:pt>
    <dgm:pt modelId="{7E37A6FD-D2C6-4498-9AA7-28AB35606EAE}" type="sibTrans" cxnId="{AC9DA1E5-4768-4F61-9310-7774F7506A75}">
      <dgm:prSet/>
      <dgm:spPr/>
      <dgm:t>
        <a:bodyPr/>
        <a:lstStyle/>
        <a:p>
          <a:endParaRPr lang="en-US"/>
        </a:p>
      </dgm:t>
    </dgm:pt>
    <dgm:pt modelId="{503D193E-FAEE-48D4-9DB5-21BA56FEF21C}">
      <dgm:prSet phldrT="[Text]"/>
      <dgm:spPr/>
      <dgm:t>
        <a:bodyPr/>
        <a:lstStyle/>
        <a:p>
          <a:r>
            <a:rPr lang="en-US" dirty="0" smtClean="0"/>
            <a:t>Develop Training Plan</a:t>
          </a:r>
        </a:p>
      </dgm:t>
    </dgm:pt>
    <dgm:pt modelId="{BD448C42-936F-4911-9933-F9F9737C30A6}" type="parTrans" cxnId="{C1C234D9-C7F3-4C12-9A9C-307AE6B66849}">
      <dgm:prSet/>
      <dgm:spPr/>
      <dgm:t>
        <a:bodyPr/>
        <a:lstStyle/>
        <a:p>
          <a:endParaRPr lang="en-US"/>
        </a:p>
      </dgm:t>
    </dgm:pt>
    <dgm:pt modelId="{CE92B0F8-0999-4571-824F-70991272940E}" type="sibTrans" cxnId="{C1C234D9-C7F3-4C12-9A9C-307AE6B66849}">
      <dgm:prSet/>
      <dgm:spPr/>
      <dgm:t>
        <a:bodyPr/>
        <a:lstStyle/>
        <a:p>
          <a:endParaRPr lang="en-US"/>
        </a:p>
      </dgm:t>
    </dgm:pt>
    <dgm:pt modelId="{7183F308-33DE-437A-8886-7D4B1F86D0FD}">
      <dgm:prSet phldrT="[Text]"/>
      <dgm:spPr/>
      <dgm:t>
        <a:bodyPr/>
        <a:lstStyle/>
        <a:p>
          <a:r>
            <a:rPr lang="en-US" dirty="0" smtClean="0"/>
            <a:t>Brief the CMDT</a:t>
          </a:r>
        </a:p>
      </dgm:t>
    </dgm:pt>
    <dgm:pt modelId="{B0DE6ADE-974E-4E54-9022-CB3A654CE72D}" type="parTrans" cxnId="{9BC3CFA5-1FA5-4895-8334-1D7C40AE2385}">
      <dgm:prSet/>
      <dgm:spPr/>
      <dgm:t>
        <a:bodyPr/>
        <a:lstStyle/>
        <a:p>
          <a:endParaRPr lang="en-US"/>
        </a:p>
      </dgm:t>
    </dgm:pt>
    <dgm:pt modelId="{ED2254F9-7D35-4F6E-B76E-4B1D9AB35150}" type="sibTrans" cxnId="{9BC3CFA5-1FA5-4895-8334-1D7C40AE2385}">
      <dgm:prSet/>
      <dgm:spPr/>
      <dgm:t>
        <a:bodyPr/>
        <a:lstStyle/>
        <a:p>
          <a:endParaRPr lang="en-US"/>
        </a:p>
      </dgm:t>
    </dgm:pt>
    <dgm:pt modelId="{7CB8676E-05A7-487B-ACF8-57B0C7A646A6}" type="pres">
      <dgm:prSet presAssocID="{9E65A11D-47B7-4647-BDDC-9B2665B5FCF7}" presName="Name0" presStyleCnt="0">
        <dgm:presLayoutVars>
          <dgm:dir/>
          <dgm:resizeHandles val="exact"/>
        </dgm:presLayoutVars>
      </dgm:prSet>
      <dgm:spPr/>
    </dgm:pt>
    <dgm:pt modelId="{A57602A6-25B6-4E9E-8F6B-8B3C23F5A039}" type="pres">
      <dgm:prSet presAssocID="{1C53C244-D2EA-4DF4-9E9B-E56063112D5A}" presName="node" presStyleLbl="node1" presStyleIdx="0" presStyleCnt="6">
        <dgm:presLayoutVars>
          <dgm:bulletEnabled val="1"/>
        </dgm:presLayoutVars>
      </dgm:prSet>
      <dgm:spPr/>
      <dgm:t>
        <a:bodyPr/>
        <a:lstStyle/>
        <a:p>
          <a:endParaRPr lang="en-US"/>
        </a:p>
      </dgm:t>
    </dgm:pt>
    <dgm:pt modelId="{C460559E-6A25-4046-B063-592A6F726AB0}" type="pres">
      <dgm:prSet presAssocID="{906FAEB2-E9EE-4EBA-96FC-5F2CFA67E1BA}" presName="sibTrans" presStyleLbl="sibTrans2D1" presStyleIdx="0" presStyleCnt="5"/>
      <dgm:spPr/>
      <dgm:t>
        <a:bodyPr/>
        <a:lstStyle/>
        <a:p>
          <a:endParaRPr lang="en-US"/>
        </a:p>
      </dgm:t>
    </dgm:pt>
    <dgm:pt modelId="{770470FB-D6D7-4445-A787-F3BA4A61EAFB}" type="pres">
      <dgm:prSet presAssocID="{906FAEB2-E9EE-4EBA-96FC-5F2CFA67E1BA}" presName="connectorText" presStyleLbl="sibTrans2D1" presStyleIdx="0" presStyleCnt="5"/>
      <dgm:spPr/>
      <dgm:t>
        <a:bodyPr/>
        <a:lstStyle/>
        <a:p>
          <a:endParaRPr lang="en-US"/>
        </a:p>
      </dgm:t>
    </dgm:pt>
    <dgm:pt modelId="{B8950073-052C-40E9-848F-354F39FE61EE}" type="pres">
      <dgm:prSet presAssocID="{7FB6C945-6C0E-4294-A7B7-D09506D898DC}" presName="node" presStyleLbl="node1" presStyleIdx="1" presStyleCnt="6">
        <dgm:presLayoutVars>
          <dgm:bulletEnabled val="1"/>
        </dgm:presLayoutVars>
      </dgm:prSet>
      <dgm:spPr/>
      <dgm:t>
        <a:bodyPr/>
        <a:lstStyle/>
        <a:p>
          <a:endParaRPr lang="en-US"/>
        </a:p>
      </dgm:t>
    </dgm:pt>
    <dgm:pt modelId="{15477E40-2D20-408B-BF3F-D8A9D4693D96}" type="pres">
      <dgm:prSet presAssocID="{C0705610-0EB9-4D1F-8D2A-11849945FFA2}" presName="sibTrans" presStyleLbl="sibTrans2D1" presStyleIdx="1" presStyleCnt="5"/>
      <dgm:spPr/>
      <dgm:t>
        <a:bodyPr/>
        <a:lstStyle/>
        <a:p>
          <a:endParaRPr lang="en-US"/>
        </a:p>
      </dgm:t>
    </dgm:pt>
    <dgm:pt modelId="{3E528F6E-D68C-42E3-A7C2-7F2EA2CDF8FC}" type="pres">
      <dgm:prSet presAssocID="{C0705610-0EB9-4D1F-8D2A-11849945FFA2}" presName="connectorText" presStyleLbl="sibTrans2D1" presStyleIdx="1" presStyleCnt="5"/>
      <dgm:spPr/>
      <dgm:t>
        <a:bodyPr/>
        <a:lstStyle/>
        <a:p>
          <a:endParaRPr lang="en-US"/>
        </a:p>
      </dgm:t>
    </dgm:pt>
    <dgm:pt modelId="{6FDBFDD8-D857-46CD-8003-B6C686101341}" type="pres">
      <dgm:prSet presAssocID="{30CC1B4D-9003-4C87-8CDA-2F23FC015175}" presName="node" presStyleLbl="node1" presStyleIdx="2" presStyleCnt="6">
        <dgm:presLayoutVars>
          <dgm:bulletEnabled val="1"/>
        </dgm:presLayoutVars>
      </dgm:prSet>
      <dgm:spPr/>
      <dgm:t>
        <a:bodyPr/>
        <a:lstStyle/>
        <a:p>
          <a:endParaRPr lang="en-US"/>
        </a:p>
      </dgm:t>
    </dgm:pt>
    <dgm:pt modelId="{7E4064D3-C568-477C-8238-90BA9F212668}" type="pres">
      <dgm:prSet presAssocID="{8F068039-E05D-41E3-BD98-062343FEFF4B}" presName="sibTrans" presStyleLbl="sibTrans2D1" presStyleIdx="2" presStyleCnt="5"/>
      <dgm:spPr/>
      <dgm:t>
        <a:bodyPr/>
        <a:lstStyle/>
        <a:p>
          <a:endParaRPr lang="en-US"/>
        </a:p>
      </dgm:t>
    </dgm:pt>
    <dgm:pt modelId="{3D56CB6A-0FE7-44FA-BD2E-E33573F9CB50}" type="pres">
      <dgm:prSet presAssocID="{8F068039-E05D-41E3-BD98-062343FEFF4B}" presName="connectorText" presStyleLbl="sibTrans2D1" presStyleIdx="2" presStyleCnt="5"/>
      <dgm:spPr/>
      <dgm:t>
        <a:bodyPr/>
        <a:lstStyle/>
        <a:p>
          <a:endParaRPr lang="en-US"/>
        </a:p>
      </dgm:t>
    </dgm:pt>
    <dgm:pt modelId="{8BF711FE-23AE-4790-8C6E-55A69F25D7F7}" type="pres">
      <dgm:prSet presAssocID="{33EA99D6-918F-418E-A327-10E012D3175C}" presName="node" presStyleLbl="node1" presStyleIdx="3" presStyleCnt="6">
        <dgm:presLayoutVars>
          <dgm:bulletEnabled val="1"/>
        </dgm:presLayoutVars>
      </dgm:prSet>
      <dgm:spPr/>
      <dgm:t>
        <a:bodyPr/>
        <a:lstStyle/>
        <a:p>
          <a:endParaRPr lang="en-US"/>
        </a:p>
      </dgm:t>
    </dgm:pt>
    <dgm:pt modelId="{75686DAA-A236-4DF8-B2C1-18D6D5A61077}" type="pres">
      <dgm:prSet presAssocID="{7E37A6FD-D2C6-4498-9AA7-28AB35606EAE}" presName="sibTrans" presStyleLbl="sibTrans2D1" presStyleIdx="3" presStyleCnt="5"/>
      <dgm:spPr/>
      <dgm:t>
        <a:bodyPr/>
        <a:lstStyle/>
        <a:p>
          <a:endParaRPr lang="en-US"/>
        </a:p>
      </dgm:t>
    </dgm:pt>
    <dgm:pt modelId="{EDC25500-6989-4300-9B68-1045F3E5CDBD}" type="pres">
      <dgm:prSet presAssocID="{7E37A6FD-D2C6-4498-9AA7-28AB35606EAE}" presName="connectorText" presStyleLbl="sibTrans2D1" presStyleIdx="3" presStyleCnt="5"/>
      <dgm:spPr/>
      <dgm:t>
        <a:bodyPr/>
        <a:lstStyle/>
        <a:p>
          <a:endParaRPr lang="en-US"/>
        </a:p>
      </dgm:t>
    </dgm:pt>
    <dgm:pt modelId="{6ECB58CF-5CF6-4524-8267-1E0E433565B6}" type="pres">
      <dgm:prSet presAssocID="{503D193E-FAEE-48D4-9DB5-21BA56FEF21C}" presName="node" presStyleLbl="node1" presStyleIdx="4" presStyleCnt="6">
        <dgm:presLayoutVars>
          <dgm:bulletEnabled val="1"/>
        </dgm:presLayoutVars>
      </dgm:prSet>
      <dgm:spPr/>
      <dgm:t>
        <a:bodyPr/>
        <a:lstStyle/>
        <a:p>
          <a:endParaRPr lang="en-US"/>
        </a:p>
      </dgm:t>
    </dgm:pt>
    <dgm:pt modelId="{08114263-E188-45F9-9FF8-18EFE1C76051}" type="pres">
      <dgm:prSet presAssocID="{CE92B0F8-0999-4571-824F-70991272940E}" presName="sibTrans" presStyleLbl="sibTrans2D1" presStyleIdx="4" presStyleCnt="5"/>
      <dgm:spPr/>
      <dgm:t>
        <a:bodyPr/>
        <a:lstStyle/>
        <a:p>
          <a:endParaRPr lang="en-US"/>
        </a:p>
      </dgm:t>
    </dgm:pt>
    <dgm:pt modelId="{ADCA8029-51F1-4FFF-85B0-376642D4D963}" type="pres">
      <dgm:prSet presAssocID="{CE92B0F8-0999-4571-824F-70991272940E}" presName="connectorText" presStyleLbl="sibTrans2D1" presStyleIdx="4" presStyleCnt="5"/>
      <dgm:spPr/>
      <dgm:t>
        <a:bodyPr/>
        <a:lstStyle/>
        <a:p>
          <a:endParaRPr lang="en-US"/>
        </a:p>
      </dgm:t>
    </dgm:pt>
    <dgm:pt modelId="{0181D7AF-3B54-4734-83FF-23A1CD74C098}" type="pres">
      <dgm:prSet presAssocID="{7183F308-33DE-437A-8886-7D4B1F86D0FD}" presName="node" presStyleLbl="node1" presStyleIdx="5" presStyleCnt="6">
        <dgm:presLayoutVars>
          <dgm:bulletEnabled val="1"/>
        </dgm:presLayoutVars>
      </dgm:prSet>
      <dgm:spPr/>
      <dgm:t>
        <a:bodyPr/>
        <a:lstStyle/>
        <a:p>
          <a:endParaRPr lang="en-US"/>
        </a:p>
      </dgm:t>
    </dgm:pt>
  </dgm:ptLst>
  <dgm:cxnLst>
    <dgm:cxn modelId="{FD9BFAC6-FA29-4695-B6F3-5ECA6C56771E}" type="presOf" srcId="{33EA99D6-918F-418E-A327-10E012D3175C}" destId="{8BF711FE-23AE-4790-8C6E-55A69F25D7F7}" srcOrd="0" destOrd="0" presId="urn:microsoft.com/office/officeart/2005/8/layout/process1"/>
    <dgm:cxn modelId="{B8718E10-61D9-4D2B-99F9-0FD5962508AC}" type="presOf" srcId="{8F068039-E05D-41E3-BD98-062343FEFF4B}" destId="{3D56CB6A-0FE7-44FA-BD2E-E33573F9CB50}" srcOrd="1" destOrd="0" presId="urn:microsoft.com/office/officeart/2005/8/layout/process1"/>
    <dgm:cxn modelId="{B6CA211E-94CD-4E62-8221-76423DDF1AA0}" type="presOf" srcId="{906FAEB2-E9EE-4EBA-96FC-5F2CFA67E1BA}" destId="{C460559E-6A25-4046-B063-592A6F726AB0}" srcOrd="0" destOrd="0" presId="urn:microsoft.com/office/officeart/2005/8/layout/process1"/>
    <dgm:cxn modelId="{F5716724-7788-4AB9-8EB4-C4EDC97756A7}" type="presOf" srcId="{C0705610-0EB9-4D1F-8D2A-11849945FFA2}" destId="{3E528F6E-D68C-42E3-A7C2-7F2EA2CDF8FC}" srcOrd="1" destOrd="0" presId="urn:microsoft.com/office/officeart/2005/8/layout/process1"/>
    <dgm:cxn modelId="{ADB29493-7717-459C-89A0-B0E50F101800}" type="presOf" srcId="{CE92B0F8-0999-4571-824F-70991272940E}" destId="{ADCA8029-51F1-4FFF-85B0-376642D4D963}" srcOrd="1" destOrd="0" presId="urn:microsoft.com/office/officeart/2005/8/layout/process1"/>
    <dgm:cxn modelId="{0A14C478-C8A2-417F-A2E6-E23BCFD2038B}" type="presOf" srcId="{7FB6C945-6C0E-4294-A7B7-D09506D898DC}" destId="{B8950073-052C-40E9-848F-354F39FE61EE}" srcOrd="0" destOrd="0" presId="urn:microsoft.com/office/officeart/2005/8/layout/process1"/>
    <dgm:cxn modelId="{234CA7FE-7E18-4A08-826C-34556F20AD7C}" type="presOf" srcId="{C0705610-0EB9-4D1F-8D2A-11849945FFA2}" destId="{15477E40-2D20-408B-BF3F-D8A9D4693D96}" srcOrd="0" destOrd="0" presId="urn:microsoft.com/office/officeart/2005/8/layout/process1"/>
    <dgm:cxn modelId="{9BC3CFA5-1FA5-4895-8334-1D7C40AE2385}" srcId="{9E65A11D-47B7-4647-BDDC-9B2665B5FCF7}" destId="{7183F308-33DE-437A-8886-7D4B1F86D0FD}" srcOrd="5" destOrd="0" parTransId="{B0DE6ADE-974E-4E54-9022-CB3A654CE72D}" sibTransId="{ED2254F9-7D35-4F6E-B76E-4B1D9AB35150}"/>
    <dgm:cxn modelId="{E68BF6E7-7994-46B8-8D95-12C237845FC5}" srcId="{9E65A11D-47B7-4647-BDDC-9B2665B5FCF7}" destId="{1C53C244-D2EA-4DF4-9E9B-E56063112D5A}" srcOrd="0" destOrd="0" parTransId="{209275FE-4B6B-429A-AD41-BF2A3B805326}" sibTransId="{906FAEB2-E9EE-4EBA-96FC-5F2CFA67E1BA}"/>
    <dgm:cxn modelId="{31C4C913-620D-4419-8D51-6DA7B220F4E8}" type="presOf" srcId="{8F068039-E05D-41E3-BD98-062343FEFF4B}" destId="{7E4064D3-C568-477C-8238-90BA9F212668}" srcOrd="0" destOrd="0" presId="urn:microsoft.com/office/officeart/2005/8/layout/process1"/>
    <dgm:cxn modelId="{C1C234D9-C7F3-4C12-9A9C-307AE6B66849}" srcId="{9E65A11D-47B7-4647-BDDC-9B2665B5FCF7}" destId="{503D193E-FAEE-48D4-9DB5-21BA56FEF21C}" srcOrd="4" destOrd="0" parTransId="{BD448C42-936F-4911-9933-F9F9737C30A6}" sibTransId="{CE92B0F8-0999-4571-824F-70991272940E}"/>
    <dgm:cxn modelId="{AC9DA1E5-4768-4F61-9310-7774F7506A75}" srcId="{9E65A11D-47B7-4647-BDDC-9B2665B5FCF7}" destId="{33EA99D6-918F-418E-A327-10E012D3175C}" srcOrd="3" destOrd="0" parTransId="{FF39ECE0-CAEF-4115-93EA-391AEBEA93FB}" sibTransId="{7E37A6FD-D2C6-4498-9AA7-28AB35606EAE}"/>
    <dgm:cxn modelId="{749235B0-F71C-4E71-AC1E-D2CE8C8132FB}" type="presOf" srcId="{CE92B0F8-0999-4571-824F-70991272940E}" destId="{08114263-E188-45F9-9FF8-18EFE1C76051}" srcOrd="0" destOrd="0" presId="urn:microsoft.com/office/officeart/2005/8/layout/process1"/>
    <dgm:cxn modelId="{08DD6B1F-DF45-48DD-ACC8-004816524A41}" type="presOf" srcId="{1C53C244-D2EA-4DF4-9E9B-E56063112D5A}" destId="{A57602A6-25B6-4E9E-8F6B-8B3C23F5A039}" srcOrd="0" destOrd="0" presId="urn:microsoft.com/office/officeart/2005/8/layout/process1"/>
    <dgm:cxn modelId="{0B1680B3-37EE-4183-95C2-F7BB6074339C}" type="presOf" srcId="{30CC1B4D-9003-4C87-8CDA-2F23FC015175}" destId="{6FDBFDD8-D857-46CD-8003-B6C686101341}" srcOrd="0" destOrd="0" presId="urn:microsoft.com/office/officeart/2005/8/layout/process1"/>
    <dgm:cxn modelId="{42D66D64-5065-4DD8-B374-53337A0BA6B8}" type="presOf" srcId="{7183F308-33DE-437A-8886-7D4B1F86D0FD}" destId="{0181D7AF-3B54-4734-83FF-23A1CD74C098}" srcOrd="0" destOrd="0" presId="urn:microsoft.com/office/officeart/2005/8/layout/process1"/>
    <dgm:cxn modelId="{4EA81CA6-BBAC-49DA-A8AD-FB4D84D616E4}" type="presOf" srcId="{7E37A6FD-D2C6-4498-9AA7-28AB35606EAE}" destId="{EDC25500-6989-4300-9B68-1045F3E5CDBD}" srcOrd="1" destOrd="0" presId="urn:microsoft.com/office/officeart/2005/8/layout/process1"/>
    <dgm:cxn modelId="{7FCD3802-5BB1-4C54-8DE1-35747B562813}" type="presOf" srcId="{9E65A11D-47B7-4647-BDDC-9B2665B5FCF7}" destId="{7CB8676E-05A7-487B-ACF8-57B0C7A646A6}" srcOrd="0" destOrd="0" presId="urn:microsoft.com/office/officeart/2005/8/layout/process1"/>
    <dgm:cxn modelId="{2C29EB37-D0A7-47FF-9966-2BDEE1CE9D74}" srcId="{9E65A11D-47B7-4647-BDDC-9B2665B5FCF7}" destId="{30CC1B4D-9003-4C87-8CDA-2F23FC015175}" srcOrd="2" destOrd="0" parTransId="{6BB2B1C6-0759-49A7-84E2-7D6C3320355E}" sibTransId="{8F068039-E05D-41E3-BD98-062343FEFF4B}"/>
    <dgm:cxn modelId="{D98BAEFE-F3AD-4762-966E-B96626624743}" type="presOf" srcId="{906FAEB2-E9EE-4EBA-96FC-5F2CFA67E1BA}" destId="{770470FB-D6D7-4445-A787-F3BA4A61EAFB}" srcOrd="1" destOrd="0" presId="urn:microsoft.com/office/officeart/2005/8/layout/process1"/>
    <dgm:cxn modelId="{CC9D0B94-4094-4261-8568-E07E848444F2}" srcId="{9E65A11D-47B7-4647-BDDC-9B2665B5FCF7}" destId="{7FB6C945-6C0E-4294-A7B7-D09506D898DC}" srcOrd="1" destOrd="0" parTransId="{FFC7FD7C-A4F2-4F97-BF71-B97FBB0ECA02}" sibTransId="{C0705610-0EB9-4D1F-8D2A-11849945FFA2}"/>
    <dgm:cxn modelId="{21729632-B523-4082-87CA-47FB6002748C}" type="presOf" srcId="{503D193E-FAEE-48D4-9DB5-21BA56FEF21C}" destId="{6ECB58CF-5CF6-4524-8267-1E0E433565B6}" srcOrd="0" destOrd="0" presId="urn:microsoft.com/office/officeart/2005/8/layout/process1"/>
    <dgm:cxn modelId="{E966BC45-F0F3-4F0C-AAC7-FB42D1BE28EA}" type="presOf" srcId="{7E37A6FD-D2C6-4498-9AA7-28AB35606EAE}" destId="{75686DAA-A236-4DF8-B2C1-18D6D5A61077}" srcOrd="0" destOrd="0" presId="urn:microsoft.com/office/officeart/2005/8/layout/process1"/>
    <dgm:cxn modelId="{B04262F0-0F1A-434D-AA79-033A1DF0259A}" type="presParOf" srcId="{7CB8676E-05A7-487B-ACF8-57B0C7A646A6}" destId="{A57602A6-25B6-4E9E-8F6B-8B3C23F5A039}" srcOrd="0" destOrd="0" presId="urn:microsoft.com/office/officeart/2005/8/layout/process1"/>
    <dgm:cxn modelId="{69A17B47-B653-4884-B402-4DC3BE82E51C}" type="presParOf" srcId="{7CB8676E-05A7-487B-ACF8-57B0C7A646A6}" destId="{C460559E-6A25-4046-B063-592A6F726AB0}" srcOrd="1" destOrd="0" presId="urn:microsoft.com/office/officeart/2005/8/layout/process1"/>
    <dgm:cxn modelId="{02ED0FBA-6918-4AB7-94F0-3DEC1AA2BD49}" type="presParOf" srcId="{C460559E-6A25-4046-B063-592A6F726AB0}" destId="{770470FB-D6D7-4445-A787-F3BA4A61EAFB}" srcOrd="0" destOrd="0" presId="urn:microsoft.com/office/officeart/2005/8/layout/process1"/>
    <dgm:cxn modelId="{04C8E1C3-F1E2-402D-98C0-509F91E10698}" type="presParOf" srcId="{7CB8676E-05A7-487B-ACF8-57B0C7A646A6}" destId="{B8950073-052C-40E9-848F-354F39FE61EE}" srcOrd="2" destOrd="0" presId="urn:microsoft.com/office/officeart/2005/8/layout/process1"/>
    <dgm:cxn modelId="{C937E2FE-2CB0-49E1-B8D4-07BCE51C9DC1}" type="presParOf" srcId="{7CB8676E-05A7-487B-ACF8-57B0C7A646A6}" destId="{15477E40-2D20-408B-BF3F-D8A9D4693D96}" srcOrd="3" destOrd="0" presId="urn:microsoft.com/office/officeart/2005/8/layout/process1"/>
    <dgm:cxn modelId="{C4A28251-8954-4FF4-B01A-1CE6DE327BB0}" type="presParOf" srcId="{15477E40-2D20-408B-BF3F-D8A9D4693D96}" destId="{3E528F6E-D68C-42E3-A7C2-7F2EA2CDF8FC}" srcOrd="0" destOrd="0" presId="urn:microsoft.com/office/officeart/2005/8/layout/process1"/>
    <dgm:cxn modelId="{5E57ABF5-EB21-4434-91C5-4C71BCA2F7A0}" type="presParOf" srcId="{7CB8676E-05A7-487B-ACF8-57B0C7A646A6}" destId="{6FDBFDD8-D857-46CD-8003-B6C686101341}" srcOrd="4" destOrd="0" presId="urn:microsoft.com/office/officeart/2005/8/layout/process1"/>
    <dgm:cxn modelId="{F5872B4B-4E64-46DB-9845-E899E705F050}" type="presParOf" srcId="{7CB8676E-05A7-487B-ACF8-57B0C7A646A6}" destId="{7E4064D3-C568-477C-8238-90BA9F212668}" srcOrd="5" destOrd="0" presId="urn:microsoft.com/office/officeart/2005/8/layout/process1"/>
    <dgm:cxn modelId="{4AEF6C79-2544-4BF9-8F1C-BD047FB56115}" type="presParOf" srcId="{7E4064D3-C568-477C-8238-90BA9F212668}" destId="{3D56CB6A-0FE7-44FA-BD2E-E33573F9CB50}" srcOrd="0" destOrd="0" presId="urn:microsoft.com/office/officeart/2005/8/layout/process1"/>
    <dgm:cxn modelId="{CCA70A01-3F43-459D-AD15-94647CBC7C02}" type="presParOf" srcId="{7CB8676E-05A7-487B-ACF8-57B0C7A646A6}" destId="{8BF711FE-23AE-4790-8C6E-55A69F25D7F7}" srcOrd="6" destOrd="0" presId="urn:microsoft.com/office/officeart/2005/8/layout/process1"/>
    <dgm:cxn modelId="{14BA9A5C-6BAB-4544-AA10-CB7E45DE455F}" type="presParOf" srcId="{7CB8676E-05A7-487B-ACF8-57B0C7A646A6}" destId="{75686DAA-A236-4DF8-B2C1-18D6D5A61077}" srcOrd="7" destOrd="0" presId="urn:microsoft.com/office/officeart/2005/8/layout/process1"/>
    <dgm:cxn modelId="{D2139D6B-8286-4F01-BE25-05BC024437A0}" type="presParOf" srcId="{75686DAA-A236-4DF8-B2C1-18D6D5A61077}" destId="{EDC25500-6989-4300-9B68-1045F3E5CDBD}" srcOrd="0" destOrd="0" presId="urn:microsoft.com/office/officeart/2005/8/layout/process1"/>
    <dgm:cxn modelId="{9C81692C-11C3-490E-B866-58D3450AE286}" type="presParOf" srcId="{7CB8676E-05A7-487B-ACF8-57B0C7A646A6}" destId="{6ECB58CF-5CF6-4524-8267-1E0E433565B6}" srcOrd="8" destOrd="0" presId="urn:microsoft.com/office/officeart/2005/8/layout/process1"/>
    <dgm:cxn modelId="{68B9AA0F-51D5-4036-BF6D-4D5C6F7D8E29}" type="presParOf" srcId="{7CB8676E-05A7-487B-ACF8-57B0C7A646A6}" destId="{08114263-E188-45F9-9FF8-18EFE1C76051}" srcOrd="9" destOrd="0" presId="urn:microsoft.com/office/officeart/2005/8/layout/process1"/>
    <dgm:cxn modelId="{B4085F23-C472-456D-BB36-6EDE44241739}" type="presParOf" srcId="{08114263-E188-45F9-9FF8-18EFE1C76051}" destId="{ADCA8029-51F1-4FFF-85B0-376642D4D963}" srcOrd="0" destOrd="0" presId="urn:microsoft.com/office/officeart/2005/8/layout/process1"/>
    <dgm:cxn modelId="{A8BC34F5-A76E-4E0E-B458-B2C0B7170007}" type="presParOf" srcId="{7CB8676E-05A7-487B-ACF8-57B0C7A646A6}" destId="{0181D7AF-3B54-4734-83FF-23A1CD74C098}"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3317" tIns="46659" rIns="93317" bIns="4665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wrap="square" lIns="93317" tIns="46659" rIns="93317" bIns="46659" numCol="1" anchor="t" anchorCtr="0" compatLnSpc="1">
            <a:prstTxWarp prst="textNoShape">
              <a:avLst/>
            </a:prstTxWarp>
          </a:bodyPr>
          <a:lstStyle>
            <a:lvl1pPr algn="r">
              <a:defRPr sz="1200"/>
            </a:lvl1pPr>
          </a:lstStyle>
          <a:p>
            <a:fld id="{FEF556D3-1C4F-429A-BB11-0A36035BADD1}" type="datetimeFigureOut">
              <a:rPr lang="en-US"/>
              <a:pPr/>
              <a:t>3/31/2020</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3317" tIns="46659" rIns="93317" bIns="4665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wrap="square" lIns="93317" tIns="46659" rIns="93317" bIns="46659" numCol="1" anchor="b" anchorCtr="0" compatLnSpc="1">
            <a:prstTxWarp prst="textNoShape">
              <a:avLst/>
            </a:prstTxWarp>
          </a:bodyPr>
          <a:lstStyle>
            <a:lvl1pPr algn="r">
              <a:defRPr sz="1200"/>
            </a:lvl1pPr>
          </a:lstStyle>
          <a:p>
            <a:fld id="{C8C126BD-5B0F-4063-8E4F-025E58A23C39}" type="slidenum">
              <a:rPr lang="en-US"/>
              <a:pPr/>
              <a:t>‹#›</a:t>
            </a:fld>
            <a:endParaRPr lang="en-US"/>
          </a:p>
        </p:txBody>
      </p:sp>
    </p:spTree>
    <p:extLst>
      <p:ext uri="{BB962C8B-B14F-4D97-AF65-F5344CB8AC3E}">
        <p14:creationId xmlns:p14="http://schemas.microsoft.com/office/powerpoint/2010/main" val="3429868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3317" tIns="46659" rIns="93317" bIns="4665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7531" y="0"/>
            <a:ext cx="3043979" cy="465773"/>
          </a:xfrm>
          <a:prstGeom prst="rect">
            <a:avLst/>
          </a:prstGeom>
        </p:spPr>
        <p:txBody>
          <a:bodyPr vert="horz" wrap="square" lIns="93317" tIns="46659" rIns="93317" bIns="46659" numCol="1" anchor="t" anchorCtr="0" compatLnSpc="1">
            <a:prstTxWarp prst="textNoShape">
              <a:avLst/>
            </a:prstTxWarp>
          </a:bodyPr>
          <a:lstStyle>
            <a:lvl1pPr algn="r">
              <a:defRPr sz="1200"/>
            </a:lvl1pPr>
          </a:lstStyle>
          <a:p>
            <a:fld id="{06C4008C-2B79-4C19-9E0B-89E58B6D3082}" type="datetimeFigureOut">
              <a:rPr lang="en-US"/>
              <a:pPr/>
              <a:t>3/31/2020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dirty="0" smtClean="0"/>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3317" tIns="46659" rIns="93317" bIns="4665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8841738"/>
            <a:ext cx="3043979" cy="465773"/>
          </a:xfrm>
          <a:prstGeom prst="rect">
            <a:avLst/>
          </a:prstGeom>
        </p:spPr>
        <p:txBody>
          <a:bodyPr vert="horz" lIns="93317" tIns="46659" rIns="93317" bIns="4665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wrap="square" lIns="93317" tIns="46659" rIns="93317" bIns="46659" numCol="1" anchor="b" anchorCtr="0" compatLnSpc="1">
            <a:prstTxWarp prst="textNoShape">
              <a:avLst/>
            </a:prstTxWarp>
          </a:bodyPr>
          <a:lstStyle>
            <a:lvl1pPr algn="r">
              <a:defRPr sz="1200"/>
            </a:lvl1pPr>
          </a:lstStyle>
          <a:p>
            <a:fld id="{2BD0F4D3-A369-4E7E-8A3D-517EC289D556}" type="slidenum">
              <a:rPr lang="en-US"/>
              <a:pPr/>
              <a:t>‹#›</a:t>
            </a:fld>
            <a:endParaRPr lang="en-US"/>
          </a:p>
        </p:txBody>
      </p:sp>
    </p:spTree>
    <p:extLst>
      <p:ext uri="{BB962C8B-B14F-4D97-AF65-F5344CB8AC3E}">
        <p14:creationId xmlns:p14="http://schemas.microsoft.com/office/powerpoint/2010/main" val="1973214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1</a:t>
            </a:fld>
            <a:endParaRPr lang="en-US"/>
          </a:p>
        </p:txBody>
      </p:sp>
    </p:spTree>
    <p:extLst>
      <p:ext uri="{BB962C8B-B14F-4D97-AF65-F5344CB8AC3E}">
        <p14:creationId xmlns:p14="http://schemas.microsoft.com/office/powerpoint/2010/main" val="308245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MIN</a:t>
            </a:r>
          </a:p>
          <a:p>
            <a:r>
              <a:rPr lang="en-US" dirty="0" smtClean="0"/>
              <a:t>Help students</a:t>
            </a:r>
            <a:r>
              <a:rPr lang="en-US" baseline="0" dirty="0" smtClean="0"/>
              <a:t> find the list via hyperlinks on BB or here</a:t>
            </a:r>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10</a:t>
            </a:fld>
            <a:endParaRPr lang="en-US"/>
          </a:p>
        </p:txBody>
      </p:sp>
    </p:spTree>
    <p:extLst>
      <p:ext uri="{BB962C8B-B14F-4D97-AF65-F5344CB8AC3E}">
        <p14:creationId xmlns:p14="http://schemas.microsoft.com/office/powerpoint/2010/main" val="66345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11</a:t>
            </a:fld>
            <a:endParaRPr lang="en-US"/>
          </a:p>
        </p:txBody>
      </p:sp>
    </p:spTree>
    <p:extLst>
      <p:ext uri="{BB962C8B-B14F-4D97-AF65-F5344CB8AC3E}">
        <p14:creationId xmlns:p14="http://schemas.microsoft.com/office/powerpoint/2010/main" val="213169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a:t>
            </a:r>
          </a:p>
        </p:txBody>
      </p:sp>
      <p:sp>
        <p:nvSpPr>
          <p:cNvPr id="4" name="Slide Number Placeholder 3"/>
          <p:cNvSpPr>
            <a:spLocks noGrp="1"/>
          </p:cNvSpPr>
          <p:nvPr>
            <p:ph type="sldNum" sz="quarter" idx="10"/>
          </p:nvPr>
        </p:nvSpPr>
        <p:spPr/>
        <p:txBody>
          <a:bodyPr/>
          <a:lstStyle/>
          <a:p>
            <a:fld id="{2BD0F4D3-A369-4E7E-8A3D-517EC289D556}" type="slidenum">
              <a:rPr lang="en-US" smtClean="0"/>
              <a:pPr/>
              <a:t>12</a:t>
            </a:fld>
            <a:endParaRPr lang="en-US"/>
          </a:p>
        </p:txBody>
      </p:sp>
    </p:spTree>
    <p:extLst>
      <p:ext uri="{BB962C8B-B14F-4D97-AF65-F5344CB8AC3E}">
        <p14:creationId xmlns:p14="http://schemas.microsoft.com/office/powerpoint/2010/main" val="364687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a:t>
            </a:r>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13</a:t>
            </a:fld>
            <a:endParaRPr lang="en-US"/>
          </a:p>
        </p:txBody>
      </p:sp>
    </p:spTree>
    <p:extLst>
      <p:ext uri="{BB962C8B-B14F-4D97-AF65-F5344CB8AC3E}">
        <p14:creationId xmlns:p14="http://schemas.microsoft.com/office/powerpoint/2010/main" val="361421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 MIN</a:t>
            </a:r>
          </a:p>
        </p:txBody>
      </p:sp>
      <p:sp>
        <p:nvSpPr>
          <p:cNvPr id="4" name="Slide Number Placeholder 3"/>
          <p:cNvSpPr>
            <a:spLocks noGrp="1"/>
          </p:cNvSpPr>
          <p:nvPr>
            <p:ph type="sldNum" sz="quarter" idx="10"/>
          </p:nvPr>
        </p:nvSpPr>
        <p:spPr/>
        <p:txBody>
          <a:bodyPr/>
          <a:lstStyle/>
          <a:p>
            <a:fld id="{2BD0F4D3-A369-4E7E-8A3D-517EC289D556}" type="slidenum">
              <a:rPr lang="en-US" smtClean="0"/>
              <a:pPr/>
              <a:t>14</a:t>
            </a:fld>
            <a:endParaRPr lang="en-US"/>
          </a:p>
        </p:txBody>
      </p:sp>
    </p:spTree>
    <p:extLst>
      <p:ext uri="{BB962C8B-B14F-4D97-AF65-F5344CB8AC3E}">
        <p14:creationId xmlns:p14="http://schemas.microsoft.com/office/powerpoint/2010/main" val="36584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a:t>
            </a:r>
          </a:p>
          <a:p>
            <a:endParaRPr lang="en-US" dirty="0" smtClean="0"/>
          </a:p>
          <a:p>
            <a:r>
              <a:rPr lang="en-US" dirty="0" smtClean="0"/>
              <a:t>UMT</a:t>
            </a:r>
            <a:r>
              <a:rPr lang="en-US" baseline="0" dirty="0" smtClean="0"/>
              <a:t> Technical Chain</a:t>
            </a:r>
          </a:p>
          <a:p>
            <a:r>
              <a:rPr lang="en-US" baseline="0" dirty="0" smtClean="0"/>
              <a:t>UMT Chain vs Chain of Command </a:t>
            </a:r>
          </a:p>
          <a:p>
            <a:r>
              <a:rPr lang="en-US" baseline="0" dirty="0" smtClean="0"/>
              <a:t>Training Absences </a:t>
            </a:r>
            <a:endParaRPr lang="en-US" dirty="0" smtClean="0"/>
          </a:p>
        </p:txBody>
      </p:sp>
      <p:sp>
        <p:nvSpPr>
          <p:cNvPr id="4" name="Slide Number Placeholder 3"/>
          <p:cNvSpPr>
            <a:spLocks noGrp="1"/>
          </p:cNvSpPr>
          <p:nvPr>
            <p:ph type="sldNum" sz="quarter" idx="10"/>
          </p:nvPr>
        </p:nvSpPr>
        <p:spPr/>
        <p:txBody>
          <a:bodyPr/>
          <a:lstStyle/>
          <a:p>
            <a:fld id="{2BD0F4D3-A369-4E7E-8A3D-517EC289D556}" type="slidenum">
              <a:rPr lang="en-US" smtClean="0"/>
              <a:pPr/>
              <a:t>15</a:t>
            </a:fld>
            <a:endParaRPr lang="en-US"/>
          </a:p>
        </p:txBody>
      </p:sp>
    </p:spTree>
    <p:extLst>
      <p:ext uri="{BB962C8B-B14F-4D97-AF65-F5344CB8AC3E}">
        <p14:creationId xmlns:p14="http://schemas.microsoft.com/office/powerpoint/2010/main" val="70610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 sample of the format you will use for the Training Plan. This format is found on blackboard under Lessons -&gt; Sample Products -&gt; Training Plans -&gt; and is named</a:t>
            </a:r>
            <a:r>
              <a:rPr lang="en-US" baseline="0" dirty="0" smtClean="0"/>
              <a:t> FY15 Training Master Spreadsheet – UMT.xlsx  </a:t>
            </a:r>
            <a:r>
              <a:rPr lang="en-US" sz="1200" b="1" dirty="0" smtClean="0"/>
              <a:t>Recommendation: </a:t>
            </a:r>
            <a:r>
              <a:rPr lang="en-US" sz="1200" dirty="0" smtClean="0"/>
              <a:t>color code the various categories of training specified in the rubric to avoid any possible confusion and add a color legend to the spreadsheet.</a:t>
            </a:r>
          </a:p>
          <a:p>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16</a:t>
            </a:fld>
            <a:endParaRPr lang="en-US"/>
          </a:p>
        </p:txBody>
      </p:sp>
    </p:spTree>
    <p:extLst>
      <p:ext uri="{BB962C8B-B14F-4D97-AF65-F5344CB8AC3E}">
        <p14:creationId xmlns:p14="http://schemas.microsoft.com/office/powerpoint/2010/main" val="3202667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17</a:t>
            </a:fld>
            <a:endParaRPr lang="en-US"/>
          </a:p>
        </p:txBody>
      </p:sp>
    </p:spTree>
    <p:extLst>
      <p:ext uri="{BB962C8B-B14F-4D97-AF65-F5344CB8AC3E}">
        <p14:creationId xmlns:p14="http://schemas.microsoft.com/office/powerpoint/2010/main" val="395511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training domains: operational, institutional and self-development.  The addition of Individual Critical Tasks in the overlap above is an effort to show the importance of critical tasks (CT) in all three domains.  CTs are introduced in the institutional domain and are sustained and developed to competency in the operational and self-development domains, respectively.  </a:t>
            </a:r>
            <a:endParaRPr lang="en-US" dirty="0"/>
          </a:p>
        </p:txBody>
      </p:sp>
      <p:sp>
        <p:nvSpPr>
          <p:cNvPr id="4" name="Slide Number Placeholder 3"/>
          <p:cNvSpPr>
            <a:spLocks noGrp="1"/>
          </p:cNvSpPr>
          <p:nvPr>
            <p:ph type="sldNum" sz="quarter" idx="10"/>
          </p:nvPr>
        </p:nvSpPr>
        <p:spPr/>
        <p:txBody>
          <a:bodyPr/>
          <a:lstStyle/>
          <a:p>
            <a:fld id="{37141296-6E7F-4526-BFD3-A951699174C9}" type="slidenum">
              <a:rPr lang="en-US" smtClean="0"/>
              <a:t>2</a:t>
            </a:fld>
            <a:endParaRPr lang="en-US"/>
          </a:p>
        </p:txBody>
      </p:sp>
    </p:spTree>
    <p:extLst>
      <p:ext uri="{BB962C8B-B14F-4D97-AF65-F5344CB8AC3E}">
        <p14:creationId xmlns:p14="http://schemas.microsoft.com/office/powerpoint/2010/main" val="215674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3</a:t>
            </a:fld>
            <a:endParaRPr lang="en-US"/>
          </a:p>
        </p:txBody>
      </p:sp>
    </p:spTree>
    <p:extLst>
      <p:ext uri="{BB962C8B-B14F-4D97-AF65-F5344CB8AC3E}">
        <p14:creationId xmlns:p14="http://schemas.microsoft.com/office/powerpoint/2010/main" val="95942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4</a:t>
            </a:fld>
            <a:endParaRPr lang="en-US" dirty="0"/>
          </a:p>
        </p:txBody>
      </p:sp>
    </p:spTree>
    <p:extLst>
      <p:ext uri="{BB962C8B-B14F-4D97-AF65-F5344CB8AC3E}">
        <p14:creationId xmlns:p14="http://schemas.microsoft.com/office/powerpoint/2010/main" val="265183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Responses</a:t>
            </a:r>
            <a:r>
              <a:rPr lang="en-US" baseline="0" dirty="0" smtClean="0"/>
              <a:t> on the whiteboard (10 mins)</a:t>
            </a:r>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5</a:t>
            </a:fld>
            <a:endParaRPr lang="en-US"/>
          </a:p>
        </p:txBody>
      </p:sp>
    </p:spTree>
    <p:extLst>
      <p:ext uri="{BB962C8B-B14F-4D97-AF65-F5344CB8AC3E}">
        <p14:creationId xmlns:p14="http://schemas.microsoft.com/office/powerpoint/2010/main" val="286499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6</a:t>
            </a:fld>
            <a:endParaRPr lang="en-US"/>
          </a:p>
        </p:txBody>
      </p:sp>
    </p:spTree>
    <p:extLst>
      <p:ext uri="{BB962C8B-B14F-4D97-AF65-F5344CB8AC3E}">
        <p14:creationId xmlns:p14="http://schemas.microsoft.com/office/powerpoint/2010/main" val="350430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tables (30 minute</a:t>
            </a:r>
            <a:r>
              <a:rPr lang="en-US" baseline="0" dirty="0" smtClean="0"/>
              <a:t> total; 20</a:t>
            </a:r>
            <a:r>
              <a:rPr lang="en-US" dirty="0" smtClean="0"/>
              <a:t> minute</a:t>
            </a:r>
            <a:r>
              <a:rPr lang="en-US" baseline="0" dirty="0" smtClean="0"/>
              <a:t> discussion; each groups presents and main reason/s why, 10 minutes)</a:t>
            </a:r>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7</a:t>
            </a:fld>
            <a:endParaRPr lang="en-US"/>
          </a:p>
        </p:txBody>
      </p:sp>
    </p:spTree>
    <p:extLst>
      <p:ext uri="{BB962C8B-B14F-4D97-AF65-F5344CB8AC3E}">
        <p14:creationId xmlns:p14="http://schemas.microsoft.com/office/powerpoint/2010/main" val="376222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MIN</a:t>
            </a:r>
          </a:p>
          <a:p>
            <a:r>
              <a:rPr lang="en-US" dirty="0" smtClean="0"/>
              <a:t>Help students</a:t>
            </a:r>
            <a:r>
              <a:rPr lang="en-US" baseline="0" dirty="0" smtClean="0"/>
              <a:t> find the list via hyperlinks on BB or here</a:t>
            </a:r>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8</a:t>
            </a:fld>
            <a:endParaRPr lang="en-US"/>
          </a:p>
        </p:txBody>
      </p:sp>
    </p:spTree>
    <p:extLst>
      <p:ext uri="{BB962C8B-B14F-4D97-AF65-F5344CB8AC3E}">
        <p14:creationId xmlns:p14="http://schemas.microsoft.com/office/powerpoint/2010/main" val="17502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MIN</a:t>
            </a:r>
          </a:p>
          <a:p>
            <a:r>
              <a:rPr lang="en-US" dirty="0" smtClean="0"/>
              <a:t>Help students</a:t>
            </a:r>
            <a:r>
              <a:rPr lang="en-US" baseline="0" dirty="0" smtClean="0"/>
              <a:t> find the list via hyperlinks on BB or here</a:t>
            </a:r>
            <a:endParaRPr lang="en-US" dirty="0"/>
          </a:p>
        </p:txBody>
      </p:sp>
      <p:sp>
        <p:nvSpPr>
          <p:cNvPr id="4" name="Slide Number Placeholder 3"/>
          <p:cNvSpPr>
            <a:spLocks noGrp="1"/>
          </p:cNvSpPr>
          <p:nvPr>
            <p:ph type="sldNum" sz="quarter" idx="10"/>
          </p:nvPr>
        </p:nvSpPr>
        <p:spPr/>
        <p:txBody>
          <a:bodyPr/>
          <a:lstStyle/>
          <a:p>
            <a:fld id="{2BD0F4D3-A369-4E7E-8A3D-517EC289D556}" type="slidenum">
              <a:rPr lang="en-US" smtClean="0"/>
              <a:pPr/>
              <a:t>9</a:t>
            </a:fld>
            <a:endParaRPr lang="en-US"/>
          </a:p>
        </p:txBody>
      </p:sp>
    </p:spTree>
    <p:extLst>
      <p:ext uri="{BB962C8B-B14F-4D97-AF65-F5344CB8AC3E}">
        <p14:creationId xmlns:p14="http://schemas.microsoft.com/office/powerpoint/2010/main" val="307036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45142" y="1215278"/>
            <a:ext cx="7400925" cy="4714874"/>
          </a:xfrm>
          <a:prstGeom prst="rect">
            <a:avLst/>
          </a:prstGeom>
          <a:noFill/>
          <a:ln w="9525">
            <a:noFill/>
            <a:miter lim="800000"/>
            <a:headEnd/>
            <a:tailEnd/>
          </a:ln>
        </p:spPr>
        <p:txBody>
          <a:bodyPr/>
          <a:lstStyle>
            <a:lvl1pPr marL="0" indent="0">
              <a:buNone/>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Slide Number Placeholder 5"/>
          <p:cNvSpPr>
            <a:spLocks noGrp="1"/>
          </p:cNvSpPr>
          <p:nvPr>
            <p:ph type="sldNum" sz="quarter" idx="10"/>
          </p:nvPr>
        </p:nvSpPr>
        <p:spPr/>
        <p:txBody>
          <a:bodyPr/>
          <a:lstStyle>
            <a:lvl1pPr>
              <a:defRPr/>
            </a:lvl1pPr>
          </a:lstStyle>
          <a:p>
            <a:fld id="{0720D076-B867-4310-B849-9D67C90AB3E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bg1"/>
        </a:solid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CC9ABB31-BADB-4F00-8B28-1752C2574BC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Blank">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st Page with camo">
    <p:bg>
      <p:bgPr>
        <a:blipFill dpi="0" rotWithShape="0">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94 w 10000"/>
              <a:gd name="connsiteY21" fmla="*/ 7696 h 10000"/>
              <a:gd name="connsiteX22" fmla="*/ 6820 w 10000"/>
              <a:gd name="connsiteY22" fmla="*/ 7716 h 10000"/>
              <a:gd name="connsiteX23" fmla="*/ 6837 w 10000"/>
              <a:gd name="connsiteY23" fmla="*/ 7733 h 10000"/>
              <a:gd name="connsiteX24" fmla="*/ 6864 w 10000"/>
              <a:gd name="connsiteY24" fmla="*/ 7770 h 10000"/>
              <a:gd name="connsiteX25" fmla="*/ 6879 w 10000"/>
              <a:gd name="connsiteY25" fmla="*/ 7809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82 w 10000"/>
              <a:gd name="connsiteY21" fmla="*/ 7692 h 10000"/>
              <a:gd name="connsiteX22" fmla="*/ 6820 w 10000"/>
              <a:gd name="connsiteY22" fmla="*/ 7716 h 10000"/>
              <a:gd name="connsiteX23" fmla="*/ 6837 w 10000"/>
              <a:gd name="connsiteY23" fmla="*/ 7733 h 10000"/>
              <a:gd name="connsiteX24" fmla="*/ 6864 w 10000"/>
              <a:gd name="connsiteY24" fmla="*/ 7770 h 10000"/>
              <a:gd name="connsiteX25" fmla="*/ 6879 w 10000"/>
              <a:gd name="connsiteY25" fmla="*/ 7809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82 w 10000"/>
              <a:gd name="connsiteY21" fmla="*/ 7692 h 10000"/>
              <a:gd name="connsiteX22" fmla="*/ 6820 w 10000"/>
              <a:gd name="connsiteY22" fmla="*/ 7716 h 10000"/>
              <a:gd name="connsiteX23" fmla="*/ 6837 w 10000"/>
              <a:gd name="connsiteY23" fmla="*/ 7733 h 10000"/>
              <a:gd name="connsiteX24" fmla="*/ 6864 w 10000"/>
              <a:gd name="connsiteY24" fmla="*/ 7770 h 10000"/>
              <a:gd name="connsiteX25" fmla="*/ 6882 w 10000"/>
              <a:gd name="connsiteY25" fmla="*/ 7821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000" h="10000">
                <a:moveTo>
                  <a:pt x="9255" y="0"/>
                </a:moveTo>
                <a:lnTo>
                  <a:pt x="163" y="0"/>
                </a:lnTo>
                <a:cubicBezTo>
                  <a:pt x="152" y="2"/>
                  <a:pt x="141" y="3"/>
                  <a:pt x="130" y="5"/>
                </a:cubicBezTo>
                <a:lnTo>
                  <a:pt x="100" y="20"/>
                </a:lnTo>
                <a:cubicBezTo>
                  <a:pt x="90" y="26"/>
                  <a:pt x="80" y="33"/>
                  <a:pt x="70" y="39"/>
                </a:cubicBezTo>
                <a:cubicBezTo>
                  <a:pt x="63" y="49"/>
                  <a:pt x="55" y="59"/>
                  <a:pt x="48" y="69"/>
                </a:cubicBezTo>
                <a:cubicBezTo>
                  <a:pt x="41" y="79"/>
                  <a:pt x="33" y="88"/>
                  <a:pt x="26" y="98"/>
                </a:cubicBezTo>
                <a:cubicBezTo>
                  <a:pt x="21" y="111"/>
                  <a:pt x="16" y="125"/>
                  <a:pt x="11" y="138"/>
                </a:cubicBezTo>
                <a:cubicBezTo>
                  <a:pt x="7" y="151"/>
                  <a:pt x="4" y="164"/>
                  <a:pt x="0" y="177"/>
                </a:cubicBezTo>
                <a:lnTo>
                  <a:pt x="0" y="221"/>
                </a:lnTo>
                <a:lnTo>
                  <a:pt x="0" y="7451"/>
                </a:lnTo>
                <a:cubicBezTo>
                  <a:pt x="1" y="7467"/>
                  <a:pt x="3" y="7484"/>
                  <a:pt x="4" y="7500"/>
                </a:cubicBezTo>
                <a:cubicBezTo>
                  <a:pt x="6" y="7513"/>
                  <a:pt x="9" y="7526"/>
                  <a:pt x="11" y="7539"/>
                </a:cubicBezTo>
                <a:cubicBezTo>
                  <a:pt x="17" y="7552"/>
                  <a:pt x="24" y="7566"/>
                  <a:pt x="30" y="7579"/>
                </a:cubicBezTo>
                <a:cubicBezTo>
                  <a:pt x="36" y="7590"/>
                  <a:pt x="42" y="7602"/>
                  <a:pt x="48" y="7613"/>
                </a:cubicBezTo>
                <a:lnTo>
                  <a:pt x="74" y="7642"/>
                </a:lnTo>
                <a:cubicBezTo>
                  <a:pt x="84" y="7649"/>
                  <a:pt x="94" y="7655"/>
                  <a:pt x="104" y="7662"/>
                </a:cubicBezTo>
                <a:lnTo>
                  <a:pt x="137" y="7677"/>
                </a:lnTo>
                <a:cubicBezTo>
                  <a:pt x="148" y="7679"/>
                  <a:pt x="159" y="7680"/>
                  <a:pt x="170" y="7682"/>
                </a:cubicBezTo>
                <a:lnTo>
                  <a:pt x="6723" y="7682"/>
                </a:lnTo>
                <a:lnTo>
                  <a:pt x="6761" y="7682"/>
                </a:lnTo>
                <a:cubicBezTo>
                  <a:pt x="6772" y="7687"/>
                  <a:pt x="6771" y="7687"/>
                  <a:pt x="6782" y="7692"/>
                </a:cubicBezTo>
                <a:cubicBezTo>
                  <a:pt x="6795" y="7700"/>
                  <a:pt x="6807" y="7708"/>
                  <a:pt x="6820" y="7716"/>
                </a:cubicBezTo>
                <a:lnTo>
                  <a:pt x="6837" y="7733"/>
                </a:lnTo>
                <a:cubicBezTo>
                  <a:pt x="6846" y="7745"/>
                  <a:pt x="6855" y="7758"/>
                  <a:pt x="6864" y="7770"/>
                </a:cubicBezTo>
                <a:lnTo>
                  <a:pt x="6882" y="7821"/>
                </a:lnTo>
                <a:cubicBezTo>
                  <a:pt x="6886" y="7836"/>
                  <a:pt x="6886" y="7839"/>
                  <a:pt x="6890" y="7854"/>
                </a:cubicBezTo>
                <a:lnTo>
                  <a:pt x="6890" y="7898"/>
                </a:lnTo>
                <a:lnTo>
                  <a:pt x="6890" y="9745"/>
                </a:lnTo>
                <a:cubicBezTo>
                  <a:pt x="6891" y="9763"/>
                  <a:pt x="6893" y="9781"/>
                  <a:pt x="6894" y="9799"/>
                </a:cubicBezTo>
                <a:cubicBezTo>
                  <a:pt x="6898" y="9815"/>
                  <a:pt x="6901" y="9832"/>
                  <a:pt x="6905" y="9848"/>
                </a:cubicBezTo>
                <a:cubicBezTo>
                  <a:pt x="6911" y="9863"/>
                  <a:pt x="6918" y="9877"/>
                  <a:pt x="6924" y="9892"/>
                </a:cubicBezTo>
                <a:cubicBezTo>
                  <a:pt x="6933" y="9903"/>
                  <a:pt x="6941" y="9915"/>
                  <a:pt x="6950" y="9926"/>
                </a:cubicBezTo>
                <a:cubicBezTo>
                  <a:pt x="6959" y="9938"/>
                  <a:pt x="6967" y="9949"/>
                  <a:pt x="6976" y="9961"/>
                </a:cubicBezTo>
                <a:cubicBezTo>
                  <a:pt x="6987" y="9967"/>
                  <a:pt x="6998" y="9974"/>
                  <a:pt x="7009" y="9980"/>
                </a:cubicBezTo>
                <a:cubicBezTo>
                  <a:pt x="7021" y="9985"/>
                  <a:pt x="7034" y="9990"/>
                  <a:pt x="7046" y="9995"/>
                </a:cubicBezTo>
                <a:cubicBezTo>
                  <a:pt x="7060" y="9997"/>
                  <a:pt x="7073" y="9998"/>
                  <a:pt x="7087" y="10000"/>
                </a:cubicBezTo>
                <a:lnTo>
                  <a:pt x="9807" y="10000"/>
                </a:lnTo>
                <a:cubicBezTo>
                  <a:pt x="9819" y="9998"/>
                  <a:pt x="9832" y="9997"/>
                  <a:pt x="9844" y="9995"/>
                </a:cubicBezTo>
                <a:cubicBezTo>
                  <a:pt x="9856" y="9990"/>
                  <a:pt x="9869" y="9985"/>
                  <a:pt x="9881" y="9980"/>
                </a:cubicBezTo>
                <a:cubicBezTo>
                  <a:pt x="9892" y="9974"/>
                  <a:pt x="9904" y="9967"/>
                  <a:pt x="9915" y="9961"/>
                </a:cubicBezTo>
                <a:lnTo>
                  <a:pt x="9944" y="9926"/>
                </a:lnTo>
                <a:cubicBezTo>
                  <a:pt x="9952" y="9915"/>
                  <a:pt x="9959" y="9903"/>
                  <a:pt x="9967" y="9892"/>
                </a:cubicBezTo>
                <a:cubicBezTo>
                  <a:pt x="9973" y="9877"/>
                  <a:pt x="9979" y="9863"/>
                  <a:pt x="9985" y="9848"/>
                </a:cubicBezTo>
                <a:cubicBezTo>
                  <a:pt x="9989" y="9832"/>
                  <a:pt x="9992" y="9815"/>
                  <a:pt x="9996" y="9799"/>
                </a:cubicBezTo>
                <a:cubicBezTo>
                  <a:pt x="9997" y="9781"/>
                  <a:pt x="9999" y="9763"/>
                  <a:pt x="10000" y="9745"/>
                </a:cubicBezTo>
                <a:lnTo>
                  <a:pt x="10000" y="7932"/>
                </a:lnTo>
                <a:cubicBezTo>
                  <a:pt x="9999" y="7916"/>
                  <a:pt x="9997" y="7899"/>
                  <a:pt x="9996" y="7883"/>
                </a:cubicBezTo>
                <a:cubicBezTo>
                  <a:pt x="9992" y="7867"/>
                  <a:pt x="9989" y="7850"/>
                  <a:pt x="9985" y="7834"/>
                </a:cubicBezTo>
                <a:lnTo>
                  <a:pt x="9967" y="7795"/>
                </a:lnTo>
                <a:cubicBezTo>
                  <a:pt x="9959" y="7782"/>
                  <a:pt x="9952" y="7768"/>
                  <a:pt x="9944" y="7755"/>
                </a:cubicBezTo>
                <a:lnTo>
                  <a:pt x="9915" y="7726"/>
                </a:lnTo>
                <a:cubicBezTo>
                  <a:pt x="9905" y="7718"/>
                  <a:pt x="9895" y="7709"/>
                  <a:pt x="9885" y="7701"/>
                </a:cubicBezTo>
                <a:cubicBezTo>
                  <a:pt x="9873" y="7696"/>
                  <a:pt x="9860" y="7692"/>
                  <a:pt x="9848" y="7687"/>
                </a:cubicBezTo>
                <a:cubicBezTo>
                  <a:pt x="9836" y="7685"/>
                  <a:pt x="9823" y="7684"/>
                  <a:pt x="9811" y="7682"/>
                </a:cubicBezTo>
                <a:lnTo>
                  <a:pt x="9563" y="7682"/>
                </a:lnTo>
                <a:cubicBezTo>
                  <a:pt x="9553" y="7680"/>
                  <a:pt x="9543" y="7679"/>
                  <a:pt x="9533" y="7677"/>
                </a:cubicBezTo>
                <a:lnTo>
                  <a:pt x="9503" y="7662"/>
                </a:lnTo>
                <a:cubicBezTo>
                  <a:pt x="9496" y="7655"/>
                  <a:pt x="9488" y="7649"/>
                  <a:pt x="9481" y="7642"/>
                </a:cubicBezTo>
                <a:cubicBezTo>
                  <a:pt x="9474" y="7632"/>
                  <a:pt x="9466" y="7623"/>
                  <a:pt x="9459" y="7613"/>
                </a:cubicBezTo>
                <a:cubicBezTo>
                  <a:pt x="9454" y="7602"/>
                  <a:pt x="9449" y="7590"/>
                  <a:pt x="9444" y="7579"/>
                </a:cubicBezTo>
                <a:cubicBezTo>
                  <a:pt x="9439" y="7567"/>
                  <a:pt x="9434" y="7556"/>
                  <a:pt x="9429" y="7544"/>
                </a:cubicBezTo>
                <a:cubicBezTo>
                  <a:pt x="9427" y="7529"/>
                  <a:pt x="9424" y="7515"/>
                  <a:pt x="9422" y="7500"/>
                </a:cubicBezTo>
                <a:cubicBezTo>
                  <a:pt x="9421" y="7485"/>
                  <a:pt x="9419" y="7471"/>
                  <a:pt x="9418" y="7456"/>
                </a:cubicBezTo>
                <a:cubicBezTo>
                  <a:pt x="9419" y="5044"/>
                  <a:pt x="9421" y="2633"/>
                  <a:pt x="9422" y="221"/>
                </a:cubicBezTo>
                <a:cubicBezTo>
                  <a:pt x="9421" y="206"/>
                  <a:pt x="9419" y="192"/>
                  <a:pt x="9418" y="177"/>
                </a:cubicBezTo>
                <a:cubicBezTo>
                  <a:pt x="9414" y="164"/>
                  <a:pt x="9411" y="151"/>
                  <a:pt x="9407" y="138"/>
                </a:cubicBezTo>
                <a:cubicBezTo>
                  <a:pt x="9402" y="125"/>
                  <a:pt x="9397" y="111"/>
                  <a:pt x="9392" y="98"/>
                </a:cubicBezTo>
                <a:cubicBezTo>
                  <a:pt x="9385" y="88"/>
                  <a:pt x="9377" y="79"/>
                  <a:pt x="9370" y="69"/>
                </a:cubicBezTo>
                <a:cubicBezTo>
                  <a:pt x="9363" y="59"/>
                  <a:pt x="9355" y="49"/>
                  <a:pt x="9348" y="39"/>
                </a:cubicBezTo>
                <a:cubicBezTo>
                  <a:pt x="9338" y="33"/>
                  <a:pt x="9328" y="26"/>
                  <a:pt x="9318" y="20"/>
                </a:cubicBezTo>
                <a:lnTo>
                  <a:pt x="9288" y="5"/>
                </a:lnTo>
                <a:cubicBezTo>
                  <a:pt x="9277" y="3"/>
                  <a:pt x="9266" y="2"/>
                  <a:pt x="9255" y="0"/>
                </a:cubicBezTo>
                <a:close/>
              </a:path>
            </a:pathLst>
          </a:custGeom>
          <a:solidFill>
            <a:srgbClr val="32362C">
              <a:alpha val="89018"/>
            </a:srgbClr>
          </a:solidFill>
          <a:ln w="9525">
            <a:noFill/>
            <a:round/>
            <a:headEnd/>
            <a:tailEnd/>
          </a:ln>
        </p:spPr>
        <p:txBody>
          <a:bodyPr/>
          <a:lstStyle/>
          <a:p>
            <a:endParaRPr lang="en-US">
              <a:solidFill>
                <a:srgbClr val="000000"/>
              </a:solidFill>
            </a:endParaRPr>
          </a:p>
        </p:txBody>
      </p:sp>
      <p:pic>
        <p:nvPicPr>
          <p:cNvPr id="5" name="Picture 18"/>
          <p:cNvPicPr>
            <a:picLocks noChangeAspect="1"/>
          </p:cNvPicPr>
          <p:nvPr/>
        </p:nvPicPr>
        <p:blipFill>
          <a:blip r:embed="rId3"/>
          <a:srcRect/>
          <a:stretch>
            <a:fillRect/>
          </a:stretch>
        </p:blipFill>
        <p:spPr bwMode="auto">
          <a:xfrm>
            <a:off x="7110805" y="5118100"/>
            <a:ext cx="1731962" cy="1504950"/>
          </a:xfrm>
          <a:prstGeom prst="rect">
            <a:avLst/>
          </a:prstGeom>
          <a:noFill/>
          <a:ln w="9525">
            <a:noFill/>
            <a:miter lim="800000"/>
            <a:headEnd/>
            <a:tailEnd/>
          </a:ln>
        </p:spPr>
      </p:pic>
      <p:sp>
        <p:nvSpPr>
          <p:cNvPr id="2"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sp>
        <p:nvSpPr>
          <p:cNvPr id="7" name="Slide Number Placeholder 5"/>
          <p:cNvSpPr>
            <a:spLocks noGrp="1"/>
          </p:cNvSpPr>
          <p:nvPr>
            <p:ph type="sldNum" sz="quarter" idx="13"/>
          </p:nvPr>
        </p:nvSpPr>
        <p:spPr/>
        <p:txBody>
          <a:bodyPr/>
          <a:lstStyle>
            <a:lvl1pPr>
              <a:defRPr>
                <a:solidFill>
                  <a:schemeClr val="bg1"/>
                </a:solidFill>
              </a:defRPr>
            </a:lvl1pPr>
          </a:lstStyle>
          <a:p>
            <a:fld id="{4F3B0510-0BA9-4131-8035-0A5C7980A2C3}" type="slidenum">
              <a:rPr lang="en-US">
                <a:solidFill>
                  <a:srgbClr val="FFFFFF"/>
                </a:solidFill>
              </a:rPr>
              <a:pPr/>
              <a:t>‹#›</a:t>
            </a:fld>
            <a:endParaRPr lang="en-US">
              <a:solidFill>
                <a:srgbClr val="FFFFFF"/>
              </a:solidFill>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41591" y="5383122"/>
            <a:ext cx="641789" cy="969059"/>
          </a:xfrm>
          <a:prstGeom prst="rect">
            <a:avLst/>
          </a:prstGeom>
        </p:spPr>
      </p:pic>
      <p:sp>
        <p:nvSpPr>
          <p:cNvPr id="3" name="TextBox 2"/>
          <p:cNvSpPr txBox="1"/>
          <p:nvPr userDrawn="1"/>
        </p:nvSpPr>
        <p:spPr>
          <a:xfrm>
            <a:off x="1296988" y="289095"/>
            <a:ext cx="6858000" cy="338554"/>
          </a:xfrm>
          <a:prstGeom prst="rect">
            <a:avLst/>
          </a:prstGeom>
          <a:noFill/>
        </p:spPr>
        <p:txBody>
          <a:bodyPr wrap="square" rtlCol="0">
            <a:spAutoFit/>
          </a:bodyPr>
          <a:lstStyle/>
          <a:p>
            <a:pPr algn="r"/>
            <a:r>
              <a:rPr lang="en-US" sz="1600" dirty="0" smtClean="0">
                <a:solidFill>
                  <a:srgbClr val="83847A"/>
                </a:solidFill>
              </a:rPr>
              <a:t>U.S. Army Chaplain Center &amp; School</a:t>
            </a:r>
            <a:endParaRPr lang="en-US" sz="1600" dirty="0">
              <a:solidFill>
                <a:srgbClr val="83847A"/>
              </a:solidFill>
            </a:endParaRPr>
          </a:p>
        </p:txBody>
      </p:sp>
      <p:sp>
        <p:nvSpPr>
          <p:cNvPr id="12" name="Rounded Rectangle 11" hidden="1"/>
          <p:cNvSpPr/>
          <p:nvPr userDrawn="1"/>
        </p:nvSpPr>
        <p:spPr>
          <a:xfrm>
            <a:off x="2128839" y="6074410"/>
            <a:ext cx="3774122" cy="548640"/>
          </a:xfrm>
          <a:prstGeom prst="roundRect">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dirty="0" smtClean="0">
                <a:solidFill>
                  <a:srgbClr val="FFFFFF"/>
                </a:solidFill>
              </a:rPr>
              <a:t>U.S. Army Chaplain Center &amp; School</a:t>
            </a:r>
          </a:p>
        </p:txBody>
      </p:sp>
      <p:cxnSp>
        <p:nvCxnSpPr>
          <p:cNvPr id="15" name="Straight Connector 14"/>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680414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1st Page with cam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94 w 10000"/>
              <a:gd name="connsiteY21" fmla="*/ 7696 h 10000"/>
              <a:gd name="connsiteX22" fmla="*/ 6820 w 10000"/>
              <a:gd name="connsiteY22" fmla="*/ 7716 h 10000"/>
              <a:gd name="connsiteX23" fmla="*/ 6837 w 10000"/>
              <a:gd name="connsiteY23" fmla="*/ 7733 h 10000"/>
              <a:gd name="connsiteX24" fmla="*/ 6864 w 10000"/>
              <a:gd name="connsiteY24" fmla="*/ 7770 h 10000"/>
              <a:gd name="connsiteX25" fmla="*/ 6879 w 10000"/>
              <a:gd name="connsiteY25" fmla="*/ 7809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82 w 10000"/>
              <a:gd name="connsiteY21" fmla="*/ 7692 h 10000"/>
              <a:gd name="connsiteX22" fmla="*/ 6820 w 10000"/>
              <a:gd name="connsiteY22" fmla="*/ 7716 h 10000"/>
              <a:gd name="connsiteX23" fmla="*/ 6837 w 10000"/>
              <a:gd name="connsiteY23" fmla="*/ 7733 h 10000"/>
              <a:gd name="connsiteX24" fmla="*/ 6864 w 10000"/>
              <a:gd name="connsiteY24" fmla="*/ 7770 h 10000"/>
              <a:gd name="connsiteX25" fmla="*/ 6879 w 10000"/>
              <a:gd name="connsiteY25" fmla="*/ 7809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 name="connsiteX0" fmla="*/ 9255 w 10000"/>
              <a:gd name="connsiteY0" fmla="*/ 0 h 10000"/>
              <a:gd name="connsiteX1" fmla="*/ 163 w 10000"/>
              <a:gd name="connsiteY1" fmla="*/ 0 h 10000"/>
              <a:gd name="connsiteX2" fmla="*/ 130 w 10000"/>
              <a:gd name="connsiteY2" fmla="*/ 5 h 10000"/>
              <a:gd name="connsiteX3" fmla="*/ 100 w 10000"/>
              <a:gd name="connsiteY3" fmla="*/ 20 h 10000"/>
              <a:gd name="connsiteX4" fmla="*/ 70 w 10000"/>
              <a:gd name="connsiteY4" fmla="*/ 39 h 10000"/>
              <a:gd name="connsiteX5" fmla="*/ 48 w 10000"/>
              <a:gd name="connsiteY5" fmla="*/ 69 h 10000"/>
              <a:gd name="connsiteX6" fmla="*/ 26 w 10000"/>
              <a:gd name="connsiteY6" fmla="*/ 98 h 10000"/>
              <a:gd name="connsiteX7" fmla="*/ 11 w 10000"/>
              <a:gd name="connsiteY7" fmla="*/ 138 h 10000"/>
              <a:gd name="connsiteX8" fmla="*/ 0 w 10000"/>
              <a:gd name="connsiteY8" fmla="*/ 177 h 10000"/>
              <a:gd name="connsiteX9" fmla="*/ 0 w 10000"/>
              <a:gd name="connsiteY9" fmla="*/ 221 h 10000"/>
              <a:gd name="connsiteX10" fmla="*/ 0 w 10000"/>
              <a:gd name="connsiteY10" fmla="*/ 7451 h 10000"/>
              <a:gd name="connsiteX11" fmla="*/ 4 w 10000"/>
              <a:gd name="connsiteY11" fmla="*/ 7500 h 10000"/>
              <a:gd name="connsiteX12" fmla="*/ 11 w 10000"/>
              <a:gd name="connsiteY12" fmla="*/ 7539 h 10000"/>
              <a:gd name="connsiteX13" fmla="*/ 30 w 10000"/>
              <a:gd name="connsiteY13" fmla="*/ 7579 h 10000"/>
              <a:gd name="connsiteX14" fmla="*/ 48 w 10000"/>
              <a:gd name="connsiteY14" fmla="*/ 7613 h 10000"/>
              <a:gd name="connsiteX15" fmla="*/ 74 w 10000"/>
              <a:gd name="connsiteY15" fmla="*/ 7642 h 10000"/>
              <a:gd name="connsiteX16" fmla="*/ 104 w 10000"/>
              <a:gd name="connsiteY16" fmla="*/ 7662 h 10000"/>
              <a:gd name="connsiteX17" fmla="*/ 137 w 10000"/>
              <a:gd name="connsiteY17" fmla="*/ 7677 h 10000"/>
              <a:gd name="connsiteX18" fmla="*/ 170 w 10000"/>
              <a:gd name="connsiteY18" fmla="*/ 7682 h 10000"/>
              <a:gd name="connsiteX19" fmla="*/ 6723 w 10000"/>
              <a:gd name="connsiteY19" fmla="*/ 7682 h 10000"/>
              <a:gd name="connsiteX20" fmla="*/ 6761 w 10000"/>
              <a:gd name="connsiteY20" fmla="*/ 7682 h 10000"/>
              <a:gd name="connsiteX21" fmla="*/ 6782 w 10000"/>
              <a:gd name="connsiteY21" fmla="*/ 7692 h 10000"/>
              <a:gd name="connsiteX22" fmla="*/ 6820 w 10000"/>
              <a:gd name="connsiteY22" fmla="*/ 7716 h 10000"/>
              <a:gd name="connsiteX23" fmla="*/ 6837 w 10000"/>
              <a:gd name="connsiteY23" fmla="*/ 7733 h 10000"/>
              <a:gd name="connsiteX24" fmla="*/ 6864 w 10000"/>
              <a:gd name="connsiteY24" fmla="*/ 7770 h 10000"/>
              <a:gd name="connsiteX25" fmla="*/ 6882 w 10000"/>
              <a:gd name="connsiteY25" fmla="*/ 7821 h 10000"/>
              <a:gd name="connsiteX26" fmla="*/ 6890 w 10000"/>
              <a:gd name="connsiteY26" fmla="*/ 7854 h 10000"/>
              <a:gd name="connsiteX27" fmla="*/ 6890 w 10000"/>
              <a:gd name="connsiteY27" fmla="*/ 7898 h 10000"/>
              <a:gd name="connsiteX28" fmla="*/ 6890 w 10000"/>
              <a:gd name="connsiteY28" fmla="*/ 9745 h 10000"/>
              <a:gd name="connsiteX29" fmla="*/ 6894 w 10000"/>
              <a:gd name="connsiteY29" fmla="*/ 9799 h 10000"/>
              <a:gd name="connsiteX30" fmla="*/ 6905 w 10000"/>
              <a:gd name="connsiteY30" fmla="*/ 9848 h 10000"/>
              <a:gd name="connsiteX31" fmla="*/ 6924 w 10000"/>
              <a:gd name="connsiteY31" fmla="*/ 9892 h 10000"/>
              <a:gd name="connsiteX32" fmla="*/ 6950 w 10000"/>
              <a:gd name="connsiteY32" fmla="*/ 9926 h 10000"/>
              <a:gd name="connsiteX33" fmla="*/ 6976 w 10000"/>
              <a:gd name="connsiteY33" fmla="*/ 9961 h 10000"/>
              <a:gd name="connsiteX34" fmla="*/ 7009 w 10000"/>
              <a:gd name="connsiteY34" fmla="*/ 9980 h 10000"/>
              <a:gd name="connsiteX35" fmla="*/ 7046 w 10000"/>
              <a:gd name="connsiteY35" fmla="*/ 9995 h 10000"/>
              <a:gd name="connsiteX36" fmla="*/ 7087 w 10000"/>
              <a:gd name="connsiteY36" fmla="*/ 10000 h 10000"/>
              <a:gd name="connsiteX37" fmla="*/ 9807 w 10000"/>
              <a:gd name="connsiteY37" fmla="*/ 10000 h 10000"/>
              <a:gd name="connsiteX38" fmla="*/ 9844 w 10000"/>
              <a:gd name="connsiteY38" fmla="*/ 9995 h 10000"/>
              <a:gd name="connsiteX39" fmla="*/ 9881 w 10000"/>
              <a:gd name="connsiteY39" fmla="*/ 9980 h 10000"/>
              <a:gd name="connsiteX40" fmla="*/ 9915 w 10000"/>
              <a:gd name="connsiteY40" fmla="*/ 9961 h 10000"/>
              <a:gd name="connsiteX41" fmla="*/ 9944 w 10000"/>
              <a:gd name="connsiteY41" fmla="*/ 9926 h 10000"/>
              <a:gd name="connsiteX42" fmla="*/ 9967 w 10000"/>
              <a:gd name="connsiteY42" fmla="*/ 9892 h 10000"/>
              <a:gd name="connsiteX43" fmla="*/ 9985 w 10000"/>
              <a:gd name="connsiteY43" fmla="*/ 9848 h 10000"/>
              <a:gd name="connsiteX44" fmla="*/ 9996 w 10000"/>
              <a:gd name="connsiteY44" fmla="*/ 9799 h 10000"/>
              <a:gd name="connsiteX45" fmla="*/ 10000 w 10000"/>
              <a:gd name="connsiteY45" fmla="*/ 9745 h 10000"/>
              <a:gd name="connsiteX46" fmla="*/ 10000 w 10000"/>
              <a:gd name="connsiteY46" fmla="*/ 7932 h 10000"/>
              <a:gd name="connsiteX47" fmla="*/ 9996 w 10000"/>
              <a:gd name="connsiteY47" fmla="*/ 7883 h 10000"/>
              <a:gd name="connsiteX48" fmla="*/ 9985 w 10000"/>
              <a:gd name="connsiteY48" fmla="*/ 7834 h 10000"/>
              <a:gd name="connsiteX49" fmla="*/ 9967 w 10000"/>
              <a:gd name="connsiteY49" fmla="*/ 7795 h 10000"/>
              <a:gd name="connsiteX50" fmla="*/ 9944 w 10000"/>
              <a:gd name="connsiteY50" fmla="*/ 7755 h 10000"/>
              <a:gd name="connsiteX51" fmla="*/ 9915 w 10000"/>
              <a:gd name="connsiteY51" fmla="*/ 7726 h 10000"/>
              <a:gd name="connsiteX52" fmla="*/ 9885 w 10000"/>
              <a:gd name="connsiteY52" fmla="*/ 7701 h 10000"/>
              <a:gd name="connsiteX53" fmla="*/ 9848 w 10000"/>
              <a:gd name="connsiteY53" fmla="*/ 7687 h 10000"/>
              <a:gd name="connsiteX54" fmla="*/ 9811 w 10000"/>
              <a:gd name="connsiteY54" fmla="*/ 7682 h 10000"/>
              <a:gd name="connsiteX55" fmla="*/ 9563 w 10000"/>
              <a:gd name="connsiteY55" fmla="*/ 7682 h 10000"/>
              <a:gd name="connsiteX56" fmla="*/ 9533 w 10000"/>
              <a:gd name="connsiteY56" fmla="*/ 7677 h 10000"/>
              <a:gd name="connsiteX57" fmla="*/ 9503 w 10000"/>
              <a:gd name="connsiteY57" fmla="*/ 7662 h 10000"/>
              <a:gd name="connsiteX58" fmla="*/ 9481 w 10000"/>
              <a:gd name="connsiteY58" fmla="*/ 7642 h 10000"/>
              <a:gd name="connsiteX59" fmla="*/ 9459 w 10000"/>
              <a:gd name="connsiteY59" fmla="*/ 7613 h 10000"/>
              <a:gd name="connsiteX60" fmla="*/ 9444 w 10000"/>
              <a:gd name="connsiteY60" fmla="*/ 7579 h 10000"/>
              <a:gd name="connsiteX61" fmla="*/ 9429 w 10000"/>
              <a:gd name="connsiteY61" fmla="*/ 7544 h 10000"/>
              <a:gd name="connsiteX62" fmla="*/ 9422 w 10000"/>
              <a:gd name="connsiteY62" fmla="*/ 7500 h 10000"/>
              <a:gd name="connsiteX63" fmla="*/ 9418 w 10000"/>
              <a:gd name="connsiteY63" fmla="*/ 7456 h 10000"/>
              <a:gd name="connsiteX64" fmla="*/ 9422 w 10000"/>
              <a:gd name="connsiteY64" fmla="*/ 221 h 10000"/>
              <a:gd name="connsiteX65" fmla="*/ 9418 w 10000"/>
              <a:gd name="connsiteY65" fmla="*/ 177 h 10000"/>
              <a:gd name="connsiteX66" fmla="*/ 9407 w 10000"/>
              <a:gd name="connsiteY66" fmla="*/ 138 h 10000"/>
              <a:gd name="connsiteX67" fmla="*/ 9392 w 10000"/>
              <a:gd name="connsiteY67" fmla="*/ 98 h 10000"/>
              <a:gd name="connsiteX68" fmla="*/ 9370 w 10000"/>
              <a:gd name="connsiteY68" fmla="*/ 69 h 10000"/>
              <a:gd name="connsiteX69" fmla="*/ 9348 w 10000"/>
              <a:gd name="connsiteY69" fmla="*/ 39 h 10000"/>
              <a:gd name="connsiteX70" fmla="*/ 9318 w 10000"/>
              <a:gd name="connsiteY70" fmla="*/ 20 h 10000"/>
              <a:gd name="connsiteX71" fmla="*/ 9288 w 10000"/>
              <a:gd name="connsiteY71" fmla="*/ 5 h 10000"/>
              <a:gd name="connsiteX72" fmla="*/ 9255 w 10000"/>
              <a:gd name="connsiteY7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000" h="10000">
                <a:moveTo>
                  <a:pt x="9255" y="0"/>
                </a:moveTo>
                <a:lnTo>
                  <a:pt x="163" y="0"/>
                </a:lnTo>
                <a:cubicBezTo>
                  <a:pt x="152" y="2"/>
                  <a:pt x="141" y="3"/>
                  <a:pt x="130" y="5"/>
                </a:cubicBezTo>
                <a:lnTo>
                  <a:pt x="100" y="20"/>
                </a:lnTo>
                <a:cubicBezTo>
                  <a:pt x="90" y="26"/>
                  <a:pt x="80" y="33"/>
                  <a:pt x="70" y="39"/>
                </a:cubicBezTo>
                <a:cubicBezTo>
                  <a:pt x="63" y="49"/>
                  <a:pt x="55" y="59"/>
                  <a:pt x="48" y="69"/>
                </a:cubicBezTo>
                <a:cubicBezTo>
                  <a:pt x="41" y="79"/>
                  <a:pt x="33" y="88"/>
                  <a:pt x="26" y="98"/>
                </a:cubicBezTo>
                <a:cubicBezTo>
                  <a:pt x="21" y="111"/>
                  <a:pt x="16" y="125"/>
                  <a:pt x="11" y="138"/>
                </a:cubicBezTo>
                <a:cubicBezTo>
                  <a:pt x="7" y="151"/>
                  <a:pt x="4" y="164"/>
                  <a:pt x="0" y="177"/>
                </a:cubicBezTo>
                <a:lnTo>
                  <a:pt x="0" y="221"/>
                </a:lnTo>
                <a:lnTo>
                  <a:pt x="0" y="7451"/>
                </a:lnTo>
                <a:cubicBezTo>
                  <a:pt x="1" y="7467"/>
                  <a:pt x="3" y="7484"/>
                  <a:pt x="4" y="7500"/>
                </a:cubicBezTo>
                <a:cubicBezTo>
                  <a:pt x="6" y="7513"/>
                  <a:pt x="9" y="7526"/>
                  <a:pt x="11" y="7539"/>
                </a:cubicBezTo>
                <a:cubicBezTo>
                  <a:pt x="17" y="7552"/>
                  <a:pt x="24" y="7566"/>
                  <a:pt x="30" y="7579"/>
                </a:cubicBezTo>
                <a:cubicBezTo>
                  <a:pt x="36" y="7590"/>
                  <a:pt x="42" y="7602"/>
                  <a:pt x="48" y="7613"/>
                </a:cubicBezTo>
                <a:lnTo>
                  <a:pt x="74" y="7642"/>
                </a:lnTo>
                <a:cubicBezTo>
                  <a:pt x="84" y="7649"/>
                  <a:pt x="94" y="7655"/>
                  <a:pt x="104" y="7662"/>
                </a:cubicBezTo>
                <a:lnTo>
                  <a:pt x="137" y="7677"/>
                </a:lnTo>
                <a:cubicBezTo>
                  <a:pt x="148" y="7679"/>
                  <a:pt x="159" y="7680"/>
                  <a:pt x="170" y="7682"/>
                </a:cubicBezTo>
                <a:lnTo>
                  <a:pt x="6723" y="7682"/>
                </a:lnTo>
                <a:lnTo>
                  <a:pt x="6761" y="7682"/>
                </a:lnTo>
                <a:cubicBezTo>
                  <a:pt x="6772" y="7687"/>
                  <a:pt x="6771" y="7687"/>
                  <a:pt x="6782" y="7692"/>
                </a:cubicBezTo>
                <a:cubicBezTo>
                  <a:pt x="6795" y="7700"/>
                  <a:pt x="6807" y="7708"/>
                  <a:pt x="6820" y="7716"/>
                </a:cubicBezTo>
                <a:lnTo>
                  <a:pt x="6837" y="7733"/>
                </a:lnTo>
                <a:cubicBezTo>
                  <a:pt x="6846" y="7745"/>
                  <a:pt x="6855" y="7758"/>
                  <a:pt x="6864" y="7770"/>
                </a:cubicBezTo>
                <a:lnTo>
                  <a:pt x="6882" y="7821"/>
                </a:lnTo>
                <a:cubicBezTo>
                  <a:pt x="6886" y="7836"/>
                  <a:pt x="6886" y="7839"/>
                  <a:pt x="6890" y="7854"/>
                </a:cubicBezTo>
                <a:lnTo>
                  <a:pt x="6890" y="7898"/>
                </a:lnTo>
                <a:lnTo>
                  <a:pt x="6890" y="9745"/>
                </a:lnTo>
                <a:cubicBezTo>
                  <a:pt x="6891" y="9763"/>
                  <a:pt x="6893" y="9781"/>
                  <a:pt x="6894" y="9799"/>
                </a:cubicBezTo>
                <a:cubicBezTo>
                  <a:pt x="6898" y="9815"/>
                  <a:pt x="6901" y="9832"/>
                  <a:pt x="6905" y="9848"/>
                </a:cubicBezTo>
                <a:cubicBezTo>
                  <a:pt x="6911" y="9863"/>
                  <a:pt x="6918" y="9877"/>
                  <a:pt x="6924" y="9892"/>
                </a:cubicBezTo>
                <a:cubicBezTo>
                  <a:pt x="6933" y="9903"/>
                  <a:pt x="6941" y="9915"/>
                  <a:pt x="6950" y="9926"/>
                </a:cubicBezTo>
                <a:cubicBezTo>
                  <a:pt x="6959" y="9938"/>
                  <a:pt x="6967" y="9949"/>
                  <a:pt x="6976" y="9961"/>
                </a:cubicBezTo>
                <a:cubicBezTo>
                  <a:pt x="6987" y="9967"/>
                  <a:pt x="6998" y="9974"/>
                  <a:pt x="7009" y="9980"/>
                </a:cubicBezTo>
                <a:cubicBezTo>
                  <a:pt x="7021" y="9985"/>
                  <a:pt x="7034" y="9990"/>
                  <a:pt x="7046" y="9995"/>
                </a:cubicBezTo>
                <a:cubicBezTo>
                  <a:pt x="7060" y="9997"/>
                  <a:pt x="7073" y="9998"/>
                  <a:pt x="7087" y="10000"/>
                </a:cubicBezTo>
                <a:lnTo>
                  <a:pt x="9807" y="10000"/>
                </a:lnTo>
                <a:cubicBezTo>
                  <a:pt x="9819" y="9998"/>
                  <a:pt x="9832" y="9997"/>
                  <a:pt x="9844" y="9995"/>
                </a:cubicBezTo>
                <a:cubicBezTo>
                  <a:pt x="9856" y="9990"/>
                  <a:pt x="9869" y="9985"/>
                  <a:pt x="9881" y="9980"/>
                </a:cubicBezTo>
                <a:cubicBezTo>
                  <a:pt x="9892" y="9974"/>
                  <a:pt x="9904" y="9967"/>
                  <a:pt x="9915" y="9961"/>
                </a:cubicBezTo>
                <a:lnTo>
                  <a:pt x="9944" y="9926"/>
                </a:lnTo>
                <a:cubicBezTo>
                  <a:pt x="9952" y="9915"/>
                  <a:pt x="9959" y="9903"/>
                  <a:pt x="9967" y="9892"/>
                </a:cubicBezTo>
                <a:cubicBezTo>
                  <a:pt x="9973" y="9877"/>
                  <a:pt x="9979" y="9863"/>
                  <a:pt x="9985" y="9848"/>
                </a:cubicBezTo>
                <a:cubicBezTo>
                  <a:pt x="9989" y="9832"/>
                  <a:pt x="9992" y="9815"/>
                  <a:pt x="9996" y="9799"/>
                </a:cubicBezTo>
                <a:cubicBezTo>
                  <a:pt x="9997" y="9781"/>
                  <a:pt x="9999" y="9763"/>
                  <a:pt x="10000" y="9745"/>
                </a:cubicBezTo>
                <a:lnTo>
                  <a:pt x="10000" y="7932"/>
                </a:lnTo>
                <a:cubicBezTo>
                  <a:pt x="9999" y="7916"/>
                  <a:pt x="9997" y="7899"/>
                  <a:pt x="9996" y="7883"/>
                </a:cubicBezTo>
                <a:cubicBezTo>
                  <a:pt x="9992" y="7867"/>
                  <a:pt x="9989" y="7850"/>
                  <a:pt x="9985" y="7834"/>
                </a:cubicBezTo>
                <a:lnTo>
                  <a:pt x="9967" y="7795"/>
                </a:lnTo>
                <a:cubicBezTo>
                  <a:pt x="9959" y="7782"/>
                  <a:pt x="9952" y="7768"/>
                  <a:pt x="9944" y="7755"/>
                </a:cubicBezTo>
                <a:lnTo>
                  <a:pt x="9915" y="7726"/>
                </a:lnTo>
                <a:cubicBezTo>
                  <a:pt x="9905" y="7718"/>
                  <a:pt x="9895" y="7709"/>
                  <a:pt x="9885" y="7701"/>
                </a:cubicBezTo>
                <a:cubicBezTo>
                  <a:pt x="9873" y="7696"/>
                  <a:pt x="9860" y="7692"/>
                  <a:pt x="9848" y="7687"/>
                </a:cubicBezTo>
                <a:cubicBezTo>
                  <a:pt x="9836" y="7685"/>
                  <a:pt x="9823" y="7684"/>
                  <a:pt x="9811" y="7682"/>
                </a:cubicBezTo>
                <a:lnTo>
                  <a:pt x="9563" y="7682"/>
                </a:lnTo>
                <a:cubicBezTo>
                  <a:pt x="9553" y="7680"/>
                  <a:pt x="9543" y="7679"/>
                  <a:pt x="9533" y="7677"/>
                </a:cubicBezTo>
                <a:lnTo>
                  <a:pt x="9503" y="7662"/>
                </a:lnTo>
                <a:cubicBezTo>
                  <a:pt x="9496" y="7655"/>
                  <a:pt x="9488" y="7649"/>
                  <a:pt x="9481" y="7642"/>
                </a:cubicBezTo>
                <a:cubicBezTo>
                  <a:pt x="9474" y="7632"/>
                  <a:pt x="9466" y="7623"/>
                  <a:pt x="9459" y="7613"/>
                </a:cubicBezTo>
                <a:cubicBezTo>
                  <a:pt x="9454" y="7602"/>
                  <a:pt x="9449" y="7590"/>
                  <a:pt x="9444" y="7579"/>
                </a:cubicBezTo>
                <a:cubicBezTo>
                  <a:pt x="9439" y="7567"/>
                  <a:pt x="9434" y="7556"/>
                  <a:pt x="9429" y="7544"/>
                </a:cubicBezTo>
                <a:cubicBezTo>
                  <a:pt x="9427" y="7529"/>
                  <a:pt x="9424" y="7515"/>
                  <a:pt x="9422" y="7500"/>
                </a:cubicBezTo>
                <a:cubicBezTo>
                  <a:pt x="9421" y="7485"/>
                  <a:pt x="9419" y="7471"/>
                  <a:pt x="9418" y="7456"/>
                </a:cubicBezTo>
                <a:cubicBezTo>
                  <a:pt x="9419" y="5044"/>
                  <a:pt x="9421" y="2633"/>
                  <a:pt x="9422" y="221"/>
                </a:cubicBezTo>
                <a:cubicBezTo>
                  <a:pt x="9421" y="206"/>
                  <a:pt x="9419" y="192"/>
                  <a:pt x="9418" y="177"/>
                </a:cubicBezTo>
                <a:cubicBezTo>
                  <a:pt x="9414" y="164"/>
                  <a:pt x="9411" y="151"/>
                  <a:pt x="9407" y="138"/>
                </a:cubicBezTo>
                <a:cubicBezTo>
                  <a:pt x="9402" y="125"/>
                  <a:pt x="9397" y="111"/>
                  <a:pt x="9392" y="98"/>
                </a:cubicBezTo>
                <a:cubicBezTo>
                  <a:pt x="9385" y="88"/>
                  <a:pt x="9377" y="79"/>
                  <a:pt x="9370" y="69"/>
                </a:cubicBezTo>
                <a:cubicBezTo>
                  <a:pt x="9363" y="59"/>
                  <a:pt x="9355" y="49"/>
                  <a:pt x="9348" y="39"/>
                </a:cubicBezTo>
                <a:cubicBezTo>
                  <a:pt x="9338" y="33"/>
                  <a:pt x="9328" y="26"/>
                  <a:pt x="9318" y="20"/>
                </a:cubicBezTo>
                <a:lnTo>
                  <a:pt x="9288" y="5"/>
                </a:lnTo>
                <a:cubicBezTo>
                  <a:pt x="9277" y="3"/>
                  <a:pt x="9266" y="2"/>
                  <a:pt x="9255" y="0"/>
                </a:cubicBezTo>
                <a:close/>
              </a:path>
            </a:pathLst>
          </a:custGeom>
          <a:solidFill>
            <a:srgbClr val="32362C">
              <a:alpha val="89018"/>
            </a:srgbClr>
          </a:solidFill>
          <a:ln w="9525">
            <a:noFill/>
            <a:round/>
            <a:headEnd/>
            <a:tailEnd/>
          </a:ln>
        </p:spPr>
        <p:txBody>
          <a:bodyPr/>
          <a:lstStyle/>
          <a:p>
            <a:endParaRPr lang="en-US">
              <a:solidFill>
                <a:srgbClr val="000000"/>
              </a:solidFill>
            </a:endParaRPr>
          </a:p>
        </p:txBody>
      </p:sp>
      <p:pic>
        <p:nvPicPr>
          <p:cNvPr id="5" name="Picture 18"/>
          <p:cNvPicPr>
            <a:picLocks noChangeAspect="1"/>
          </p:cNvPicPr>
          <p:nvPr/>
        </p:nvPicPr>
        <p:blipFill>
          <a:blip r:embed="rId3"/>
          <a:srcRect/>
          <a:stretch>
            <a:fillRect/>
          </a:stretch>
        </p:blipFill>
        <p:spPr bwMode="auto">
          <a:xfrm>
            <a:off x="7110805" y="5118100"/>
            <a:ext cx="1731962" cy="1504950"/>
          </a:xfrm>
          <a:prstGeom prst="rect">
            <a:avLst/>
          </a:prstGeom>
          <a:noFill/>
          <a:ln w="9525">
            <a:noFill/>
            <a:miter lim="800000"/>
            <a:headEnd/>
            <a:tailEnd/>
          </a:ln>
        </p:spPr>
      </p:pic>
      <p:sp>
        <p:nvSpPr>
          <p:cNvPr id="2"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dirty="0" smtClean="0"/>
              <a:t>Click to edit Master text styles</a:t>
            </a:r>
          </a:p>
        </p:txBody>
      </p:sp>
      <p:sp>
        <p:nvSpPr>
          <p:cNvPr id="7" name="Slide Number Placeholder 5"/>
          <p:cNvSpPr>
            <a:spLocks noGrp="1"/>
          </p:cNvSpPr>
          <p:nvPr>
            <p:ph type="sldNum" sz="quarter" idx="13"/>
          </p:nvPr>
        </p:nvSpPr>
        <p:spPr/>
        <p:txBody>
          <a:bodyPr/>
          <a:lstStyle>
            <a:lvl1pPr>
              <a:defRPr>
                <a:solidFill>
                  <a:schemeClr val="bg1"/>
                </a:solidFill>
              </a:defRPr>
            </a:lvl1pPr>
          </a:lstStyle>
          <a:p>
            <a:fld id="{4F3B0510-0BA9-4131-8035-0A5C7980A2C3}" type="slidenum">
              <a:rPr lang="en-US">
                <a:solidFill>
                  <a:srgbClr val="FFFFFF"/>
                </a:solidFill>
              </a:rPr>
              <a:pPr/>
              <a:t>‹#›</a:t>
            </a:fld>
            <a:endParaRPr lang="en-US">
              <a:solidFill>
                <a:srgbClr val="FFFFFF"/>
              </a:solidFill>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41591" y="5383122"/>
            <a:ext cx="641789" cy="969059"/>
          </a:xfrm>
          <a:prstGeom prst="rect">
            <a:avLst/>
          </a:prstGeom>
        </p:spPr>
      </p:pic>
      <p:sp>
        <p:nvSpPr>
          <p:cNvPr id="3" name="TextBox 2"/>
          <p:cNvSpPr txBox="1"/>
          <p:nvPr userDrawn="1"/>
        </p:nvSpPr>
        <p:spPr>
          <a:xfrm>
            <a:off x="1296988" y="289095"/>
            <a:ext cx="6858000" cy="338554"/>
          </a:xfrm>
          <a:prstGeom prst="rect">
            <a:avLst/>
          </a:prstGeom>
          <a:noFill/>
        </p:spPr>
        <p:txBody>
          <a:bodyPr wrap="square" rtlCol="0">
            <a:spAutoFit/>
          </a:bodyPr>
          <a:lstStyle/>
          <a:p>
            <a:pPr algn="r"/>
            <a:r>
              <a:rPr lang="en-US" sz="1600" dirty="0" smtClean="0">
                <a:solidFill>
                  <a:srgbClr val="83847A"/>
                </a:solidFill>
              </a:rPr>
              <a:t>U.S. Army Chaplain Center &amp; School</a:t>
            </a:r>
            <a:endParaRPr lang="en-US" sz="1600" dirty="0">
              <a:solidFill>
                <a:srgbClr val="83847A"/>
              </a:solidFill>
            </a:endParaRPr>
          </a:p>
        </p:txBody>
      </p:sp>
      <p:sp>
        <p:nvSpPr>
          <p:cNvPr id="12" name="Rounded Rectangle 11" hidden="1"/>
          <p:cNvSpPr/>
          <p:nvPr userDrawn="1"/>
        </p:nvSpPr>
        <p:spPr>
          <a:xfrm>
            <a:off x="2128839" y="6074410"/>
            <a:ext cx="3774122" cy="548640"/>
          </a:xfrm>
          <a:prstGeom prst="roundRect">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dirty="0" smtClean="0">
                <a:solidFill>
                  <a:srgbClr val="FFFFFF"/>
                </a:solidFill>
              </a:rPr>
              <a:t>U.S. Army Chaplain Center &amp; School</a:t>
            </a:r>
          </a:p>
        </p:txBody>
      </p:sp>
      <p:cxnSp>
        <p:nvCxnSpPr>
          <p:cNvPr id="15" name="Straight Connector 14"/>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90197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st Page dark">
    <p:bg>
      <p:bgPr>
        <a:solidFill>
          <a:srgbClr val="82786F"/>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B4324"/>
          </a:solidFill>
          <a:ln w="9525">
            <a:noFill/>
            <a:round/>
            <a:headEnd/>
            <a:tailEnd/>
          </a:ln>
        </p:spPr>
        <p:txBody>
          <a:bodyPr/>
          <a:lstStyle/>
          <a:p>
            <a:endParaRPr lang="en-US">
              <a:solidFill>
                <a:srgbClr val="000000"/>
              </a:solidFill>
            </a:endParaRPr>
          </a:p>
        </p:txBody>
      </p:sp>
      <p:pic>
        <p:nvPicPr>
          <p:cNvPr id="5" name="Picture 18"/>
          <p:cNvPicPr>
            <a:picLocks noChangeAspect="1"/>
          </p:cNvPicPr>
          <p:nvPr/>
        </p:nvPicPr>
        <p:blipFill>
          <a:blip r:embed="rId2"/>
          <a:srcRect/>
          <a:stretch>
            <a:fillRect/>
          </a:stretch>
        </p:blipFill>
        <p:spPr bwMode="auto">
          <a:xfrm>
            <a:off x="7148514" y="5118100"/>
            <a:ext cx="1731962" cy="1504950"/>
          </a:xfrm>
          <a:prstGeom prst="rect">
            <a:avLst/>
          </a:prstGeom>
          <a:noFill/>
          <a:ln w="9525">
            <a:noFill/>
            <a:miter lim="800000"/>
            <a:headEnd/>
            <a:tailEnd/>
          </a:ln>
        </p:spPr>
      </p:pic>
      <p:sp>
        <p:nvSpPr>
          <p:cNvPr id="7" name="TextBox 11"/>
          <p:cNvSpPr txBox="1">
            <a:spLocks noChangeArrowheads="1"/>
          </p:cNvSpPr>
          <p:nvPr/>
        </p:nvSpPr>
        <p:spPr bwMode="auto">
          <a:xfrm>
            <a:off x="-538163" y="4987925"/>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solidFill>
                <a:srgbClr val="000000"/>
              </a:solidFill>
            </a:endParaRPr>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9" name="Slide Number Placeholder 3"/>
          <p:cNvSpPr>
            <a:spLocks noGrp="1"/>
          </p:cNvSpPr>
          <p:nvPr>
            <p:ph type="sldNum" sz="quarter" idx="13"/>
          </p:nvPr>
        </p:nvSpPr>
        <p:spPr/>
        <p:txBody>
          <a:bodyPr/>
          <a:lstStyle>
            <a:lvl1pPr>
              <a:defRPr>
                <a:solidFill>
                  <a:schemeClr val="bg1"/>
                </a:solidFill>
              </a:defRPr>
            </a:lvl1pPr>
          </a:lstStyle>
          <a:p>
            <a:fld id="{B28B0282-66B5-4F96-A160-1346FF2A91B6}" type="slidenum">
              <a:rPr lang="en-US">
                <a:solidFill>
                  <a:srgbClr val="FFFFFF"/>
                </a:solidFill>
              </a:rPr>
              <a:pPr/>
              <a:t>‹#›</a:t>
            </a:fld>
            <a:endParaRPr lang="en-US">
              <a:solidFill>
                <a:srgbClr val="FFFFFF"/>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9299" y="5383122"/>
            <a:ext cx="641789" cy="969059"/>
          </a:xfrm>
          <a:prstGeom prst="rect">
            <a:avLst/>
          </a:prstGeom>
        </p:spPr>
      </p:pic>
      <p:sp>
        <p:nvSpPr>
          <p:cNvPr id="10"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11" name="TextBox 10"/>
          <p:cNvSpPr txBox="1"/>
          <p:nvPr userDrawn="1"/>
        </p:nvSpPr>
        <p:spPr>
          <a:xfrm>
            <a:off x="1296988" y="289095"/>
            <a:ext cx="6858000" cy="338554"/>
          </a:xfrm>
          <a:prstGeom prst="rect">
            <a:avLst/>
          </a:prstGeom>
          <a:noFill/>
        </p:spPr>
        <p:txBody>
          <a:bodyPr wrap="square" rtlCol="0">
            <a:spAutoFit/>
          </a:bodyPr>
          <a:lstStyle/>
          <a:p>
            <a:pPr algn="r"/>
            <a:r>
              <a:rPr lang="en-US" sz="1600" dirty="0" smtClean="0">
                <a:solidFill>
                  <a:srgbClr val="83847A"/>
                </a:solidFill>
              </a:rPr>
              <a:t>U.S. Army Chaplain Center &amp; School</a:t>
            </a:r>
            <a:endParaRPr lang="en-US" sz="1600" dirty="0">
              <a:solidFill>
                <a:srgbClr val="83847A"/>
              </a:solidFill>
            </a:endParaRPr>
          </a:p>
        </p:txBody>
      </p:sp>
      <p:cxnSp>
        <p:nvCxnSpPr>
          <p:cNvPr id="13" name="Straight Connector 12"/>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330169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st Page light">
    <p:spTree>
      <p:nvGrpSpPr>
        <p:cNvPr id="1" name=""/>
        <p:cNvGrpSpPr/>
        <p:nvPr/>
      </p:nvGrpSpPr>
      <p:grpSpPr>
        <a:xfrm>
          <a:off x="0" y="0"/>
          <a:ext cx="0" cy="0"/>
          <a:chOff x="0" y="0"/>
          <a:chExt cx="0" cy="0"/>
        </a:xfrm>
      </p:grpSpPr>
      <p:sp>
        <p:nvSpPr>
          <p:cNvPr id="4" name="Freeform 5"/>
          <p:cNvSpPr>
            <a:spLocks/>
          </p:cNvSpPr>
          <p:nvPr userDrawn="1"/>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solidFill>
          <a:ln w="9525">
            <a:noFill/>
            <a:round/>
            <a:headEnd/>
            <a:tailEnd/>
          </a:ln>
        </p:spPr>
        <p:txBody>
          <a:bodyPr/>
          <a:lstStyle/>
          <a:p>
            <a:endParaRPr lang="en-US">
              <a:solidFill>
                <a:srgbClr val="000000"/>
              </a:solidFill>
            </a:endParaRPr>
          </a:p>
        </p:txBody>
      </p:sp>
      <p:pic>
        <p:nvPicPr>
          <p:cNvPr id="5" name="Picture 18"/>
          <p:cNvPicPr>
            <a:picLocks noChangeAspect="1"/>
          </p:cNvPicPr>
          <p:nvPr/>
        </p:nvPicPr>
        <p:blipFill>
          <a:blip r:embed="rId2"/>
          <a:srcRect/>
          <a:stretch>
            <a:fillRect/>
          </a:stretch>
        </p:blipFill>
        <p:spPr bwMode="auto">
          <a:xfrm>
            <a:off x="7148514" y="5118100"/>
            <a:ext cx="1731962" cy="1504950"/>
          </a:xfrm>
          <a:prstGeom prst="rect">
            <a:avLst/>
          </a:prstGeom>
          <a:noFill/>
          <a:ln w="9525">
            <a:noFill/>
            <a:miter lim="800000"/>
            <a:headEnd/>
            <a:tailEnd/>
          </a:ln>
        </p:spPr>
      </p:pic>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lvl1pPr>
          </a:lstStyle>
          <a:p>
            <a:fld id="{AB3C49B2-806A-4B33-B50A-90763CB1A5AF}" type="slidenum">
              <a:rPr lang="en-US"/>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9299" y="5383122"/>
            <a:ext cx="641789" cy="969059"/>
          </a:xfrm>
          <a:prstGeom prst="rect">
            <a:avLst/>
          </a:prstGeom>
        </p:spPr>
      </p:pic>
      <p:sp>
        <p:nvSpPr>
          <p:cNvPr id="9" name="Title 1"/>
          <p:cNvSpPr>
            <a:spLocks noGrp="1"/>
          </p:cNvSpPr>
          <p:nvPr>
            <p:ph type="title"/>
          </p:nvPr>
        </p:nvSpPr>
        <p:spPr>
          <a:xfrm>
            <a:off x="409575" y="1099136"/>
            <a:ext cx="6858000" cy="1871076"/>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endParaRPr lang="en-US" dirty="0"/>
          </a:p>
        </p:txBody>
      </p:sp>
      <p:sp>
        <p:nvSpPr>
          <p:cNvPr id="11" name="TextBox 10"/>
          <p:cNvSpPr txBox="1"/>
          <p:nvPr userDrawn="1"/>
        </p:nvSpPr>
        <p:spPr>
          <a:xfrm>
            <a:off x="1296988" y="289095"/>
            <a:ext cx="6858000" cy="338554"/>
          </a:xfrm>
          <a:prstGeom prst="rect">
            <a:avLst/>
          </a:prstGeom>
          <a:noFill/>
        </p:spPr>
        <p:txBody>
          <a:bodyPr wrap="square" rtlCol="0">
            <a:spAutoFit/>
          </a:bodyPr>
          <a:lstStyle/>
          <a:p>
            <a:pPr algn="r"/>
            <a:r>
              <a:rPr lang="en-US" sz="1600" dirty="0" smtClean="0">
                <a:solidFill>
                  <a:srgbClr val="83847A"/>
                </a:solidFill>
              </a:rPr>
              <a:t>U.S. Army Chaplain Center &amp; School</a:t>
            </a:r>
            <a:endParaRPr lang="en-US" sz="1600" dirty="0">
              <a:solidFill>
                <a:srgbClr val="83847A"/>
              </a:solidFill>
            </a:endParaRPr>
          </a:p>
        </p:txBody>
      </p:sp>
      <p:cxnSp>
        <p:nvCxnSpPr>
          <p:cNvPr id="12" name="Straight Connector 11"/>
          <p:cNvCxnSpPr/>
          <p:nvPr userDrawn="1"/>
        </p:nvCxnSpPr>
        <p:spPr>
          <a:xfrm>
            <a:off x="4792664" y="606988"/>
            <a:ext cx="3243263"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485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286001"/>
            <a:ext cx="7800374" cy="1285874"/>
          </a:xfrm>
          <a:prstGeom prst="rect">
            <a:avLst/>
          </a:prstGeom>
          <a:noFill/>
          <a:ln w="9525">
            <a:noFill/>
            <a:miter lim="800000"/>
            <a:headEnd/>
            <a:tailEnd/>
          </a:ln>
        </p:spPr>
        <p:txBody>
          <a:bodyPr anchor="b"/>
          <a:lstStyle>
            <a:lvl1pPr>
              <a:defRPr sz="3600" baseline="0">
                <a:solidFill>
                  <a:schemeClr val="tx2"/>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1" y="3687764"/>
            <a:ext cx="7827145" cy="854075"/>
          </a:xfrm>
        </p:spPr>
        <p:txBody>
          <a:body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fld id="{7FBA3073-A0C2-402E-B8E3-A5421E8467E8}" type="slidenum">
              <a:rPr lang="en-US"/>
              <a:pPr/>
              <a:t>‹#›</a:t>
            </a:fld>
            <a:endParaRPr lang="en-US"/>
          </a:p>
        </p:txBody>
      </p:sp>
    </p:spTree>
    <p:extLst>
      <p:ext uri="{BB962C8B-B14F-4D97-AF65-F5344CB8AC3E}">
        <p14:creationId xmlns:p14="http://schemas.microsoft.com/office/powerpoint/2010/main" val="27788032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21" name="Text Placeholder 2"/>
          <p:cNvSpPr>
            <a:spLocks noGrp="1"/>
          </p:cNvSpPr>
          <p:nvPr>
            <p:ph idx="1" hasCustomPrompt="1"/>
          </p:nvPr>
        </p:nvSpPr>
        <p:spPr bwMode="auto">
          <a:xfrm>
            <a:off x="345142" y="1215278"/>
            <a:ext cx="7400925" cy="4714874"/>
          </a:xfrm>
          <a:prstGeom prst="rect">
            <a:avLst/>
          </a:prstGeom>
          <a:noFill/>
          <a:ln w="9525">
            <a:noFill/>
            <a:miter lim="800000"/>
            <a:headEnd/>
            <a:tailEnd/>
          </a:ln>
        </p:spPr>
        <p:txBody>
          <a:bodyPr/>
          <a:lstStyle>
            <a:lvl1pPr marL="0" indent="0">
              <a:buNone/>
              <a:defRPr sz="2400">
                <a:solidFill>
                  <a:schemeClr val="tx2"/>
                </a:solidFill>
              </a:defRPr>
            </a:lvl1pPr>
            <a:lvl2pPr>
              <a:defRPr sz="24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r>
              <a:rPr lang="en-US" dirty="0" smtClean="0"/>
              <a:t>This is a standard page featuring content. </a:t>
            </a:r>
          </a:p>
          <a:p>
            <a:endParaRPr lang="en-US" dirty="0" smtClean="0"/>
          </a:p>
          <a:p>
            <a:r>
              <a:rPr lang="en-US" dirty="0" smtClean="0"/>
              <a:t>This template features theme colors to use for objects, shapes and text to keep the look consistent.</a:t>
            </a:r>
          </a:p>
          <a:p>
            <a:endParaRPr lang="en-US" dirty="0" smtClean="0"/>
          </a:p>
          <a:p>
            <a:r>
              <a:rPr lang="en-US" dirty="0" smtClean="0"/>
              <a:t>For assistance in customizing and/or designing your presentation, contact the USACHCS Simulation Center.</a:t>
            </a:r>
            <a:endParaRPr lang="en-US" dirty="0"/>
          </a:p>
        </p:txBody>
      </p:sp>
      <p:sp>
        <p:nvSpPr>
          <p:cNvPr id="4" name="Slide Number Placeholder 5"/>
          <p:cNvSpPr>
            <a:spLocks noGrp="1"/>
          </p:cNvSpPr>
          <p:nvPr>
            <p:ph type="sldNum" sz="quarter" idx="10"/>
          </p:nvPr>
        </p:nvSpPr>
        <p:spPr/>
        <p:txBody>
          <a:bodyPr/>
          <a:lstStyle>
            <a:lvl1pPr>
              <a:defRPr/>
            </a:lvl1pPr>
          </a:lstStyle>
          <a:p>
            <a:fld id="{0720D076-B867-4310-B849-9D67C90AB3E4}" type="slidenum">
              <a:rPr lang="en-US"/>
              <a:pPr/>
              <a:t>‹#›</a:t>
            </a:fld>
            <a:endParaRPr lang="en-US"/>
          </a:p>
        </p:txBody>
      </p:sp>
    </p:spTree>
    <p:extLst>
      <p:ext uri="{BB962C8B-B14F-4D97-AF65-F5344CB8AC3E}">
        <p14:creationId xmlns:p14="http://schemas.microsoft.com/office/powerpoint/2010/main" val="1133663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dirty="0" smtClean="0"/>
              <a:t>Click to edit Master title style</a:t>
            </a:r>
          </a:p>
        </p:txBody>
      </p:sp>
      <p:sp>
        <p:nvSpPr>
          <p:cNvPr id="6" name="Text Placeholder 3"/>
          <p:cNvSpPr>
            <a:spLocks noGrp="1"/>
          </p:cNvSpPr>
          <p:nvPr>
            <p:ph type="body" sz="quarter" idx="3"/>
          </p:nvPr>
        </p:nvSpPr>
        <p:spPr>
          <a:xfrm>
            <a:off x="4089180" y="1230511"/>
            <a:ext cx="3619168" cy="663266"/>
          </a:xfrm>
        </p:spPr>
        <p:txBody>
          <a:bodyPr/>
          <a:lstStyle>
            <a:lvl1pPr>
              <a:defRPr sz="1800"/>
            </a:lvl1pPr>
          </a:lstStyle>
          <a:p>
            <a:pPr lvl="0"/>
            <a:r>
              <a:rPr lang="en-US" smtClean="0"/>
              <a:t>Click to edit Master text styles</a:t>
            </a:r>
          </a:p>
        </p:txBody>
      </p:sp>
      <p:sp>
        <p:nvSpPr>
          <p:cNvPr id="9" name="Text Placeholder 3"/>
          <p:cNvSpPr>
            <a:spLocks noGrp="1"/>
          </p:cNvSpPr>
          <p:nvPr>
            <p:ph type="body" sz="quarter" idx="13"/>
          </p:nvPr>
        </p:nvSpPr>
        <p:spPr>
          <a:xfrm>
            <a:off x="294486" y="1233486"/>
            <a:ext cx="3619168" cy="663266"/>
          </a:xfrm>
        </p:spPr>
        <p:txBody>
          <a:bodyPr/>
          <a:lstStyle>
            <a:lvl1pPr>
              <a:defRPr sz="1800"/>
            </a:lvl1pPr>
          </a:lstStyle>
          <a:p>
            <a:pPr lvl="0"/>
            <a:r>
              <a:rPr lang="en-US" smtClean="0"/>
              <a:t>Click to edit Master text styles</a:t>
            </a:r>
          </a:p>
        </p:txBody>
      </p:sp>
      <p:sp>
        <p:nvSpPr>
          <p:cNvPr id="3" name="Content Placeholder 2"/>
          <p:cNvSpPr>
            <a:spLocks noGrp="1"/>
          </p:cNvSpPr>
          <p:nvPr>
            <p:ph sz="quarter" idx="15"/>
          </p:nvPr>
        </p:nvSpPr>
        <p:spPr>
          <a:xfrm>
            <a:off x="292101" y="1981200"/>
            <a:ext cx="36068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089400" y="1981200"/>
            <a:ext cx="36195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53CBD23D-AC1C-4AAF-81A2-05A66E8F355A}" type="slidenum">
              <a:rPr lang="en-US"/>
              <a:pPr/>
              <a:t>‹#›</a:t>
            </a:fld>
            <a:endParaRPr lang="en-US"/>
          </a:p>
        </p:txBody>
      </p:sp>
    </p:spTree>
    <p:extLst>
      <p:ext uri="{BB962C8B-B14F-4D97-AF65-F5344CB8AC3E}">
        <p14:creationId xmlns:p14="http://schemas.microsoft.com/office/powerpoint/2010/main" val="4552108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 top">
    <p:bg>
      <p:bgPr>
        <a:solidFill>
          <a:srgbClr val="D8D8D8"/>
        </a:solidFill>
        <a:effectLst/>
      </p:bgPr>
    </p:bg>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dirty="0" smtClean="0"/>
              <a:t>Click to edit Master title style</a:t>
            </a:r>
          </a:p>
        </p:txBody>
      </p:sp>
      <p:sp>
        <p:nvSpPr>
          <p:cNvPr id="3" name="Slide Number Placeholder 5"/>
          <p:cNvSpPr>
            <a:spLocks noGrp="1"/>
          </p:cNvSpPr>
          <p:nvPr>
            <p:ph type="sldNum" sz="quarter" idx="10"/>
          </p:nvPr>
        </p:nvSpPr>
        <p:spPr/>
        <p:txBody>
          <a:bodyPr/>
          <a:lstStyle>
            <a:lvl1pPr>
              <a:defRPr/>
            </a:lvl1pPr>
          </a:lstStyle>
          <a:p>
            <a:fld id="{0B6DA71F-409A-4956-AEA8-B97C467337BE}" type="slidenum">
              <a:rPr lang="en-US"/>
              <a:pPr/>
              <a:t>‹#›</a:t>
            </a:fld>
            <a:endParaRPr lang="en-US"/>
          </a:p>
        </p:txBody>
      </p:sp>
    </p:spTree>
    <p:extLst>
      <p:ext uri="{BB962C8B-B14F-4D97-AF65-F5344CB8AC3E}">
        <p14:creationId xmlns:p14="http://schemas.microsoft.com/office/powerpoint/2010/main" val="2186707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al_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4089180" y="1230511"/>
            <a:ext cx="3619168" cy="663266"/>
          </a:xfrm>
        </p:spPr>
        <p:txBody>
          <a:bodyPr/>
          <a:lstStyle>
            <a:lvl1pPr>
              <a:defRPr sz="1800"/>
            </a:lvl1pPr>
          </a:lstStyle>
          <a:p>
            <a:pPr lvl="0"/>
            <a:r>
              <a:rPr lang="en-US" smtClean="0"/>
              <a:t>Click to edit Master text styles</a:t>
            </a:r>
          </a:p>
        </p:txBody>
      </p:sp>
      <p:sp>
        <p:nvSpPr>
          <p:cNvPr id="9" name="Text Placeholder 3"/>
          <p:cNvSpPr>
            <a:spLocks noGrp="1"/>
          </p:cNvSpPr>
          <p:nvPr>
            <p:ph type="body" sz="quarter" idx="13"/>
          </p:nvPr>
        </p:nvSpPr>
        <p:spPr>
          <a:xfrm>
            <a:off x="294486" y="1233486"/>
            <a:ext cx="3619168" cy="663266"/>
          </a:xfrm>
        </p:spPr>
        <p:txBody>
          <a:bodyPr/>
          <a:lstStyle>
            <a:lvl1pPr>
              <a:defRPr sz="1800"/>
            </a:lvl1pPr>
          </a:lstStyle>
          <a:p>
            <a:pPr lvl="0"/>
            <a:r>
              <a:rPr lang="en-US" smtClean="0"/>
              <a:t>Click to edit Master text styles</a:t>
            </a:r>
          </a:p>
        </p:txBody>
      </p:sp>
      <p:sp>
        <p:nvSpPr>
          <p:cNvPr id="3" name="Content Placeholder 2"/>
          <p:cNvSpPr>
            <a:spLocks noGrp="1"/>
          </p:cNvSpPr>
          <p:nvPr>
            <p:ph sz="quarter" idx="15"/>
          </p:nvPr>
        </p:nvSpPr>
        <p:spPr>
          <a:xfrm>
            <a:off x="292101" y="1981200"/>
            <a:ext cx="36068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089400" y="1981200"/>
            <a:ext cx="3619500" cy="39624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53CBD23D-AC1C-4AAF-81A2-05A66E8F355A}" type="slidenum">
              <a:rPr lang="en-US"/>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ith graphics">
    <p:bg>
      <p:bgPr>
        <a:solidFill>
          <a:srgbClr val="D8D8D8"/>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DBE14293-2786-4AEF-9343-6C558EDBDCD6}" type="slidenum">
              <a:rPr lang="en-US"/>
              <a:pPr/>
              <a:t>‹#›</a:t>
            </a:fld>
            <a:endParaRPr lang="en-US"/>
          </a:p>
        </p:txBody>
      </p:sp>
    </p:spTree>
    <p:extLst>
      <p:ext uri="{BB962C8B-B14F-4D97-AF65-F5344CB8AC3E}">
        <p14:creationId xmlns:p14="http://schemas.microsoft.com/office/powerpoint/2010/main" val="42923346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 no graphic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6915705" y="5379868"/>
            <a:ext cx="2104008" cy="138491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082309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6E61E78D-4CF8-4422-85A7-52AD8C9CFA90}" type="datetime2">
              <a:rPr lang="en-US" smtClean="0"/>
              <a:t>Tuesday, March 31,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B941D2-8EF3-42AA-8D7D-DBAD591A6E18}" type="slidenum">
              <a:rPr lang="en-US" smtClean="0"/>
              <a:pPr/>
              <a:t>‹#›</a:t>
            </a:fld>
            <a:endParaRPr lang="en-US" dirty="0"/>
          </a:p>
        </p:txBody>
      </p:sp>
    </p:spTree>
    <p:extLst>
      <p:ext uri="{BB962C8B-B14F-4D97-AF65-F5344CB8AC3E}">
        <p14:creationId xmlns:p14="http://schemas.microsoft.com/office/powerpoint/2010/main" val="218382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st Page with cam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alpha val="89018"/>
            </a:srgbClr>
          </a:solidFill>
          <a:ln w="9525">
            <a:noFill/>
            <a:round/>
            <a:headEnd/>
            <a:tailEnd/>
          </a:ln>
        </p:spPr>
        <p:txBody>
          <a:bodyPr/>
          <a:lstStyle/>
          <a:p>
            <a:endParaRPr lang="en-US"/>
          </a:p>
        </p:txBody>
      </p:sp>
      <p:pic>
        <p:nvPicPr>
          <p:cNvPr id="5" name="Picture 18"/>
          <p:cNvPicPr>
            <a:picLocks noChangeAspect="1"/>
          </p:cNvPicPr>
          <p:nvPr/>
        </p:nvPicPr>
        <p:blipFill>
          <a:blip r:embed="rId3"/>
          <a:srcRect/>
          <a:stretch>
            <a:fillRect/>
          </a:stretch>
        </p:blipFill>
        <p:spPr bwMode="auto">
          <a:xfrm>
            <a:off x="7148514" y="5118100"/>
            <a:ext cx="1731962" cy="1504950"/>
          </a:xfrm>
          <a:prstGeom prst="rect">
            <a:avLst/>
          </a:prstGeom>
          <a:noFill/>
          <a:ln w="9525">
            <a:noFill/>
            <a:miter lim="800000"/>
            <a:headEnd/>
            <a:tailEnd/>
          </a:ln>
        </p:spPr>
      </p:pic>
      <p:sp>
        <p:nvSpPr>
          <p:cNvPr id="2" name="Title 1"/>
          <p:cNvSpPr>
            <a:spLocks noGrp="1"/>
          </p:cNvSpPr>
          <p:nvPr>
            <p:ph type="title"/>
          </p:nvPr>
        </p:nvSpPr>
        <p:spPr>
          <a:xfrm>
            <a:off x="409575" y="531813"/>
            <a:ext cx="6858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solidFill>
                  <a:schemeClr val="bg1"/>
                </a:solidFill>
              </a:defRPr>
            </a:lvl1pPr>
          </a:lstStyle>
          <a:p>
            <a:fld id="{4F3B0510-0BA9-4131-8035-0A5C7980A2C3}" type="slidenum">
              <a:rPr lang="en-US"/>
              <a:pPr/>
              <a:t>‹#›</a:t>
            </a:fld>
            <a:endParaRPr lang="en-US"/>
          </a:p>
        </p:txBody>
      </p:sp>
      <p:pic>
        <p:nvPicPr>
          <p:cNvPr id="43009" name="Picture 1" descr="C:\Users\brandon.r.moore\Desktop\chaplain_center_and_school_class_a_patch_69341.jpg"/>
          <p:cNvPicPr>
            <a:picLocks noChangeAspect="1" noChangeArrowheads="1"/>
          </p:cNvPicPr>
          <p:nvPr userDrawn="1"/>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rcRect/>
          <a:stretch>
            <a:fillRect/>
          </a:stretch>
        </p:blipFill>
        <p:spPr bwMode="auto">
          <a:xfrm>
            <a:off x="6479151" y="5432614"/>
            <a:ext cx="968561" cy="96856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st Page dark">
    <p:bg>
      <p:bgPr>
        <a:solidFill>
          <a:srgbClr val="82786F"/>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B4324"/>
          </a:solidFill>
          <a:ln w="9525">
            <a:noFill/>
            <a:round/>
            <a:headEnd/>
            <a:tailEnd/>
          </a:ln>
        </p:spPr>
        <p:txBody>
          <a:bodyPr/>
          <a:lstStyle/>
          <a:p>
            <a:endParaRPr lang="en-US"/>
          </a:p>
        </p:txBody>
      </p:sp>
      <p:pic>
        <p:nvPicPr>
          <p:cNvPr id="5" name="Picture 18"/>
          <p:cNvPicPr>
            <a:picLocks noChangeAspect="1"/>
          </p:cNvPicPr>
          <p:nvPr/>
        </p:nvPicPr>
        <p:blipFill>
          <a:blip r:embed="rId2"/>
          <a:srcRect/>
          <a:stretch>
            <a:fillRect/>
          </a:stretch>
        </p:blipFill>
        <p:spPr bwMode="auto">
          <a:xfrm>
            <a:off x="7148514" y="5118100"/>
            <a:ext cx="1731962" cy="1504950"/>
          </a:xfrm>
          <a:prstGeom prst="rect">
            <a:avLst/>
          </a:prstGeom>
          <a:noFill/>
          <a:ln w="9525">
            <a:noFill/>
            <a:miter lim="800000"/>
            <a:headEnd/>
            <a:tailEnd/>
          </a:ln>
        </p:spPr>
      </p:pic>
      <p:sp>
        <p:nvSpPr>
          <p:cNvPr id="6" name="TextBox 18"/>
          <p:cNvSpPr txBox="1">
            <a:spLocks noChangeArrowheads="1"/>
          </p:cNvSpPr>
          <p:nvPr/>
        </p:nvSpPr>
        <p:spPr bwMode="auto">
          <a:xfrm>
            <a:off x="6486526" y="5429250"/>
            <a:ext cx="777875" cy="922338"/>
          </a:xfrm>
          <a:prstGeom prst="rect">
            <a:avLst/>
          </a:prstGeom>
          <a:solidFill>
            <a:srgbClr val="DDDBD8">
              <a:alpha val="89018"/>
            </a:srgbClr>
          </a:solidFill>
          <a:ln w="15875">
            <a:solidFill>
              <a:srgbClr val="3F3F3F"/>
            </a:solidFill>
            <a:prstDash val="dash"/>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950"/>
              </a:lnSpc>
              <a:defRPr/>
            </a:pPr>
            <a:r>
              <a:rPr lang="en-US" sz="900" dirty="0" smtClean="0"/>
              <a:t>Insert logo</a:t>
            </a:r>
            <a:br>
              <a:rPr lang="en-US" sz="900" dirty="0" smtClean="0"/>
            </a:br>
            <a:r>
              <a:rPr lang="en-US" sz="900" dirty="0" smtClean="0"/>
              <a:t>here</a:t>
            </a:r>
            <a:br>
              <a:rPr lang="en-US" sz="900" dirty="0" smtClean="0"/>
            </a:br>
            <a:r>
              <a:rPr lang="en-US" sz="900" dirty="0" smtClean="0"/>
              <a:t>90% height</a:t>
            </a:r>
          </a:p>
          <a:p>
            <a:pPr algn="ctr" eaLnBrk="1" hangingPunct="1">
              <a:lnSpc>
                <a:spcPts val="950"/>
              </a:lnSpc>
              <a:defRPr/>
            </a:pPr>
            <a:r>
              <a:rPr lang="en-US" sz="900" dirty="0" smtClean="0"/>
              <a:t>of the </a:t>
            </a:r>
            <a:br>
              <a:rPr lang="en-US" sz="900" dirty="0" smtClean="0"/>
            </a:br>
            <a:r>
              <a:rPr lang="en-US" sz="900" dirty="0" smtClean="0"/>
              <a:t>U.S. Army</a:t>
            </a:r>
            <a:br>
              <a:rPr lang="en-US" sz="900" dirty="0" smtClean="0"/>
            </a:br>
            <a:r>
              <a:rPr lang="en-US" sz="900" dirty="0" smtClean="0"/>
              <a:t>logo</a:t>
            </a:r>
            <a:endParaRPr lang="en-US" sz="900" dirty="0"/>
          </a:p>
        </p:txBody>
      </p:sp>
      <p:sp>
        <p:nvSpPr>
          <p:cNvPr id="7" name="TextBox 11"/>
          <p:cNvSpPr txBox="1">
            <a:spLocks noChangeArrowheads="1"/>
          </p:cNvSpPr>
          <p:nvPr/>
        </p:nvSpPr>
        <p:spPr bwMode="auto">
          <a:xfrm>
            <a:off x="-538164" y="4987925"/>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2" name="Title 1"/>
          <p:cNvSpPr>
            <a:spLocks noGrp="1"/>
          </p:cNvSpPr>
          <p:nvPr>
            <p:ph type="title"/>
          </p:nvPr>
        </p:nvSpPr>
        <p:spPr>
          <a:xfrm>
            <a:off x="409575" y="531813"/>
            <a:ext cx="6858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9" name="Slide Number Placeholder 3"/>
          <p:cNvSpPr>
            <a:spLocks noGrp="1"/>
          </p:cNvSpPr>
          <p:nvPr>
            <p:ph type="sldNum" sz="quarter" idx="13"/>
          </p:nvPr>
        </p:nvSpPr>
        <p:spPr/>
        <p:txBody>
          <a:bodyPr/>
          <a:lstStyle>
            <a:lvl1pPr>
              <a:defRPr>
                <a:solidFill>
                  <a:schemeClr val="bg1"/>
                </a:solidFill>
              </a:defRPr>
            </a:lvl1pPr>
          </a:lstStyle>
          <a:p>
            <a:fld id="{B28B0282-66B5-4F96-A160-1346FF2A91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st Page light">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rgbClr val="32362C"/>
          </a:solidFill>
          <a:ln w="9525">
            <a:noFill/>
            <a:round/>
            <a:headEnd/>
            <a:tailEnd/>
          </a:ln>
        </p:spPr>
        <p:txBody>
          <a:bodyPr/>
          <a:lstStyle/>
          <a:p>
            <a:endParaRPr lang="en-US"/>
          </a:p>
        </p:txBody>
      </p:sp>
      <p:pic>
        <p:nvPicPr>
          <p:cNvPr id="5" name="Picture 18"/>
          <p:cNvPicPr>
            <a:picLocks noChangeAspect="1"/>
          </p:cNvPicPr>
          <p:nvPr/>
        </p:nvPicPr>
        <p:blipFill>
          <a:blip r:embed="rId2"/>
          <a:srcRect/>
          <a:stretch>
            <a:fillRect/>
          </a:stretch>
        </p:blipFill>
        <p:spPr bwMode="auto">
          <a:xfrm>
            <a:off x="7148514" y="5118100"/>
            <a:ext cx="1731962" cy="1504950"/>
          </a:xfrm>
          <a:prstGeom prst="rect">
            <a:avLst/>
          </a:prstGeom>
          <a:noFill/>
          <a:ln w="9525">
            <a:noFill/>
            <a:miter lim="800000"/>
            <a:headEnd/>
            <a:tailEnd/>
          </a:ln>
        </p:spPr>
      </p:pic>
      <p:sp>
        <p:nvSpPr>
          <p:cNvPr id="6" name="TextBox 18"/>
          <p:cNvSpPr txBox="1">
            <a:spLocks noChangeArrowheads="1"/>
          </p:cNvSpPr>
          <p:nvPr/>
        </p:nvSpPr>
        <p:spPr bwMode="auto">
          <a:xfrm>
            <a:off x="6486526" y="5429250"/>
            <a:ext cx="777875" cy="922338"/>
          </a:xfrm>
          <a:prstGeom prst="rect">
            <a:avLst/>
          </a:prstGeom>
          <a:solidFill>
            <a:srgbClr val="DDDBD8">
              <a:alpha val="89018"/>
            </a:srgbClr>
          </a:solidFill>
          <a:ln w="15875">
            <a:solidFill>
              <a:srgbClr val="3F3F3F"/>
            </a:solidFill>
            <a:prstDash val="dash"/>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950"/>
              </a:lnSpc>
              <a:defRPr/>
            </a:pPr>
            <a:r>
              <a:rPr lang="en-US" sz="900" dirty="0" smtClean="0"/>
              <a:t>Insert logo</a:t>
            </a:r>
            <a:br>
              <a:rPr lang="en-US" sz="900" dirty="0" smtClean="0"/>
            </a:br>
            <a:r>
              <a:rPr lang="en-US" sz="900" dirty="0" smtClean="0"/>
              <a:t>here</a:t>
            </a:r>
            <a:br>
              <a:rPr lang="en-US" sz="900" dirty="0" smtClean="0"/>
            </a:br>
            <a:r>
              <a:rPr lang="en-US" sz="900" dirty="0" smtClean="0"/>
              <a:t>90% height</a:t>
            </a:r>
          </a:p>
          <a:p>
            <a:pPr algn="ctr" eaLnBrk="1" hangingPunct="1">
              <a:lnSpc>
                <a:spcPts val="950"/>
              </a:lnSpc>
              <a:defRPr/>
            </a:pPr>
            <a:r>
              <a:rPr lang="en-US" sz="900" dirty="0" smtClean="0"/>
              <a:t>of the </a:t>
            </a:r>
            <a:br>
              <a:rPr lang="en-US" sz="900" dirty="0" smtClean="0"/>
            </a:br>
            <a:r>
              <a:rPr lang="en-US" sz="900" dirty="0" smtClean="0"/>
              <a:t>U.S. Army</a:t>
            </a:r>
            <a:br>
              <a:rPr lang="en-US" sz="900" dirty="0" smtClean="0"/>
            </a:br>
            <a:r>
              <a:rPr lang="en-US" sz="900" dirty="0" smtClean="0"/>
              <a:t>logo</a:t>
            </a:r>
            <a:endParaRPr lang="en-US" sz="900" dirty="0"/>
          </a:p>
        </p:txBody>
      </p:sp>
      <p:sp>
        <p:nvSpPr>
          <p:cNvPr id="2" name="Title 1"/>
          <p:cNvSpPr>
            <a:spLocks noGrp="1"/>
          </p:cNvSpPr>
          <p:nvPr>
            <p:ph type="title"/>
          </p:nvPr>
        </p:nvSpPr>
        <p:spPr>
          <a:xfrm>
            <a:off x="409575" y="531813"/>
            <a:ext cx="6858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accent6">
                    <a:lumMod val="20000"/>
                    <a:lumOff val="80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lvl1pPr>
          </a:lstStyle>
          <a:p>
            <a:fld id="{AB3C49B2-806A-4B33-B50A-90763CB1A5A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9C9C9"/>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198438" y="161925"/>
            <a:ext cx="8566150" cy="6464300"/>
          </a:xfrm>
          <a:custGeom>
            <a:avLst/>
            <a:gdLst>
              <a:gd name="T0" fmla="*/ 2147483647 w 5396"/>
              <a:gd name="T1" fmla="*/ 0 h 4072"/>
              <a:gd name="T2" fmla="*/ 2147483647 w 5396"/>
              <a:gd name="T3" fmla="*/ 2147483647 h 4072"/>
              <a:gd name="T4" fmla="*/ 2147483647 w 5396"/>
              <a:gd name="T5" fmla="*/ 2147483647 h 4072"/>
              <a:gd name="T6" fmla="*/ 2147483647 w 5396"/>
              <a:gd name="T7" fmla="*/ 2147483647 h 4072"/>
              <a:gd name="T8" fmla="*/ 0 w 5396"/>
              <a:gd name="T9" fmla="*/ 2147483647 h 4072"/>
              <a:gd name="T10" fmla="*/ 0 w 5396"/>
              <a:gd name="T11" fmla="*/ 2147483647 h 4072"/>
              <a:gd name="T12" fmla="*/ 2147483647 w 5396"/>
              <a:gd name="T13" fmla="*/ 2147483647 h 4072"/>
              <a:gd name="T14" fmla="*/ 2147483647 w 5396"/>
              <a:gd name="T15" fmla="*/ 2147483647 h 4072"/>
              <a:gd name="T16" fmla="*/ 2147483647 w 5396"/>
              <a:gd name="T17" fmla="*/ 2147483647 h 4072"/>
              <a:gd name="T18" fmla="*/ 2147483647 w 5396"/>
              <a:gd name="T19" fmla="*/ 2147483647 h 4072"/>
              <a:gd name="T20" fmla="*/ 2147483647 w 5396"/>
              <a:gd name="T21" fmla="*/ 2147483647 h 4072"/>
              <a:gd name="T22" fmla="*/ 2147483647 w 5396"/>
              <a:gd name="T23" fmla="*/ 2147483647 h 4072"/>
              <a:gd name="T24" fmla="*/ 2147483647 w 5396"/>
              <a:gd name="T25" fmla="*/ 2147483647 h 4072"/>
              <a:gd name="T26" fmla="*/ 2147483647 w 5396"/>
              <a:gd name="T27" fmla="*/ 2147483647 h 4072"/>
              <a:gd name="T28" fmla="*/ 2147483647 w 5396"/>
              <a:gd name="T29" fmla="*/ 2147483647 h 4072"/>
              <a:gd name="T30" fmla="*/ 2147483647 w 5396"/>
              <a:gd name="T31" fmla="*/ 2147483647 h 4072"/>
              <a:gd name="T32" fmla="*/ 2147483647 w 5396"/>
              <a:gd name="T33" fmla="*/ 2147483647 h 4072"/>
              <a:gd name="T34" fmla="*/ 2147483647 w 5396"/>
              <a:gd name="T35" fmla="*/ 2147483647 h 4072"/>
              <a:gd name="T36" fmla="*/ 2147483647 w 5396"/>
              <a:gd name="T37" fmla="*/ 2147483647 h 4072"/>
              <a:gd name="T38" fmla="*/ 2147483647 w 5396"/>
              <a:gd name="T39" fmla="*/ 2147483647 h 4072"/>
              <a:gd name="T40" fmla="*/ 2147483647 w 5396"/>
              <a:gd name="T41" fmla="*/ 2147483647 h 4072"/>
              <a:gd name="T42" fmla="*/ 2147483647 w 5396"/>
              <a:gd name="T43" fmla="*/ 2147483647 h 4072"/>
              <a:gd name="T44" fmla="*/ 2147483647 w 5396"/>
              <a:gd name="T45" fmla="*/ 2147483647 h 4072"/>
              <a:gd name="T46" fmla="*/ 2147483647 w 5396"/>
              <a:gd name="T47" fmla="*/ 2147483647 h 4072"/>
              <a:gd name="T48" fmla="*/ 2147483647 w 5396"/>
              <a:gd name="T49" fmla="*/ 2147483647 h 4072"/>
              <a:gd name="T50" fmla="*/ 2147483647 w 5396"/>
              <a:gd name="T51" fmla="*/ 2147483647 h 4072"/>
              <a:gd name="T52" fmla="*/ 2147483647 w 5396"/>
              <a:gd name="T53" fmla="*/ 2147483647 h 4072"/>
              <a:gd name="T54" fmla="*/ 2147483647 w 5396"/>
              <a:gd name="T55" fmla="*/ 2147483647 h 4072"/>
              <a:gd name="T56" fmla="*/ 2147483647 w 5396"/>
              <a:gd name="T57" fmla="*/ 2147483647 h 4072"/>
              <a:gd name="T58" fmla="*/ 2147483647 w 5396"/>
              <a:gd name="T59" fmla="*/ 2147483647 h 4072"/>
              <a:gd name="T60" fmla="*/ 2147483647 w 5396"/>
              <a:gd name="T61" fmla="*/ 2147483647 h 4072"/>
              <a:gd name="T62" fmla="*/ 2147483647 w 5396"/>
              <a:gd name="T63" fmla="*/ 2147483647 h 4072"/>
              <a:gd name="T64" fmla="*/ 2147483647 w 5396"/>
              <a:gd name="T65" fmla="*/ 2147483647 h 4072"/>
              <a:gd name="T66" fmla="*/ 2147483647 w 5396"/>
              <a:gd name="T67" fmla="*/ 2147483647 h 4072"/>
              <a:gd name="T68" fmla="*/ 2147483647 w 5396"/>
              <a:gd name="T69" fmla="*/ 2147483647 h 4072"/>
              <a:gd name="T70" fmla="*/ 2147483647 w 5396"/>
              <a:gd name="T71" fmla="*/ 2147483647 h 4072"/>
              <a:gd name="T72" fmla="*/ 2147483647 w 5396"/>
              <a:gd name="T73" fmla="*/ 2147483647 h 4072"/>
              <a:gd name="T74" fmla="*/ 2147483647 w 5396"/>
              <a:gd name="T75" fmla="*/ 2147483647 h 4072"/>
              <a:gd name="T76" fmla="*/ 2147483647 w 5396"/>
              <a:gd name="T77" fmla="*/ 2147483647 h 4072"/>
              <a:gd name="T78" fmla="*/ 2147483647 w 5396"/>
              <a:gd name="T79" fmla="*/ 2147483647 h 4072"/>
              <a:gd name="T80" fmla="*/ 2147483647 w 5396"/>
              <a:gd name="T81" fmla="*/ 2147483647 h 4072"/>
              <a:gd name="T82" fmla="*/ 2147483647 w 5396"/>
              <a:gd name="T83" fmla="*/ 2147483647 h 4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96" h="4072">
                <a:moveTo>
                  <a:pt x="4994" y="0"/>
                </a:moveTo>
                <a:lnTo>
                  <a:pt x="88" y="0"/>
                </a:lnTo>
                <a:lnTo>
                  <a:pt x="70" y="2"/>
                </a:lnTo>
                <a:lnTo>
                  <a:pt x="54" y="8"/>
                </a:lnTo>
                <a:lnTo>
                  <a:pt x="38" y="16"/>
                </a:lnTo>
                <a:lnTo>
                  <a:pt x="26" y="28"/>
                </a:lnTo>
                <a:lnTo>
                  <a:pt x="14" y="40"/>
                </a:lnTo>
                <a:lnTo>
                  <a:pt x="6" y="56"/>
                </a:lnTo>
                <a:lnTo>
                  <a:pt x="0" y="72"/>
                </a:lnTo>
                <a:lnTo>
                  <a:pt x="0" y="90"/>
                </a:lnTo>
                <a:lnTo>
                  <a:pt x="0" y="3034"/>
                </a:lnTo>
                <a:lnTo>
                  <a:pt x="2" y="3054"/>
                </a:lnTo>
                <a:lnTo>
                  <a:pt x="6" y="3070"/>
                </a:lnTo>
                <a:lnTo>
                  <a:pt x="16" y="3086"/>
                </a:lnTo>
                <a:lnTo>
                  <a:pt x="26" y="3100"/>
                </a:lnTo>
                <a:lnTo>
                  <a:pt x="40" y="3112"/>
                </a:lnTo>
                <a:lnTo>
                  <a:pt x="56" y="3120"/>
                </a:lnTo>
                <a:lnTo>
                  <a:pt x="74" y="3126"/>
                </a:lnTo>
                <a:lnTo>
                  <a:pt x="92" y="3128"/>
                </a:lnTo>
                <a:lnTo>
                  <a:pt x="3628" y="3128"/>
                </a:lnTo>
                <a:lnTo>
                  <a:pt x="3648" y="3128"/>
                </a:lnTo>
                <a:lnTo>
                  <a:pt x="3666" y="3134"/>
                </a:lnTo>
                <a:lnTo>
                  <a:pt x="3680" y="3142"/>
                </a:lnTo>
                <a:lnTo>
                  <a:pt x="3694" y="3152"/>
                </a:lnTo>
                <a:lnTo>
                  <a:pt x="3704" y="3164"/>
                </a:lnTo>
                <a:lnTo>
                  <a:pt x="3712" y="3180"/>
                </a:lnTo>
                <a:lnTo>
                  <a:pt x="3718" y="3198"/>
                </a:lnTo>
                <a:lnTo>
                  <a:pt x="3718" y="3216"/>
                </a:lnTo>
                <a:lnTo>
                  <a:pt x="3718" y="3968"/>
                </a:lnTo>
                <a:lnTo>
                  <a:pt x="3720" y="3990"/>
                </a:lnTo>
                <a:lnTo>
                  <a:pt x="3726" y="4010"/>
                </a:lnTo>
                <a:lnTo>
                  <a:pt x="3736" y="4028"/>
                </a:lnTo>
                <a:lnTo>
                  <a:pt x="3750" y="4042"/>
                </a:lnTo>
                <a:lnTo>
                  <a:pt x="3764" y="4056"/>
                </a:lnTo>
                <a:lnTo>
                  <a:pt x="3782" y="4064"/>
                </a:lnTo>
                <a:lnTo>
                  <a:pt x="3802" y="4070"/>
                </a:lnTo>
                <a:lnTo>
                  <a:pt x="3824" y="4072"/>
                </a:lnTo>
                <a:lnTo>
                  <a:pt x="5292" y="4072"/>
                </a:lnTo>
                <a:lnTo>
                  <a:pt x="5312" y="4070"/>
                </a:lnTo>
                <a:lnTo>
                  <a:pt x="5332" y="4064"/>
                </a:lnTo>
                <a:lnTo>
                  <a:pt x="5350" y="4056"/>
                </a:lnTo>
                <a:lnTo>
                  <a:pt x="5366" y="4042"/>
                </a:lnTo>
                <a:lnTo>
                  <a:pt x="5378" y="4028"/>
                </a:lnTo>
                <a:lnTo>
                  <a:pt x="5388" y="4010"/>
                </a:lnTo>
                <a:lnTo>
                  <a:pt x="5394" y="3990"/>
                </a:lnTo>
                <a:lnTo>
                  <a:pt x="5396" y="3968"/>
                </a:lnTo>
                <a:lnTo>
                  <a:pt x="5396" y="3230"/>
                </a:lnTo>
                <a:lnTo>
                  <a:pt x="5394" y="3210"/>
                </a:lnTo>
                <a:lnTo>
                  <a:pt x="5388" y="3190"/>
                </a:lnTo>
                <a:lnTo>
                  <a:pt x="5378" y="3174"/>
                </a:lnTo>
                <a:lnTo>
                  <a:pt x="5366" y="3158"/>
                </a:lnTo>
                <a:lnTo>
                  <a:pt x="5350" y="3146"/>
                </a:lnTo>
                <a:lnTo>
                  <a:pt x="5334" y="3136"/>
                </a:lnTo>
                <a:lnTo>
                  <a:pt x="5314" y="3130"/>
                </a:lnTo>
                <a:lnTo>
                  <a:pt x="5294" y="3128"/>
                </a:lnTo>
                <a:lnTo>
                  <a:pt x="5160" y="3128"/>
                </a:lnTo>
                <a:lnTo>
                  <a:pt x="5144" y="3126"/>
                </a:lnTo>
                <a:lnTo>
                  <a:pt x="5128" y="3120"/>
                </a:lnTo>
                <a:lnTo>
                  <a:pt x="5116" y="3112"/>
                </a:lnTo>
                <a:lnTo>
                  <a:pt x="5104" y="3100"/>
                </a:lnTo>
                <a:lnTo>
                  <a:pt x="5096" y="3086"/>
                </a:lnTo>
                <a:lnTo>
                  <a:pt x="5088" y="3072"/>
                </a:lnTo>
                <a:lnTo>
                  <a:pt x="5084" y="3054"/>
                </a:lnTo>
                <a:lnTo>
                  <a:pt x="5082" y="3036"/>
                </a:lnTo>
                <a:lnTo>
                  <a:pt x="5084" y="90"/>
                </a:lnTo>
                <a:lnTo>
                  <a:pt x="5082" y="72"/>
                </a:lnTo>
                <a:lnTo>
                  <a:pt x="5076" y="56"/>
                </a:lnTo>
                <a:lnTo>
                  <a:pt x="5068" y="40"/>
                </a:lnTo>
                <a:lnTo>
                  <a:pt x="5056" y="28"/>
                </a:lnTo>
                <a:lnTo>
                  <a:pt x="5044" y="16"/>
                </a:lnTo>
                <a:lnTo>
                  <a:pt x="5028" y="8"/>
                </a:lnTo>
                <a:lnTo>
                  <a:pt x="5012" y="2"/>
                </a:lnTo>
                <a:lnTo>
                  <a:pt x="4994" y="0"/>
                </a:lnTo>
                <a:close/>
              </a:path>
            </a:pathLst>
          </a:custGeom>
          <a:solidFill>
            <a:schemeClr val="bg1"/>
          </a:solidFill>
          <a:ln w="9525">
            <a:noFill/>
            <a:round/>
            <a:headEnd/>
            <a:tailEnd/>
          </a:ln>
        </p:spPr>
        <p:txBody>
          <a:bodyPr/>
          <a:lstStyle/>
          <a:p>
            <a:endParaRPr lang="en-US"/>
          </a:p>
        </p:txBody>
      </p:sp>
      <p:sp>
        <p:nvSpPr>
          <p:cNvPr id="5" name="TextBox 4"/>
          <p:cNvSpPr txBox="1">
            <a:spLocks noChangeArrowheads="1"/>
          </p:cNvSpPr>
          <p:nvPr/>
        </p:nvSpPr>
        <p:spPr bwMode="auto">
          <a:xfrm>
            <a:off x="6486526" y="5429250"/>
            <a:ext cx="777875" cy="922338"/>
          </a:xfrm>
          <a:prstGeom prst="rect">
            <a:avLst/>
          </a:prstGeom>
          <a:solidFill>
            <a:srgbClr val="DDDBD8">
              <a:alpha val="89018"/>
            </a:srgbClr>
          </a:solidFill>
          <a:ln w="15875">
            <a:solidFill>
              <a:srgbClr val="3F3F3F"/>
            </a:solidFill>
            <a:prstDash val="dash"/>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950"/>
              </a:lnSpc>
              <a:defRPr/>
            </a:pPr>
            <a:r>
              <a:rPr lang="en-US" sz="900" dirty="0" smtClean="0"/>
              <a:t>Insert logo</a:t>
            </a:r>
            <a:br>
              <a:rPr lang="en-US" sz="900" dirty="0" smtClean="0"/>
            </a:br>
            <a:r>
              <a:rPr lang="en-US" sz="900" dirty="0" smtClean="0"/>
              <a:t>here</a:t>
            </a:r>
            <a:br>
              <a:rPr lang="en-US" sz="900" dirty="0" smtClean="0"/>
            </a:br>
            <a:r>
              <a:rPr lang="en-US" sz="900" dirty="0" smtClean="0"/>
              <a:t>90% height</a:t>
            </a:r>
          </a:p>
          <a:p>
            <a:pPr algn="ctr" eaLnBrk="1" hangingPunct="1">
              <a:lnSpc>
                <a:spcPts val="950"/>
              </a:lnSpc>
              <a:defRPr/>
            </a:pPr>
            <a:r>
              <a:rPr lang="en-US" sz="900" dirty="0" smtClean="0"/>
              <a:t>of the </a:t>
            </a:r>
            <a:br>
              <a:rPr lang="en-US" sz="900" dirty="0" smtClean="0"/>
            </a:br>
            <a:r>
              <a:rPr lang="en-US" sz="900" dirty="0" smtClean="0"/>
              <a:t>U.S. Army</a:t>
            </a:r>
            <a:br>
              <a:rPr lang="en-US" sz="900" dirty="0" smtClean="0"/>
            </a:br>
            <a:r>
              <a:rPr lang="en-US" sz="900" dirty="0" smtClean="0"/>
              <a:t>logo</a:t>
            </a:r>
            <a:endParaRPr lang="en-US" sz="900" dirty="0"/>
          </a:p>
        </p:txBody>
      </p:sp>
      <p:pic>
        <p:nvPicPr>
          <p:cNvPr id="6" name="Picture 33"/>
          <p:cNvPicPr>
            <a:picLocks noChangeAspect="1"/>
          </p:cNvPicPr>
          <p:nvPr/>
        </p:nvPicPr>
        <p:blipFill>
          <a:blip r:embed="rId2"/>
          <a:srcRect/>
          <a:stretch>
            <a:fillRect/>
          </a:stretch>
        </p:blipFill>
        <p:spPr bwMode="auto">
          <a:xfrm>
            <a:off x="7146926" y="5118102"/>
            <a:ext cx="1727200" cy="1503363"/>
          </a:xfrm>
          <a:prstGeom prst="rect">
            <a:avLst/>
          </a:prstGeom>
          <a:noFill/>
          <a:ln w="9525">
            <a:noFill/>
            <a:miter lim="800000"/>
            <a:headEnd/>
            <a:tailEnd/>
          </a:ln>
        </p:spPr>
      </p:pic>
      <p:sp>
        <p:nvSpPr>
          <p:cNvPr id="9" name="Title 1"/>
          <p:cNvSpPr>
            <a:spLocks noGrp="1"/>
          </p:cNvSpPr>
          <p:nvPr>
            <p:ph type="title"/>
          </p:nvPr>
        </p:nvSpPr>
        <p:spPr>
          <a:xfrm>
            <a:off x="409575" y="531813"/>
            <a:ext cx="6858000" cy="2438400"/>
          </a:xfrm>
          <a:noFill/>
          <a:ln w="9525">
            <a:noFill/>
            <a:miter lim="800000"/>
            <a:headEnd/>
            <a:tailEnd/>
          </a:ln>
        </p:spPr>
        <p:txBody>
          <a:bodyPr anchor="t"/>
          <a:lstStyle>
            <a:lvl1pPr>
              <a:defRPr lang="en-US" sz="3600" b="1" kern="1200" dirty="0" smtClean="0">
                <a:solidFill>
                  <a:srgbClr val="F9C931"/>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0" name="Text Placeholder 7"/>
          <p:cNvSpPr>
            <a:spLocks noGrp="1"/>
          </p:cNvSpPr>
          <p:nvPr>
            <p:ph type="body" sz="quarter" idx="12"/>
          </p:nvPr>
        </p:nvSpPr>
        <p:spPr>
          <a:xfrm>
            <a:off x="409575" y="3275013"/>
            <a:ext cx="6858000" cy="1371600"/>
          </a:xfrm>
          <a:noFill/>
          <a:ln w="9525">
            <a:noFill/>
            <a:miter lim="800000"/>
            <a:headEnd/>
            <a:tailEnd/>
          </a:ln>
        </p:spPr>
        <p:txBody>
          <a:bodyPr/>
          <a:lstStyle>
            <a:lvl1pPr>
              <a:lnSpc>
                <a:spcPts val="2000"/>
              </a:lnSpc>
              <a:defRPr lang="en-US" sz="2000" kern="1200" dirty="0" smtClean="0">
                <a:solidFill>
                  <a:schemeClr val="tx1">
                    <a:lumMod val="65000"/>
                    <a:lumOff val="35000"/>
                  </a:schemeClr>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a:lvl1pPr>
          </a:lstStyle>
          <a:p>
            <a:fld id="{E4900F6A-2931-4C26-91A3-E25D4C0EAB5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286001"/>
            <a:ext cx="7400925" cy="1285874"/>
          </a:xfrm>
          <a:prstGeom prst="rect">
            <a:avLst/>
          </a:prstGeom>
          <a:noFill/>
          <a:ln w="9525">
            <a:noFill/>
            <a:miter lim="800000"/>
            <a:headEnd/>
            <a:tailEnd/>
          </a:ln>
        </p:spPr>
        <p:txBody>
          <a:bodyPr anchor="b"/>
          <a:lstStyle>
            <a:lvl1pPr>
              <a:defRPr sz="3600" baseline="0">
                <a:solidFill>
                  <a:schemeClr val="tx2"/>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304801" y="3687764"/>
            <a:ext cx="7426325" cy="854075"/>
          </a:xfrm>
        </p:spPr>
        <p:txBody>
          <a:bodyPr/>
          <a:lstStyle/>
          <a:p>
            <a:pPr lvl="0"/>
            <a:r>
              <a:rPr lang="en-US" smtClean="0"/>
              <a:t>Click to edit Master text styles</a:t>
            </a:r>
          </a:p>
        </p:txBody>
      </p:sp>
      <p:sp>
        <p:nvSpPr>
          <p:cNvPr id="4" name="Slide Number Placeholder 5"/>
          <p:cNvSpPr>
            <a:spLocks noGrp="1"/>
          </p:cNvSpPr>
          <p:nvPr>
            <p:ph type="sldNum" sz="quarter" idx="13"/>
          </p:nvPr>
        </p:nvSpPr>
        <p:spPr/>
        <p:txBody>
          <a:bodyPr/>
          <a:lstStyle>
            <a:lvl1pPr>
              <a:defRPr/>
            </a:lvl1pPr>
          </a:lstStyle>
          <a:p>
            <a:fld id="{7FBA3073-A0C2-402E-B8E3-A5421E8467E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 top">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1" y="274639"/>
            <a:ext cx="7400925" cy="801687"/>
          </a:xfrm>
          <a:prstGeom prst="rect">
            <a:avLst/>
          </a:prstGeom>
          <a:noFill/>
          <a:ln w="9525">
            <a:noFill/>
            <a:miter lim="800000"/>
            <a:headEnd/>
            <a:tailEnd/>
          </a:ln>
        </p:spPr>
        <p:txBody>
          <a:bodyPr/>
          <a:lstStyle>
            <a:lvl1pPr>
              <a:defRPr baseline="0"/>
            </a:lvl1pPr>
          </a:lstStyle>
          <a:p>
            <a:pPr lvl="0"/>
            <a:r>
              <a:rPr lang="en-US" smtClean="0"/>
              <a:t>Click to edit Master title style</a:t>
            </a:r>
            <a:endParaRPr lang="en-US" dirty="0" smtClean="0"/>
          </a:p>
        </p:txBody>
      </p:sp>
      <p:sp>
        <p:nvSpPr>
          <p:cNvPr id="3" name="Slide Number Placeholder 5"/>
          <p:cNvSpPr>
            <a:spLocks noGrp="1"/>
          </p:cNvSpPr>
          <p:nvPr>
            <p:ph type="sldNum" sz="quarter" idx="10"/>
          </p:nvPr>
        </p:nvSpPr>
        <p:spPr/>
        <p:txBody>
          <a:bodyPr/>
          <a:lstStyle>
            <a:lvl1pPr>
              <a:defRPr/>
            </a:lvl1pPr>
          </a:lstStyle>
          <a:p>
            <a:fld id="{0B6DA71F-409A-4956-AEA8-B97C467337B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DBE14293-2786-4AEF-9343-6C558EDBDC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grpSp>
        <p:nvGrpSpPr>
          <p:cNvPr id="16" name="Group 15"/>
          <p:cNvGrpSpPr/>
          <p:nvPr/>
        </p:nvGrpSpPr>
        <p:grpSpPr>
          <a:xfrm>
            <a:off x="184152" y="167422"/>
            <a:ext cx="8787251" cy="6516053"/>
            <a:chOff x="184151" y="167420"/>
            <a:chExt cx="8787251" cy="6516053"/>
          </a:xfrm>
          <a:solidFill>
            <a:schemeClr val="bg1"/>
          </a:solidFill>
        </p:grpSpPr>
        <p:sp>
          <p:nvSpPr>
            <p:cNvPr id="17" name="Round Same Side Corner Rectangle 23"/>
            <p:cNvSpPr/>
            <p:nvPr/>
          </p:nvSpPr>
          <p:spPr>
            <a:xfrm rot="10800000" flipH="1" flipV="1">
              <a:off x="6787401" y="603816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Round Same Side Corner Rectangle 23"/>
            <p:cNvSpPr/>
            <p:nvPr/>
          </p:nvSpPr>
          <p:spPr>
            <a:xfrm rot="16200000" flipH="1">
              <a:off x="7950622" y="534084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 name="Round Same Side Corner Rectangle 18"/>
            <p:cNvSpPr/>
            <p:nvPr/>
          </p:nvSpPr>
          <p:spPr>
            <a:xfrm>
              <a:off x="7280275" y="5695950"/>
              <a:ext cx="1691127" cy="987523"/>
            </a:xfrm>
            <a:prstGeom prst="round2SameRect">
              <a:avLst>
                <a:gd name="adj1" fmla="val 10197"/>
                <a:gd name="adj2" fmla="val 133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Round Same Side Corner Rectangle 19"/>
            <p:cNvSpPr/>
            <p:nvPr/>
          </p:nvSpPr>
          <p:spPr>
            <a:xfrm>
              <a:off x="184597" y="4590507"/>
              <a:ext cx="8070570"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Round Same Side Corner Rectangle 20"/>
            <p:cNvSpPr/>
            <p:nvPr/>
          </p:nvSpPr>
          <p:spPr>
            <a:xfrm>
              <a:off x="184151" y="167420"/>
              <a:ext cx="8071016"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184597" y="1078081"/>
              <a:ext cx="8070403" cy="37215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1027" name="Picture 33"/>
          <p:cNvPicPr>
            <a:picLocks noChangeAspect="1"/>
          </p:cNvPicPr>
          <p:nvPr/>
        </p:nvPicPr>
        <p:blipFill>
          <a:blip r:embed="rId13"/>
          <a:srcRect/>
          <a:stretch>
            <a:fillRect/>
          </a:stretch>
        </p:blipFill>
        <p:spPr bwMode="auto">
          <a:xfrm>
            <a:off x="7924801" y="5715002"/>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1" y="274640"/>
            <a:ext cx="7400925" cy="801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1" y="1228727"/>
            <a:ext cx="7400925"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188913" y="6356352"/>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2"/>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cs typeface="Arial" pitchFamily="34" charset="0"/>
              </a:defRPr>
            </a:lvl1pPr>
          </a:lstStyle>
          <a:p>
            <a:fld id="{AE21E8D2-3278-4812-A44D-5297E854D637}" type="slidenum">
              <a:rPr lang="en-US"/>
              <a:pPr/>
              <a:t>‹#›</a:t>
            </a:fld>
            <a:endParaRPr lang="en-US"/>
          </a:p>
        </p:txBody>
      </p:sp>
      <p:pic>
        <p:nvPicPr>
          <p:cNvPr id="1033" name="Picture 6"/>
          <p:cNvPicPr>
            <a:picLocks noChangeAspect="1"/>
          </p:cNvPicPr>
          <p:nvPr/>
        </p:nvPicPr>
        <p:blipFill>
          <a:blip r:embed="rId14"/>
          <a:srcRect/>
          <a:stretch>
            <a:fillRect/>
          </a:stretch>
        </p:blipFill>
        <p:spPr bwMode="auto">
          <a:xfrm>
            <a:off x="4559300" y="3416302"/>
            <a:ext cx="19050" cy="3175"/>
          </a:xfrm>
          <a:prstGeom prst="rect">
            <a:avLst/>
          </a:prstGeom>
          <a:noFill/>
          <a:ln w="9525">
            <a:noFill/>
            <a:miter lim="800000"/>
            <a:headEnd/>
            <a:tailEnd/>
          </a:ln>
        </p:spPr>
      </p:pic>
      <p:pic>
        <p:nvPicPr>
          <p:cNvPr id="46081" name="Picture 1" descr="C:\Users\brandon.r.moore\Desktop\chaplain_center_and_school_class_a_patch_69341.jpg"/>
          <p:cNvPicPr>
            <a:picLocks noChangeAspect="1" noChangeArrowheads="1"/>
          </p:cNvPicPr>
          <p:nvPr userDrawn="1"/>
        </p:nvPicPr>
        <p:blipFill>
          <a:blip r:embed="rId15">
            <a:extLst>
              <a:ext uri="{BEBA8EAE-BF5A-486C-A8C5-ECC9F3942E4B}">
                <a14:imgProps xmlns:a14="http://schemas.microsoft.com/office/drawing/2010/main">
                  <a14:imgLayer r:embed="rId16">
                    <a14:imgEffect>
                      <a14:backgroundRemoval t="0" b="100000" l="400" r="100000"/>
                    </a14:imgEffect>
                  </a14:imgLayer>
                </a14:imgProps>
              </a:ext>
            </a:extLst>
          </a:blip>
          <a:srcRect/>
          <a:stretch>
            <a:fillRect/>
          </a:stretch>
        </p:blipFill>
        <p:spPr bwMode="auto">
          <a:xfrm>
            <a:off x="7476567" y="5876363"/>
            <a:ext cx="686080" cy="686080"/>
          </a:xfrm>
          <a:prstGeom prst="rect">
            <a:avLst/>
          </a:prstGeom>
          <a:noFill/>
        </p:spPr>
      </p:pic>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hdr="0" ftr="0" dt="0"/>
  <p:txStyles>
    <p:titleStyle>
      <a:lvl1pPr algn="l" rtl="0" eaLnBrk="1" fontAlgn="base" hangingPunct="1">
        <a:spcBef>
          <a:spcPct val="0"/>
        </a:spcBef>
        <a:spcAft>
          <a:spcPct val="0"/>
        </a:spcAft>
        <a:defRPr sz="2400" b="1" kern="1200" cap="all">
          <a:solidFill>
            <a:srgbClr val="978473"/>
          </a:solidFill>
          <a:effectLst>
            <a:outerShdw blurRad="50800" dist="38100" dir="2700000" algn="tl" rotWithShape="0">
              <a:prstClr val="black">
                <a:alpha val="40000"/>
              </a:prstClr>
            </a:outerShdw>
          </a:effectLst>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defRPr sz="2400" kern="1200">
          <a:solidFill>
            <a:schemeClr val="tx2"/>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pitchFamily="34" charset="0"/>
        <a:buChar char="–"/>
        <a:defRPr sz="2400" kern="1200">
          <a:solidFill>
            <a:schemeClr val="tx2"/>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grpSp>
        <p:nvGrpSpPr>
          <p:cNvPr id="16" name="Group 15"/>
          <p:cNvGrpSpPr/>
          <p:nvPr/>
        </p:nvGrpSpPr>
        <p:grpSpPr>
          <a:xfrm>
            <a:off x="184152" y="167422"/>
            <a:ext cx="8787251" cy="6516053"/>
            <a:chOff x="184151" y="167420"/>
            <a:chExt cx="8787251" cy="6516053"/>
          </a:xfrm>
          <a:solidFill>
            <a:schemeClr val="bg1"/>
          </a:solidFill>
        </p:grpSpPr>
        <p:sp>
          <p:nvSpPr>
            <p:cNvPr id="17" name="Round Same Side Corner Rectangle 23"/>
            <p:cNvSpPr/>
            <p:nvPr/>
          </p:nvSpPr>
          <p:spPr>
            <a:xfrm rot="10800000" flipH="1" flipV="1">
              <a:off x="6787401" y="603816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8" name="Round Same Side Corner Rectangle 23"/>
            <p:cNvSpPr/>
            <p:nvPr/>
          </p:nvSpPr>
          <p:spPr>
            <a:xfrm rot="16200000" flipH="1">
              <a:off x="7950622" y="5340842"/>
              <a:ext cx="717644" cy="444659"/>
            </a:xfrm>
            <a:custGeom>
              <a:avLst/>
              <a:gdLst>
                <a:gd name="connsiteX0" fmla="*/ 148807 w 892825"/>
                <a:gd name="connsiteY0" fmla="*/ 0 h 907730"/>
                <a:gd name="connsiteX1" fmla="*/ 744018 w 892825"/>
                <a:gd name="connsiteY1" fmla="*/ 0 h 907730"/>
                <a:gd name="connsiteX2" fmla="*/ 892825 w 892825"/>
                <a:gd name="connsiteY2" fmla="*/ 148807 h 907730"/>
                <a:gd name="connsiteX3" fmla="*/ 892825 w 892825"/>
                <a:gd name="connsiteY3" fmla="*/ 907730 h 907730"/>
                <a:gd name="connsiteX4" fmla="*/ 892825 w 892825"/>
                <a:gd name="connsiteY4" fmla="*/ 907730 h 907730"/>
                <a:gd name="connsiteX5" fmla="*/ 0 w 892825"/>
                <a:gd name="connsiteY5" fmla="*/ 907730 h 907730"/>
                <a:gd name="connsiteX6" fmla="*/ 0 w 892825"/>
                <a:gd name="connsiteY6" fmla="*/ 907730 h 907730"/>
                <a:gd name="connsiteX7" fmla="*/ 0 w 892825"/>
                <a:gd name="connsiteY7" fmla="*/ 148807 h 907730"/>
                <a:gd name="connsiteX8" fmla="*/ 148807 w 892825"/>
                <a:gd name="connsiteY8" fmla="*/ 0 h 907730"/>
                <a:gd name="connsiteX0" fmla="*/ 148807 w 1454299"/>
                <a:gd name="connsiteY0" fmla="*/ 0 h 907730"/>
                <a:gd name="connsiteX1" fmla="*/ 744018 w 1454299"/>
                <a:gd name="connsiteY1" fmla="*/ 0 h 907730"/>
                <a:gd name="connsiteX2" fmla="*/ 892825 w 1454299"/>
                <a:gd name="connsiteY2" fmla="*/ 148807 h 907730"/>
                <a:gd name="connsiteX3" fmla="*/ 892825 w 1454299"/>
                <a:gd name="connsiteY3" fmla="*/ 907730 h 907730"/>
                <a:gd name="connsiteX4" fmla="*/ 1454299 w 1454299"/>
                <a:gd name="connsiteY4" fmla="*/ 12045 h 907730"/>
                <a:gd name="connsiteX5" fmla="*/ 0 w 1454299"/>
                <a:gd name="connsiteY5" fmla="*/ 907730 h 907730"/>
                <a:gd name="connsiteX6" fmla="*/ 0 w 1454299"/>
                <a:gd name="connsiteY6" fmla="*/ 907730 h 907730"/>
                <a:gd name="connsiteX7" fmla="*/ 0 w 1454299"/>
                <a:gd name="connsiteY7" fmla="*/ 148807 h 907730"/>
                <a:gd name="connsiteX8" fmla="*/ 148807 w 1454299"/>
                <a:gd name="connsiteY8" fmla="*/ 0 h 907730"/>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0 w 1454299"/>
                <a:gd name="connsiteY7" fmla="*/ 851972 h 1610895"/>
                <a:gd name="connsiteX8" fmla="*/ 148807 w 1454299"/>
                <a:gd name="connsiteY8" fmla="*/ 703165 h 1610895"/>
                <a:gd name="connsiteX0" fmla="*/ 148807 w 1454299"/>
                <a:gd name="connsiteY0" fmla="*/ 703165 h 1610895"/>
                <a:gd name="connsiteX1" fmla="*/ 744018 w 1454299"/>
                <a:gd name="connsiteY1" fmla="*/ 703165 h 1610895"/>
                <a:gd name="connsiteX2" fmla="*/ 892825 w 1454299"/>
                <a:gd name="connsiteY2" fmla="*/ 851972 h 1610895"/>
                <a:gd name="connsiteX3" fmla="*/ 892825 w 1454299"/>
                <a:gd name="connsiteY3" fmla="*/ 1610895 h 1610895"/>
                <a:gd name="connsiteX4" fmla="*/ 1454299 w 1454299"/>
                <a:gd name="connsiteY4" fmla="*/ 715210 h 1610895"/>
                <a:gd name="connsiteX5" fmla="*/ 0 w 1454299"/>
                <a:gd name="connsiteY5" fmla="*/ 1610895 h 1610895"/>
                <a:gd name="connsiteX6" fmla="*/ 1410368 w 1454299"/>
                <a:gd name="connsiteY6" fmla="*/ 0 h 1610895"/>
                <a:gd name="connsiteX7" fmla="*/ 628316 w 1454299"/>
                <a:gd name="connsiteY7" fmla="*/ 83288 h 1610895"/>
                <a:gd name="connsiteX8" fmla="*/ 148807 w 1454299"/>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3090 w 1313705"/>
                <a:gd name="connsiteY5" fmla="*/ 514684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89827 w 1313705"/>
                <a:gd name="connsiteY5" fmla="*/ 461210 h 1610895"/>
                <a:gd name="connsiteX6" fmla="*/ 1269774 w 1313705"/>
                <a:gd name="connsiteY6" fmla="*/ 0 h 1610895"/>
                <a:gd name="connsiteX7" fmla="*/ 487722 w 1313705"/>
                <a:gd name="connsiteY7" fmla="*/ 83288 h 1610895"/>
                <a:gd name="connsiteX8" fmla="*/ 8213 w 1313705"/>
                <a:gd name="connsiteY8"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313705"/>
                <a:gd name="connsiteY0" fmla="*/ 703165 h 1610895"/>
                <a:gd name="connsiteX1" fmla="*/ 603424 w 1313705"/>
                <a:gd name="connsiteY1" fmla="*/ 703165 h 1610895"/>
                <a:gd name="connsiteX2" fmla="*/ 752231 w 1313705"/>
                <a:gd name="connsiteY2" fmla="*/ 851972 h 1610895"/>
                <a:gd name="connsiteX3" fmla="*/ 752231 w 1313705"/>
                <a:gd name="connsiteY3" fmla="*/ 1610895 h 1610895"/>
                <a:gd name="connsiteX4" fmla="*/ 1313705 w 1313705"/>
                <a:gd name="connsiteY4" fmla="*/ 715210 h 1610895"/>
                <a:gd name="connsiteX5" fmla="*/ 1269774 w 1313705"/>
                <a:gd name="connsiteY5" fmla="*/ 0 h 1610895"/>
                <a:gd name="connsiteX6" fmla="*/ 487722 w 1313705"/>
                <a:gd name="connsiteY6" fmla="*/ 83288 h 1610895"/>
                <a:gd name="connsiteX7" fmla="*/ 8213 w 1313705"/>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487722 w 1269774"/>
                <a:gd name="connsiteY6" fmla="*/ 83288 h 1610895"/>
                <a:gd name="connsiteX7" fmla="*/ 8213 w 1269774"/>
                <a:gd name="connsiteY7" fmla="*/ 703165 h 1610895"/>
                <a:gd name="connsiteX0" fmla="*/ 8213 w 1269774"/>
                <a:gd name="connsiteY0" fmla="*/ 703165 h 1610895"/>
                <a:gd name="connsiteX1" fmla="*/ 603424 w 1269774"/>
                <a:gd name="connsiteY1" fmla="*/ 703165 h 1610895"/>
                <a:gd name="connsiteX2" fmla="*/ 752231 w 1269774"/>
                <a:gd name="connsiteY2" fmla="*/ 851972 h 1610895"/>
                <a:gd name="connsiteX3" fmla="*/ 752231 w 1269774"/>
                <a:gd name="connsiteY3" fmla="*/ 1610895 h 1610895"/>
                <a:gd name="connsiteX4" fmla="*/ 966126 w 1269774"/>
                <a:gd name="connsiteY4" fmla="*/ 1604210 h 1610895"/>
                <a:gd name="connsiteX5" fmla="*/ 1269774 w 1269774"/>
                <a:gd name="connsiteY5" fmla="*/ 0 h 1610895"/>
                <a:gd name="connsiteX6" fmla="*/ 1129406 w 1269774"/>
                <a:gd name="connsiteY6" fmla="*/ 205933 h 1610895"/>
                <a:gd name="connsiteX7" fmla="*/ 487722 w 1269774"/>
                <a:gd name="connsiteY7" fmla="*/ 83288 h 1610895"/>
                <a:gd name="connsiteX8" fmla="*/ 8213 w 1269774"/>
                <a:gd name="connsiteY8" fmla="*/ 703165 h 1610895"/>
                <a:gd name="connsiteX0" fmla="*/ 8213 w 1129406"/>
                <a:gd name="connsiteY0" fmla="*/ 626568 h 1534298"/>
                <a:gd name="connsiteX1" fmla="*/ 603424 w 1129406"/>
                <a:gd name="connsiteY1" fmla="*/ 626568 h 1534298"/>
                <a:gd name="connsiteX2" fmla="*/ 752231 w 1129406"/>
                <a:gd name="connsiteY2" fmla="*/ 775375 h 1534298"/>
                <a:gd name="connsiteX3" fmla="*/ 752231 w 1129406"/>
                <a:gd name="connsiteY3" fmla="*/ 1534298 h 1534298"/>
                <a:gd name="connsiteX4" fmla="*/ 966126 w 1129406"/>
                <a:gd name="connsiteY4" fmla="*/ 1527613 h 1534298"/>
                <a:gd name="connsiteX5" fmla="*/ 1129406 w 1129406"/>
                <a:gd name="connsiteY5" fmla="*/ 129336 h 1534298"/>
                <a:gd name="connsiteX6" fmla="*/ 487722 w 1129406"/>
                <a:gd name="connsiteY6" fmla="*/ 6691 h 1534298"/>
                <a:gd name="connsiteX7" fmla="*/ 8213 w 1129406"/>
                <a:gd name="connsiteY7" fmla="*/ 626568 h 1534298"/>
                <a:gd name="connsiteX0" fmla="*/ 8213 w 1009090"/>
                <a:gd name="connsiteY0" fmla="*/ 626568 h 1534298"/>
                <a:gd name="connsiteX1" fmla="*/ 603424 w 1009090"/>
                <a:gd name="connsiteY1" fmla="*/ 626568 h 1534298"/>
                <a:gd name="connsiteX2" fmla="*/ 752231 w 1009090"/>
                <a:gd name="connsiteY2" fmla="*/ 775375 h 1534298"/>
                <a:gd name="connsiteX3" fmla="*/ 752231 w 1009090"/>
                <a:gd name="connsiteY3" fmla="*/ 1534298 h 1534298"/>
                <a:gd name="connsiteX4" fmla="*/ 966126 w 1009090"/>
                <a:gd name="connsiteY4" fmla="*/ 1527613 h 1534298"/>
                <a:gd name="connsiteX5" fmla="*/ 1009090 w 1009090"/>
                <a:gd name="connsiteY5" fmla="*/ 9020 h 1534298"/>
                <a:gd name="connsiteX6" fmla="*/ 487722 w 1009090"/>
                <a:gd name="connsiteY6" fmla="*/ 6691 h 1534298"/>
                <a:gd name="connsiteX7" fmla="*/ 8213 w 1009090"/>
                <a:gd name="connsiteY7" fmla="*/ 626568 h 1534298"/>
                <a:gd name="connsiteX0" fmla="*/ 8213 w 975669"/>
                <a:gd name="connsiteY0" fmla="*/ 626568 h 1534298"/>
                <a:gd name="connsiteX1" fmla="*/ 603424 w 975669"/>
                <a:gd name="connsiteY1" fmla="*/ 626568 h 1534298"/>
                <a:gd name="connsiteX2" fmla="*/ 752231 w 975669"/>
                <a:gd name="connsiteY2" fmla="*/ 775375 h 1534298"/>
                <a:gd name="connsiteX3" fmla="*/ 752231 w 975669"/>
                <a:gd name="connsiteY3" fmla="*/ 1534298 h 1534298"/>
                <a:gd name="connsiteX4" fmla="*/ 966126 w 975669"/>
                <a:gd name="connsiteY4" fmla="*/ 1527613 h 1534298"/>
                <a:gd name="connsiteX5" fmla="*/ 975669 w 975669"/>
                <a:gd name="connsiteY5" fmla="*/ 9020 h 1534298"/>
                <a:gd name="connsiteX6" fmla="*/ 487722 w 975669"/>
                <a:gd name="connsiteY6" fmla="*/ 6691 h 1534298"/>
                <a:gd name="connsiteX7" fmla="*/ 8213 w 975669"/>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55616 w 966126"/>
                <a:gd name="connsiteY5" fmla="*/ 2336 h 1534298"/>
                <a:gd name="connsiteX6" fmla="*/ 487722 w 966126"/>
                <a:gd name="connsiteY6" fmla="*/ 6691 h 1534298"/>
                <a:gd name="connsiteX7" fmla="*/ 8213 w 966126"/>
                <a:gd name="connsiteY7" fmla="*/ 626568 h 1534298"/>
                <a:gd name="connsiteX0" fmla="*/ 8213 w 966126"/>
                <a:gd name="connsiteY0" fmla="*/ 626568 h 1534298"/>
                <a:gd name="connsiteX1" fmla="*/ 603424 w 966126"/>
                <a:gd name="connsiteY1" fmla="*/ 626568 h 1534298"/>
                <a:gd name="connsiteX2" fmla="*/ 752231 w 966126"/>
                <a:gd name="connsiteY2" fmla="*/ 775375 h 1534298"/>
                <a:gd name="connsiteX3" fmla="*/ 752231 w 966126"/>
                <a:gd name="connsiteY3" fmla="*/ 1534298 h 1534298"/>
                <a:gd name="connsiteX4" fmla="*/ 966126 w 966126"/>
                <a:gd name="connsiteY4" fmla="*/ 1527613 h 1534298"/>
                <a:gd name="connsiteX5" fmla="*/ 962300 w 966126"/>
                <a:gd name="connsiteY5" fmla="*/ 2336 h 1534298"/>
                <a:gd name="connsiteX6" fmla="*/ 487722 w 966126"/>
                <a:gd name="connsiteY6" fmla="*/ 6691 h 1534298"/>
                <a:gd name="connsiteX7" fmla="*/ 8213 w 966126"/>
                <a:gd name="connsiteY7" fmla="*/ 626568 h 1534298"/>
                <a:gd name="connsiteX0" fmla="*/ 0 w 957913"/>
                <a:gd name="connsiteY0" fmla="*/ 630949 h 1538679"/>
                <a:gd name="connsiteX1" fmla="*/ 595211 w 957913"/>
                <a:gd name="connsiteY1" fmla="*/ 630949 h 1538679"/>
                <a:gd name="connsiteX2" fmla="*/ 744018 w 957913"/>
                <a:gd name="connsiteY2" fmla="*/ 779756 h 1538679"/>
                <a:gd name="connsiteX3" fmla="*/ 744018 w 957913"/>
                <a:gd name="connsiteY3" fmla="*/ 1538679 h 1538679"/>
                <a:gd name="connsiteX4" fmla="*/ 957913 w 957913"/>
                <a:gd name="connsiteY4" fmla="*/ 1531994 h 1538679"/>
                <a:gd name="connsiteX5" fmla="*/ 954087 w 957913"/>
                <a:gd name="connsiteY5" fmla="*/ 6717 h 1538679"/>
                <a:gd name="connsiteX6" fmla="*/ 479509 w 957913"/>
                <a:gd name="connsiteY6" fmla="*/ 11072 h 1538679"/>
                <a:gd name="connsiteX7" fmla="*/ 0 w 957913"/>
                <a:gd name="connsiteY7" fmla="*/ 630949 h 1538679"/>
                <a:gd name="connsiteX0" fmla="*/ 0 w 957913"/>
                <a:gd name="connsiteY0" fmla="*/ 637478 h 1545208"/>
                <a:gd name="connsiteX1" fmla="*/ 595211 w 957913"/>
                <a:gd name="connsiteY1" fmla="*/ 637478 h 1545208"/>
                <a:gd name="connsiteX2" fmla="*/ 744018 w 957913"/>
                <a:gd name="connsiteY2" fmla="*/ 786285 h 1545208"/>
                <a:gd name="connsiteX3" fmla="*/ 744018 w 957913"/>
                <a:gd name="connsiteY3" fmla="*/ 1545208 h 1545208"/>
                <a:gd name="connsiteX4" fmla="*/ 957913 w 957913"/>
                <a:gd name="connsiteY4" fmla="*/ 1538523 h 1545208"/>
                <a:gd name="connsiteX5" fmla="*/ 954087 w 957913"/>
                <a:gd name="connsiteY5" fmla="*/ 13246 h 1545208"/>
                <a:gd name="connsiteX6" fmla="*/ 91824 w 957913"/>
                <a:gd name="connsiteY6" fmla="*/ 10917 h 1545208"/>
                <a:gd name="connsiteX7" fmla="*/ 0 w 957913"/>
                <a:gd name="connsiteY7" fmla="*/ 637478 h 1545208"/>
                <a:gd name="connsiteX0" fmla="*/ 0 w 957913"/>
                <a:gd name="connsiteY0" fmla="*/ 626561 h 1534291"/>
                <a:gd name="connsiteX1" fmla="*/ 595211 w 957913"/>
                <a:gd name="connsiteY1" fmla="*/ 626561 h 1534291"/>
                <a:gd name="connsiteX2" fmla="*/ 744018 w 957913"/>
                <a:gd name="connsiteY2" fmla="*/ 775368 h 1534291"/>
                <a:gd name="connsiteX3" fmla="*/ 744018 w 957913"/>
                <a:gd name="connsiteY3" fmla="*/ 1534291 h 1534291"/>
                <a:gd name="connsiteX4" fmla="*/ 957913 w 957913"/>
                <a:gd name="connsiteY4" fmla="*/ 1527606 h 1534291"/>
                <a:gd name="connsiteX5" fmla="*/ 954087 w 957913"/>
                <a:gd name="connsiteY5" fmla="*/ 2329 h 1534291"/>
                <a:gd name="connsiteX6" fmla="*/ 91824 w 957913"/>
                <a:gd name="connsiteY6" fmla="*/ 0 h 1534291"/>
                <a:gd name="connsiteX7" fmla="*/ 0 w 957913"/>
                <a:gd name="connsiteY7" fmla="*/ 626561 h 1534291"/>
                <a:gd name="connsiteX0" fmla="*/ 12 w 957925"/>
                <a:gd name="connsiteY0" fmla="*/ 626561 h 1534291"/>
                <a:gd name="connsiteX1" fmla="*/ 595223 w 957925"/>
                <a:gd name="connsiteY1" fmla="*/ 626561 h 1534291"/>
                <a:gd name="connsiteX2" fmla="*/ 744030 w 957925"/>
                <a:gd name="connsiteY2" fmla="*/ 775368 h 1534291"/>
                <a:gd name="connsiteX3" fmla="*/ 744030 w 957925"/>
                <a:gd name="connsiteY3" fmla="*/ 1534291 h 1534291"/>
                <a:gd name="connsiteX4" fmla="*/ 957925 w 957925"/>
                <a:gd name="connsiteY4" fmla="*/ 1527606 h 1534291"/>
                <a:gd name="connsiteX5" fmla="*/ 954099 w 957925"/>
                <a:gd name="connsiteY5" fmla="*/ 2329 h 1534291"/>
                <a:gd name="connsiteX6" fmla="*/ 91836 w 957925"/>
                <a:gd name="connsiteY6" fmla="*/ 0 h 1534291"/>
                <a:gd name="connsiteX7" fmla="*/ 12 w 957925"/>
                <a:gd name="connsiteY7" fmla="*/ 626561 h 1534291"/>
                <a:gd name="connsiteX0" fmla="*/ 5105 w 963018"/>
                <a:gd name="connsiteY0" fmla="*/ 633246 h 1540976"/>
                <a:gd name="connsiteX1" fmla="*/ 600316 w 963018"/>
                <a:gd name="connsiteY1" fmla="*/ 633246 h 1540976"/>
                <a:gd name="connsiteX2" fmla="*/ 749123 w 963018"/>
                <a:gd name="connsiteY2" fmla="*/ 782053 h 1540976"/>
                <a:gd name="connsiteX3" fmla="*/ 749123 w 963018"/>
                <a:gd name="connsiteY3" fmla="*/ 1540976 h 1540976"/>
                <a:gd name="connsiteX4" fmla="*/ 963018 w 963018"/>
                <a:gd name="connsiteY4" fmla="*/ 1534291 h 1540976"/>
                <a:gd name="connsiteX5" fmla="*/ 959192 w 963018"/>
                <a:gd name="connsiteY5" fmla="*/ 9014 h 1540976"/>
                <a:gd name="connsiteX6" fmla="*/ 30087 w 963018"/>
                <a:gd name="connsiteY6" fmla="*/ 0 h 1540976"/>
                <a:gd name="connsiteX7" fmla="*/ 5105 w 963018"/>
                <a:gd name="connsiteY7" fmla="*/ 633246 h 1540976"/>
                <a:gd name="connsiteX0" fmla="*/ 15 w 957928"/>
                <a:gd name="connsiteY0" fmla="*/ 633246 h 1540976"/>
                <a:gd name="connsiteX1" fmla="*/ 595226 w 957928"/>
                <a:gd name="connsiteY1" fmla="*/ 633246 h 1540976"/>
                <a:gd name="connsiteX2" fmla="*/ 744033 w 957928"/>
                <a:gd name="connsiteY2" fmla="*/ 782053 h 1540976"/>
                <a:gd name="connsiteX3" fmla="*/ 744033 w 957928"/>
                <a:gd name="connsiteY3" fmla="*/ 1540976 h 1540976"/>
                <a:gd name="connsiteX4" fmla="*/ 957928 w 957928"/>
                <a:gd name="connsiteY4" fmla="*/ 1534291 h 1540976"/>
                <a:gd name="connsiteX5" fmla="*/ 954102 w 957928"/>
                <a:gd name="connsiteY5" fmla="*/ 9014 h 1540976"/>
                <a:gd name="connsiteX6" fmla="*/ 24997 w 957928"/>
                <a:gd name="connsiteY6" fmla="*/ 0 h 1540976"/>
                <a:gd name="connsiteX7" fmla="*/ 15 w 957928"/>
                <a:gd name="connsiteY7" fmla="*/ 633246 h 1540976"/>
                <a:gd name="connsiteX0" fmla="*/ 40 w 957953"/>
                <a:gd name="connsiteY0" fmla="*/ 633246 h 1540976"/>
                <a:gd name="connsiteX1" fmla="*/ 595251 w 957953"/>
                <a:gd name="connsiteY1" fmla="*/ 633246 h 1540976"/>
                <a:gd name="connsiteX2" fmla="*/ 744058 w 957953"/>
                <a:gd name="connsiteY2" fmla="*/ 782053 h 1540976"/>
                <a:gd name="connsiteX3" fmla="*/ 744058 w 957953"/>
                <a:gd name="connsiteY3" fmla="*/ 1540976 h 1540976"/>
                <a:gd name="connsiteX4" fmla="*/ 957953 w 957953"/>
                <a:gd name="connsiteY4" fmla="*/ 1534291 h 1540976"/>
                <a:gd name="connsiteX5" fmla="*/ 954127 w 957953"/>
                <a:gd name="connsiteY5" fmla="*/ 9014 h 1540976"/>
                <a:gd name="connsiteX6" fmla="*/ 25022 w 957953"/>
                <a:gd name="connsiteY6" fmla="*/ 0 h 1540976"/>
                <a:gd name="connsiteX7" fmla="*/ 40 w 957953"/>
                <a:gd name="connsiteY7" fmla="*/ 633246 h 1540976"/>
                <a:gd name="connsiteX0" fmla="*/ 249505 w 933366"/>
                <a:gd name="connsiteY0" fmla="*/ 633246 h 1540976"/>
                <a:gd name="connsiteX1" fmla="*/ 570664 w 933366"/>
                <a:gd name="connsiteY1" fmla="*/ 633246 h 1540976"/>
                <a:gd name="connsiteX2" fmla="*/ 719471 w 933366"/>
                <a:gd name="connsiteY2" fmla="*/ 782053 h 1540976"/>
                <a:gd name="connsiteX3" fmla="*/ 719471 w 933366"/>
                <a:gd name="connsiteY3" fmla="*/ 1540976 h 1540976"/>
                <a:gd name="connsiteX4" fmla="*/ 933366 w 933366"/>
                <a:gd name="connsiteY4" fmla="*/ 1534291 h 1540976"/>
                <a:gd name="connsiteX5" fmla="*/ 929540 w 933366"/>
                <a:gd name="connsiteY5" fmla="*/ 9014 h 1540976"/>
                <a:gd name="connsiteX6" fmla="*/ 435 w 933366"/>
                <a:gd name="connsiteY6" fmla="*/ 0 h 1540976"/>
                <a:gd name="connsiteX7" fmla="*/ 249505 w 933366"/>
                <a:gd name="connsiteY7" fmla="*/ 633246 h 1540976"/>
                <a:gd name="connsiteX0" fmla="*/ 2569 w 686430"/>
                <a:gd name="connsiteY0" fmla="*/ 624232 h 1531962"/>
                <a:gd name="connsiteX1" fmla="*/ 323728 w 686430"/>
                <a:gd name="connsiteY1" fmla="*/ 624232 h 1531962"/>
                <a:gd name="connsiteX2" fmla="*/ 472535 w 686430"/>
                <a:gd name="connsiteY2" fmla="*/ 773039 h 1531962"/>
                <a:gd name="connsiteX3" fmla="*/ 472535 w 686430"/>
                <a:gd name="connsiteY3" fmla="*/ 1531962 h 1531962"/>
                <a:gd name="connsiteX4" fmla="*/ 686430 w 686430"/>
                <a:gd name="connsiteY4" fmla="*/ 1525277 h 1531962"/>
                <a:gd name="connsiteX5" fmla="*/ 682604 w 686430"/>
                <a:gd name="connsiteY5" fmla="*/ 0 h 1531962"/>
                <a:gd name="connsiteX6" fmla="*/ 7499 w 686430"/>
                <a:gd name="connsiteY6" fmla="*/ 4354 h 1531962"/>
                <a:gd name="connsiteX7" fmla="*/ 2569 w 686430"/>
                <a:gd name="connsiteY7" fmla="*/ 624232 h 1531962"/>
                <a:gd name="connsiteX0" fmla="*/ 2569 w 686871"/>
                <a:gd name="connsiteY0" fmla="*/ 619878 h 1527608"/>
                <a:gd name="connsiteX1" fmla="*/ 323728 w 686871"/>
                <a:gd name="connsiteY1" fmla="*/ 619878 h 1527608"/>
                <a:gd name="connsiteX2" fmla="*/ 472535 w 686871"/>
                <a:gd name="connsiteY2" fmla="*/ 768685 h 1527608"/>
                <a:gd name="connsiteX3" fmla="*/ 472535 w 686871"/>
                <a:gd name="connsiteY3" fmla="*/ 1527608 h 1527608"/>
                <a:gd name="connsiteX4" fmla="*/ 686430 w 686871"/>
                <a:gd name="connsiteY4" fmla="*/ 1520923 h 1527608"/>
                <a:gd name="connsiteX5" fmla="*/ 685779 w 686871"/>
                <a:gd name="connsiteY5" fmla="*/ 465546 h 1527608"/>
                <a:gd name="connsiteX6" fmla="*/ 7499 w 686871"/>
                <a:gd name="connsiteY6" fmla="*/ 0 h 1527608"/>
                <a:gd name="connsiteX7" fmla="*/ 2569 w 686871"/>
                <a:gd name="connsiteY7" fmla="*/ 619878 h 1527608"/>
                <a:gd name="connsiteX0" fmla="*/ 6804 w 691106"/>
                <a:gd name="connsiteY0" fmla="*/ 159503 h 1067233"/>
                <a:gd name="connsiteX1" fmla="*/ 327963 w 691106"/>
                <a:gd name="connsiteY1" fmla="*/ 159503 h 1067233"/>
                <a:gd name="connsiteX2" fmla="*/ 476770 w 691106"/>
                <a:gd name="connsiteY2" fmla="*/ 308310 h 1067233"/>
                <a:gd name="connsiteX3" fmla="*/ 476770 w 691106"/>
                <a:gd name="connsiteY3" fmla="*/ 1067233 h 1067233"/>
                <a:gd name="connsiteX4" fmla="*/ 690665 w 691106"/>
                <a:gd name="connsiteY4" fmla="*/ 1060548 h 1067233"/>
                <a:gd name="connsiteX5" fmla="*/ 690014 w 691106"/>
                <a:gd name="connsiteY5" fmla="*/ 5171 h 1067233"/>
                <a:gd name="connsiteX6" fmla="*/ 5384 w 691106"/>
                <a:gd name="connsiteY6" fmla="*/ 0 h 1067233"/>
                <a:gd name="connsiteX7" fmla="*/ 6804 w 691106"/>
                <a:gd name="connsiteY7" fmla="*/ 159503 h 1067233"/>
                <a:gd name="connsiteX0" fmla="*/ 2589 w 686891"/>
                <a:gd name="connsiteY0" fmla="*/ 180945 h 1088675"/>
                <a:gd name="connsiteX1" fmla="*/ 323748 w 686891"/>
                <a:gd name="connsiteY1" fmla="*/ 180945 h 1088675"/>
                <a:gd name="connsiteX2" fmla="*/ 472555 w 686891"/>
                <a:gd name="connsiteY2" fmla="*/ 329752 h 1088675"/>
                <a:gd name="connsiteX3" fmla="*/ 472555 w 686891"/>
                <a:gd name="connsiteY3" fmla="*/ 1088675 h 1088675"/>
                <a:gd name="connsiteX4" fmla="*/ 686450 w 686891"/>
                <a:gd name="connsiteY4" fmla="*/ 1081990 h 1088675"/>
                <a:gd name="connsiteX5" fmla="*/ 685799 w 686891"/>
                <a:gd name="connsiteY5" fmla="*/ 26613 h 1088675"/>
                <a:gd name="connsiteX6" fmla="*/ 1169 w 686891"/>
                <a:gd name="connsiteY6" fmla="*/ 21442 h 1088675"/>
                <a:gd name="connsiteX7" fmla="*/ 2589 w 686891"/>
                <a:gd name="connsiteY7" fmla="*/ 180945 h 1088675"/>
                <a:gd name="connsiteX0" fmla="*/ 19 w 684321"/>
                <a:gd name="connsiteY0" fmla="*/ 178638 h 1086368"/>
                <a:gd name="connsiteX1" fmla="*/ 321178 w 684321"/>
                <a:gd name="connsiteY1" fmla="*/ 178638 h 1086368"/>
                <a:gd name="connsiteX2" fmla="*/ 469985 w 684321"/>
                <a:gd name="connsiteY2" fmla="*/ 327445 h 1086368"/>
                <a:gd name="connsiteX3" fmla="*/ 469985 w 684321"/>
                <a:gd name="connsiteY3" fmla="*/ 1086368 h 1086368"/>
                <a:gd name="connsiteX4" fmla="*/ 683880 w 684321"/>
                <a:gd name="connsiteY4" fmla="*/ 1079683 h 1086368"/>
                <a:gd name="connsiteX5" fmla="*/ 683229 w 684321"/>
                <a:gd name="connsiteY5" fmla="*/ 24306 h 1086368"/>
                <a:gd name="connsiteX6" fmla="*/ 33524 w 684321"/>
                <a:gd name="connsiteY6" fmla="*/ 25485 h 1086368"/>
                <a:gd name="connsiteX7" fmla="*/ 19 w 684321"/>
                <a:gd name="connsiteY7" fmla="*/ 178638 h 1086368"/>
                <a:gd name="connsiteX0" fmla="*/ 19 w 684321"/>
                <a:gd name="connsiteY0" fmla="*/ 154332 h 1062062"/>
                <a:gd name="connsiteX1" fmla="*/ 321178 w 684321"/>
                <a:gd name="connsiteY1" fmla="*/ 154332 h 1062062"/>
                <a:gd name="connsiteX2" fmla="*/ 469985 w 684321"/>
                <a:gd name="connsiteY2" fmla="*/ 303139 h 1062062"/>
                <a:gd name="connsiteX3" fmla="*/ 469985 w 684321"/>
                <a:gd name="connsiteY3" fmla="*/ 1062062 h 1062062"/>
                <a:gd name="connsiteX4" fmla="*/ 683880 w 684321"/>
                <a:gd name="connsiteY4" fmla="*/ 1055377 h 1062062"/>
                <a:gd name="connsiteX5" fmla="*/ 683229 w 684321"/>
                <a:gd name="connsiteY5" fmla="*/ 0 h 1062062"/>
                <a:gd name="connsiteX6" fmla="*/ 33524 w 684321"/>
                <a:gd name="connsiteY6" fmla="*/ 1179 h 1062062"/>
                <a:gd name="connsiteX7" fmla="*/ 19 w 684321"/>
                <a:gd name="connsiteY7" fmla="*/ 154332 h 1062062"/>
                <a:gd name="connsiteX0" fmla="*/ 615 w 684917"/>
                <a:gd name="connsiteY0" fmla="*/ 154332 h 1062062"/>
                <a:gd name="connsiteX1" fmla="*/ 321774 w 684917"/>
                <a:gd name="connsiteY1" fmla="*/ 154332 h 1062062"/>
                <a:gd name="connsiteX2" fmla="*/ 470581 w 684917"/>
                <a:gd name="connsiteY2" fmla="*/ 303139 h 1062062"/>
                <a:gd name="connsiteX3" fmla="*/ 470581 w 684917"/>
                <a:gd name="connsiteY3" fmla="*/ 1062062 h 1062062"/>
                <a:gd name="connsiteX4" fmla="*/ 684476 w 684917"/>
                <a:gd name="connsiteY4" fmla="*/ 1055377 h 1062062"/>
                <a:gd name="connsiteX5" fmla="*/ 683825 w 684917"/>
                <a:gd name="connsiteY5" fmla="*/ 0 h 1062062"/>
                <a:gd name="connsiteX6" fmla="*/ 2370 w 684917"/>
                <a:gd name="connsiteY6" fmla="*/ 1179 h 1062062"/>
                <a:gd name="connsiteX7" fmla="*/ 615 w 684917"/>
                <a:gd name="connsiteY7" fmla="*/ 154332 h 1062062"/>
                <a:gd name="connsiteX0" fmla="*/ 615 w 684917"/>
                <a:gd name="connsiteY0" fmla="*/ 154332 h 1055377"/>
                <a:gd name="connsiteX1" fmla="*/ 321774 w 684917"/>
                <a:gd name="connsiteY1" fmla="*/ 154332 h 1055377"/>
                <a:gd name="connsiteX2" fmla="*/ 470581 w 684917"/>
                <a:gd name="connsiteY2" fmla="*/ 303139 h 1055377"/>
                <a:gd name="connsiteX3" fmla="*/ 461056 w 684917"/>
                <a:gd name="connsiteY3" fmla="*/ 427062 h 1055377"/>
                <a:gd name="connsiteX4" fmla="*/ 684476 w 684917"/>
                <a:gd name="connsiteY4" fmla="*/ 1055377 h 1055377"/>
                <a:gd name="connsiteX5" fmla="*/ 683825 w 684917"/>
                <a:gd name="connsiteY5" fmla="*/ 0 h 1055377"/>
                <a:gd name="connsiteX6" fmla="*/ 2370 w 684917"/>
                <a:gd name="connsiteY6" fmla="*/ 1179 h 1055377"/>
                <a:gd name="connsiteX7" fmla="*/ 615 w 684917"/>
                <a:gd name="connsiteY7" fmla="*/ 154332 h 1055377"/>
                <a:gd name="connsiteX0" fmla="*/ 615 w 684442"/>
                <a:gd name="connsiteY0" fmla="*/ 154332 h 429902"/>
                <a:gd name="connsiteX1" fmla="*/ 321774 w 684442"/>
                <a:gd name="connsiteY1" fmla="*/ 154332 h 429902"/>
                <a:gd name="connsiteX2" fmla="*/ 470581 w 684442"/>
                <a:gd name="connsiteY2" fmla="*/ 303139 h 429902"/>
                <a:gd name="connsiteX3" fmla="*/ 461056 w 684442"/>
                <a:gd name="connsiteY3" fmla="*/ 427062 h 429902"/>
                <a:gd name="connsiteX4" fmla="*/ 678126 w 684442"/>
                <a:gd name="connsiteY4" fmla="*/ 429902 h 429902"/>
                <a:gd name="connsiteX5" fmla="*/ 683825 w 684442"/>
                <a:gd name="connsiteY5" fmla="*/ 0 h 429902"/>
                <a:gd name="connsiteX6" fmla="*/ 2370 w 684442"/>
                <a:gd name="connsiteY6" fmla="*/ 1179 h 429902"/>
                <a:gd name="connsiteX7" fmla="*/ 615 w 684442"/>
                <a:gd name="connsiteY7" fmla="*/ 154332 h 429902"/>
                <a:gd name="connsiteX0" fmla="*/ 615 w 684260"/>
                <a:gd name="connsiteY0" fmla="*/ 154332 h 429902"/>
                <a:gd name="connsiteX1" fmla="*/ 321774 w 684260"/>
                <a:gd name="connsiteY1" fmla="*/ 154332 h 429902"/>
                <a:gd name="connsiteX2" fmla="*/ 470581 w 684260"/>
                <a:gd name="connsiteY2" fmla="*/ 303139 h 429902"/>
                <a:gd name="connsiteX3" fmla="*/ 461056 w 684260"/>
                <a:gd name="connsiteY3" fmla="*/ 427062 h 429902"/>
                <a:gd name="connsiteX4" fmla="*/ 678126 w 684260"/>
                <a:gd name="connsiteY4" fmla="*/ 429902 h 429902"/>
                <a:gd name="connsiteX5" fmla="*/ 683825 w 684260"/>
                <a:gd name="connsiteY5" fmla="*/ 0 h 429902"/>
                <a:gd name="connsiteX6" fmla="*/ 2370 w 684260"/>
                <a:gd name="connsiteY6" fmla="*/ 1179 h 429902"/>
                <a:gd name="connsiteX7" fmla="*/ 615 w 684260"/>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14027 h 427062"/>
                <a:gd name="connsiteX5" fmla="*/ 683825 w 687651"/>
                <a:gd name="connsiteY5" fmla="*/ 0 h 427062"/>
                <a:gd name="connsiteX6" fmla="*/ 2370 w 687651"/>
                <a:gd name="connsiteY6" fmla="*/ 1179 h 427062"/>
                <a:gd name="connsiteX7" fmla="*/ 615 w 687651"/>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20377 h 427062"/>
                <a:gd name="connsiteX5" fmla="*/ 683825 w 690826"/>
                <a:gd name="connsiteY5" fmla="*/ 0 h 427062"/>
                <a:gd name="connsiteX6" fmla="*/ 2370 w 690826"/>
                <a:gd name="connsiteY6" fmla="*/ 1179 h 427062"/>
                <a:gd name="connsiteX7" fmla="*/ 615 w 690826"/>
                <a:gd name="connsiteY7" fmla="*/ 154332 h 427062"/>
                <a:gd name="connsiteX0" fmla="*/ 615 w 690826"/>
                <a:gd name="connsiteY0" fmla="*/ 154332 h 427062"/>
                <a:gd name="connsiteX1" fmla="*/ 321774 w 690826"/>
                <a:gd name="connsiteY1" fmla="*/ 154332 h 427062"/>
                <a:gd name="connsiteX2" fmla="*/ 470581 w 690826"/>
                <a:gd name="connsiteY2" fmla="*/ 303139 h 427062"/>
                <a:gd name="connsiteX3" fmla="*/ 461056 w 690826"/>
                <a:gd name="connsiteY3" fmla="*/ 427062 h 427062"/>
                <a:gd name="connsiteX4" fmla="*/ 690826 w 690826"/>
                <a:gd name="connsiteY4" fmla="*/ 414027 h 427062"/>
                <a:gd name="connsiteX5" fmla="*/ 683825 w 690826"/>
                <a:gd name="connsiteY5" fmla="*/ 0 h 427062"/>
                <a:gd name="connsiteX6" fmla="*/ 2370 w 690826"/>
                <a:gd name="connsiteY6" fmla="*/ 1179 h 427062"/>
                <a:gd name="connsiteX7" fmla="*/ 615 w 69082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17202 h 427062"/>
                <a:gd name="connsiteX5" fmla="*/ 683825 w 684476"/>
                <a:gd name="connsiteY5" fmla="*/ 0 h 427062"/>
                <a:gd name="connsiteX6" fmla="*/ 2370 w 684476"/>
                <a:gd name="connsiteY6" fmla="*/ 1179 h 427062"/>
                <a:gd name="connsiteX7" fmla="*/ 615 w 684476"/>
                <a:gd name="connsiteY7" fmla="*/ 154332 h 427062"/>
                <a:gd name="connsiteX0" fmla="*/ 615 w 684476"/>
                <a:gd name="connsiteY0" fmla="*/ 154332 h 427062"/>
                <a:gd name="connsiteX1" fmla="*/ 321774 w 684476"/>
                <a:gd name="connsiteY1" fmla="*/ 154332 h 427062"/>
                <a:gd name="connsiteX2" fmla="*/ 470581 w 684476"/>
                <a:gd name="connsiteY2" fmla="*/ 303139 h 427062"/>
                <a:gd name="connsiteX3" fmla="*/ 461056 w 684476"/>
                <a:gd name="connsiteY3" fmla="*/ 427062 h 427062"/>
                <a:gd name="connsiteX4" fmla="*/ 684476 w 684476"/>
                <a:gd name="connsiteY4" fmla="*/ 420377 h 427062"/>
                <a:gd name="connsiteX5" fmla="*/ 683825 w 684476"/>
                <a:gd name="connsiteY5" fmla="*/ 0 h 427062"/>
                <a:gd name="connsiteX6" fmla="*/ 2370 w 684476"/>
                <a:gd name="connsiteY6" fmla="*/ 1179 h 427062"/>
                <a:gd name="connsiteX7" fmla="*/ 615 w 684476"/>
                <a:gd name="connsiteY7" fmla="*/ 154332 h 427062"/>
                <a:gd name="connsiteX0" fmla="*/ 615 w 687651"/>
                <a:gd name="connsiteY0" fmla="*/ 154332 h 429902"/>
                <a:gd name="connsiteX1" fmla="*/ 321774 w 687651"/>
                <a:gd name="connsiteY1" fmla="*/ 154332 h 429902"/>
                <a:gd name="connsiteX2" fmla="*/ 470581 w 687651"/>
                <a:gd name="connsiteY2" fmla="*/ 303139 h 429902"/>
                <a:gd name="connsiteX3" fmla="*/ 461056 w 687651"/>
                <a:gd name="connsiteY3" fmla="*/ 427062 h 429902"/>
                <a:gd name="connsiteX4" fmla="*/ 687651 w 687651"/>
                <a:gd name="connsiteY4" fmla="*/ 429902 h 429902"/>
                <a:gd name="connsiteX5" fmla="*/ 683825 w 687651"/>
                <a:gd name="connsiteY5" fmla="*/ 0 h 429902"/>
                <a:gd name="connsiteX6" fmla="*/ 2370 w 687651"/>
                <a:gd name="connsiteY6" fmla="*/ 1179 h 429902"/>
                <a:gd name="connsiteX7" fmla="*/ 615 w 687651"/>
                <a:gd name="connsiteY7" fmla="*/ 154332 h 429902"/>
                <a:gd name="connsiteX0" fmla="*/ 615 w 687651"/>
                <a:gd name="connsiteY0" fmla="*/ 154332 h 427062"/>
                <a:gd name="connsiteX1" fmla="*/ 321774 w 687651"/>
                <a:gd name="connsiteY1" fmla="*/ 154332 h 427062"/>
                <a:gd name="connsiteX2" fmla="*/ 470581 w 687651"/>
                <a:gd name="connsiteY2" fmla="*/ 303139 h 427062"/>
                <a:gd name="connsiteX3" fmla="*/ 4610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7062"/>
                <a:gd name="connsiteX1" fmla="*/ 321774 w 687651"/>
                <a:gd name="connsiteY1" fmla="*/ 154332 h 427062"/>
                <a:gd name="connsiteX2" fmla="*/ 470581 w 687651"/>
                <a:gd name="connsiteY2" fmla="*/ 303139 h 427062"/>
                <a:gd name="connsiteX3" fmla="*/ 473756 w 687651"/>
                <a:gd name="connsiteY3" fmla="*/ 427062 h 427062"/>
                <a:gd name="connsiteX4" fmla="*/ 687651 w 687651"/>
                <a:gd name="connsiteY4" fmla="*/ 426727 h 427062"/>
                <a:gd name="connsiteX5" fmla="*/ 683825 w 687651"/>
                <a:gd name="connsiteY5" fmla="*/ 0 h 427062"/>
                <a:gd name="connsiteX6" fmla="*/ 2370 w 687651"/>
                <a:gd name="connsiteY6" fmla="*/ 1179 h 427062"/>
                <a:gd name="connsiteX7" fmla="*/ 615 w 687651"/>
                <a:gd name="connsiteY7" fmla="*/ 154332 h 427062"/>
                <a:gd name="connsiteX0" fmla="*/ 615 w 687651"/>
                <a:gd name="connsiteY0" fmla="*/ 154332 h 426727"/>
                <a:gd name="connsiteX1" fmla="*/ 321774 w 687651"/>
                <a:gd name="connsiteY1" fmla="*/ 154332 h 426727"/>
                <a:gd name="connsiteX2" fmla="*/ 470581 w 687651"/>
                <a:gd name="connsiteY2" fmla="*/ 303139 h 426727"/>
                <a:gd name="connsiteX3" fmla="*/ 470581 w 687651"/>
                <a:gd name="connsiteY3" fmla="*/ 423887 h 426727"/>
                <a:gd name="connsiteX4" fmla="*/ 687651 w 687651"/>
                <a:gd name="connsiteY4" fmla="*/ 426727 h 426727"/>
                <a:gd name="connsiteX5" fmla="*/ 683825 w 687651"/>
                <a:gd name="connsiteY5" fmla="*/ 0 h 426727"/>
                <a:gd name="connsiteX6" fmla="*/ 2370 w 687651"/>
                <a:gd name="connsiteY6" fmla="*/ 1179 h 426727"/>
                <a:gd name="connsiteX7" fmla="*/ 615 w 687651"/>
                <a:gd name="connsiteY7" fmla="*/ 154332 h 426727"/>
                <a:gd name="connsiteX0" fmla="*/ 615 w 683913"/>
                <a:gd name="connsiteY0" fmla="*/ 154332 h 423887"/>
                <a:gd name="connsiteX1" fmla="*/ 321774 w 683913"/>
                <a:gd name="connsiteY1" fmla="*/ 154332 h 423887"/>
                <a:gd name="connsiteX2" fmla="*/ 470581 w 683913"/>
                <a:gd name="connsiteY2" fmla="*/ 303139 h 423887"/>
                <a:gd name="connsiteX3" fmla="*/ 470581 w 683913"/>
                <a:gd name="connsiteY3" fmla="*/ 423887 h 423887"/>
                <a:gd name="connsiteX4" fmla="*/ 595576 w 683913"/>
                <a:gd name="connsiteY4" fmla="*/ 407677 h 423887"/>
                <a:gd name="connsiteX5" fmla="*/ 683825 w 683913"/>
                <a:gd name="connsiteY5" fmla="*/ 0 h 423887"/>
                <a:gd name="connsiteX6" fmla="*/ 2370 w 683913"/>
                <a:gd name="connsiteY6" fmla="*/ 1179 h 423887"/>
                <a:gd name="connsiteX7" fmla="*/ 615 w 683913"/>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595576 w 683825"/>
                <a:gd name="connsiteY4" fmla="*/ 4076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683825"/>
                <a:gd name="connsiteY0" fmla="*/ 154332 h 423887"/>
                <a:gd name="connsiteX1" fmla="*/ 321774 w 683825"/>
                <a:gd name="connsiteY1" fmla="*/ 154332 h 423887"/>
                <a:gd name="connsiteX2" fmla="*/ 470581 w 683825"/>
                <a:gd name="connsiteY2" fmla="*/ 303139 h 423887"/>
                <a:gd name="connsiteX3" fmla="*/ 470581 w 683825"/>
                <a:gd name="connsiteY3" fmla="*/ 423887 h 423887"/>
                <a:gd name="connsiteX4" fmla="*/ 681301 w 683825"/>
                <a:gd name="connsiteY4" fmla="*/ 420377 h 423887"/>
                <a:gd name="connsiteX5" fmla="*/ 683825 w 683825"/>
                <a:gd name="connsiteY5" fmla="*/ 0 h 423887"/>
                <a:gd name="connsiteX6" fmla="*/ 2370 w 683825"/>
                <a:gd name="connsiteY6" fmla="*/ 1179 h 423887"/>
                <a:gd name="connsiteX7" fmla="*/ 615 w 683825"/>
                <a:gd name="connsiteY7" fmla="*/ 154332 h 423887"/>
                <a:gd name="connsiteX0" fmla="*/ 615 w 767032"/>
                <a:gd name="connsiteY0" fmla="*/ 154332 h 423887"/>
                <a:gd name="connsiteX1" fmla="*/ 321774 w 767032"/>
                <a:gd name="connsiteY1" fmla="*/ 154332 h 423887"/>
                <a:gd name="connsiteX2" fmla="*/ 470581 w 767032"/>
                <a:gd name="connsiteY2" fmla="*/ 303139 h 423887"/>
                <a:gd name="connsiteX3" fmla="*/ 470581 w 767032"/>
                <a:gd name="connsiteY3" fmla="*/ 423887 h 423887"/>
                <a:gd name="connsiteX4" fmla="*/ 767026 w 767032"/>
                <a:gd name="connsiteY4" fmla="*/ 423552 h 423887"/>
                <a:gd name="connsiteX5" fmla="*/ 683825 w 767032"/>
                <a:gd name="connsiteY5" fmla="*/ 0 h 423887"/>
                <a:gd name="connsiteX6" fmla="*/ 2370 w 767032"/>
                <a:gd name="connsiteY6" fmla="*/ 1179 h 423887"/>
                <a:gd name="connsiteX7" fmla="*/ 615 w 767032"/>
                <a:gd name="connsiteY7" fmla="*/ 154332 h 423887"/>
                <a:gd name="connsiteX0" fmla="*/ 615 w 684661"/>
                <a:gd name="connsiteY0" fmla="*/ 154332 h 423887"/>
                <a:gd name="connsiteX1" fmla="*/ 321774 w 684661"/>
                <a:gd name="connsiteY1" fmla="*/ 154332 h 423887"/>
                <a:gd name="connsiteX2" fmla="*/ 470581 w 684661"/>
                <a:gd name="connsiteY2" fmla="*/ 303139 h 423887"/>
                <a:gd name="connsiteX3" fmla="*/ 470581 w 684661"/>
                <a:gd name="connsiteY3" fmla="*/ 423887 h 423887"/>
                <a:gd name="connsiteX4" fmla="*/ 684476 w 684661"/>
                <a:gd name="connsiteY4" fmla="*/ 420377 h 423887"/>
                <a:gd name="connsiteX5" fmla="*/ 683825 w 684661"/>
                <a:gd name="connsiteY5" fmla="*/ 0 h 423887"/>
                <a:gd name="connsiteX6" fmla="*/ 2370 w 684661"/>
                <a:gd name="connsiteY6" fmla="*/ 1179 h 423887"/>
                <a:gd name="connsiteX7" fmla="*/ 615 w 684661"/>
                <a:gd name="connsiteY7" fmla="*/ 154332 h 423887"/>
                <a:gd name="connsiteX0" fmla="*/ 615 w 684661"/>
                <a:gd name="connsiteY0" fmla="*/ 154332 h 464852"/>
                <a:gd name="connsiteX1" fmla="*/ 321774 w 684661"/>
                <a:gd name="connsiteY1" fmla="*/ 154332 h 464852"/>
                <a:gd name="connsiteX2" fmla="*/ 470581 w 684661"/>
                <a:gd name="connsiteY2" fmla="*/ 303139 h 464852"/>
                <a:gd name="connsiteX3" fmla="*/ 470581 w 684661"/>
                <a:gd name="connsiteY3" fmla="*/ 423887 h 464852"/>
                <a:gd name="connsiteX4" fmla="*/ 684476 w 684661"/>
                <a:gd name="connsiteY4" fmla="*/ 464829 h 464852"/>
                <a:gd name="connsiteX5" fmla="*/ 683825 w 684661"/>
                <a:gd name="connsiteY5" fmla="*/ 0 h 464852"/>
                <a:gd name="connsiteX6" fmla="*/ 2370 w 684661"/>
                <a:gd name="connsiteY6" fmla="*/ 1179 h 464852"/>
                <a:gd name="connsiteX7" fmla="*/ 615 w 684661"/>
                <a:gd name="connsiteY7" fmla="*/ 154332 h 464852"/>
                <a:gd name="connsiteX0" fmla="*/ 615 w 684661"/>
                <a:gd name="connsiteY0" fmla="*/ 154332 h 426900"/>
                <a:gd name="connsiteX1" fmla="*/ 321774 w 684661"/>
                <a:gd name="connsiteY1" fmla="*/ 154332 h 426900"/>
                <a:gd name="connsiteX2" fmla="*/ 470581 w 684661"/>
                <a:gd name="connsiteY2" fmla="*/ 303139 h 426900"/>
                <a:gd name="connsiteX3" fmla="*/ 470581 w 684661"/>
                <a:gd name="connsiteY3" fmla="*/ 423887 h 426900"/>
                <a:gd name="connsiteX4" fmla="*/ 684476 w 684661"/>
                <a:gd name="connsiteY4" fmla="*/ 426727 h 426900"/>
                <a:gd name="connsiteX5" fmla="*/ 683825 w 684661"/>
                <a:gd name="connsiteY5" fmla="*/ 0 h 426900"/>
                <a:gd name="connsiteX6" fmla="*/ 2370 w 684661"/>
                <a:gd name="connsiteY6" fmla="*/ 1179 h 426900"/>
                <a:gd name="connsiteX7" fmla="*/ 615 w 684661"/>
                <a:gd name="connsiteY7" fmla="*/ 154332 h 426900"/>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1299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83825"/>
                <a:gd name="connsiteY0" fmla="*/ 154332 h 423933"/>
                <a:gd name="connsiteX1" fmla="*/ 321774 w 683825"/>
                <a:gd name="connsiteY1" fmla="*/ 154332 h 423933"/>
                <a:gd name="connsiteX2" fmla="*/ 470581 w 683825"/>
                <a:gd name="connsiteY2" fmla="*/ 303139 h 423933"/>
                <a:gd name="connsiteX3" fmla="*/ 470581 w 683825"/>
                <a:gd name="connsiteY3" fmla="*/ 423887 h 423933"/>
                <a:gd name="connsiteX4" fmla="*/ 682855 w 683825"/>
                <a:gd name="connsiteY4" fmla="*/ 423552 h 423933"/>
                <a:gd name="connsiteX5" fmla="*/ 683825 w 683825"/>
                <a:gd name="connsiteY5" fmla="*/ 0 h 423933"/>
                <a:gd name="connsiteX6" fmla="*/ 2370 w 683825"/>
                <a:gd name="connsiteY6" fmla="*/ 1179 h 423933"/>
                <a:gd name="connsiteX7" fmla="*/ 615 w 683825"/>
                <a:gd name="connsiteY7" fmla="*/ 154332 h 423933"/>
                <a:gd name="connsiteX0" fmla="*/ 615 w 698442"/>
                <a:gd name="connsiteY0" fmla="*/ 154332 h 423933"/>
                <a:gd name="connsiteX1" fmla="*/ 321774 w 698442"/>
                <a:gd name="connsiteY1" fmla="*/ 154332 h 423933"/>
                <a:gd name="connsiteX2" fmla="*/ 470581 w 698442"/>
                <a:gd name="connsiteY2" fmla="*/ 303139 h 423933"/>
                <a:gd name="connsiteX3" fmla="*/ 470581 w 698442"/>
                <a:gd name="connsiteY3" fmla="*/ 423887 h 423933"/>
                <a:gd name="connsiteX4" fmla="*/ 698411 w 698442"/>
                <a:gd name="connsiteY4" fmla="*/ 423552 h 423933"/>
                <a:gd name="connsiteX5" fmla="*/ 683825 w 698442"/>
                <a:gd name="connsiteY5" fmla="*/ 0 h 423933"/>
                <a:gd name="connsiteX6" fmla="*/ 2370 w 698442"/>
                <a:gd name="connsiteY6" fmla="*/ 1179 h 423933"/>
                <a:gd name="connsiteX7" fmla="*/ 615 w 698442"/>
                <a:gd name="connsiteY7" fmla="*/ 154332 h 423933"/>
                <a:gd name="connsiteX0" fmla="*/ 615 w 683825"/>
                <a:gd name="connsiteY0" fmla="*/ 154332 h 425346"/>
                <a:gd name="connsiteX1" fmla="*/ 321774 w 683825"/>
                <a:gd name="connsiteY1" fmla="*/ 154332 h 425346"/>
                <a:gd name="connsiteX2" fmla="*/ 470581 w 683825"/>
                <a:gd name="connsiteY2" fmla="*/ 303139 h 425346"/>
                <a:gd name="connsiteX3" fmla="*/ 470581 w 683825"/>
                <a:gd name="connsiteY3" fmla="*/ 423887 h 425346"/>
                <a:gd name="connsiteX4" fmla="*/ 682855 w 683825"/>
                <a:gd name="connsiteY4" fmla="*/ 425107 h 425346"/>
                <a:gd name="connsiteX5" fmla="*/ 683825 w 683825"/>
                <a:gd name="connsiteY5" fmla="*/ 0 h 425346"/>
                <a:gd name="connsiteX6" fmla="*/ 2370 w 683825"/>
                <a:gd name="connsiteY6" fmla="*/ 1179 h 425346"/>
                <a:gd name="connsiteX7" fmla="*/ 615 w 683825"/>
                <a:gd name="connsiteY7" fmla="*/ 154332 h 425346"/>
                <a:gd name="connsiteX0" fmla="*/ 615 w 684601"/>
                <a:gd name="connsiteY0" fmla="*/ 154332 h 423933"/>
                <a:gd name="connsiteX1" fmla="*/ 321774 w 684601"/>
                <a:gd name="connsiteY1" fmla="*/ 154332 h 423933"/>
                <a:gd name="connsiteX2" fmla="*/ 470581 w 684601"/>
                <a:gd name="connsiteY2" fmla="*/ 303139 h 423933"/>
                <a:gd name="connsiteX3" fmla="*/ 470581 w 684601"/>
                <a:gd name="connsiteY3" fmla="*/ 423887 h 423933"/>
                <a:gd name="connsiteX4" fmla="*/ 684411 w 684601"/>
                <a:gd name="connsiteY4" fmla="*/ 423552 h 423933"/>
                <a:gd name="connsiteX5" fmla="*/ 683825 w 684601"/>
                <a:gd name="connsiteY5" fmla="*/ 0 h 423933"/>
                <a:gd name="connsiteX6" fmla="*/ 2370 w 684601"/>
                <a:gd name="connsiteY6" fmla="*/ 1179 h 423933"/>
                <a:gd name="connsiteX7" fmla="*/ 615 w 684601"/>
                <a:gd name="connsiteY7" fmla="*/ 154332 h 42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601" h="423933">
                  <a:moveTo>
                    <a:pt x="615" y="154332"/>
                  </a:moveTo>
                  <a:lnTo>
                    <a:pt x="321774" y="154332"/>
                  </a:lnTo>
                  <a:cubicBezTo>
                    <a:pt x="403958" y="154332"/>
                    <a:pt x="470581" y="220955"/>
                    <a:pt x="470581" y="303139"/>
                  </a:cubicBezTo>
                  <a:cubicBezTo>
                    <a:pt x="471639" y="344447"/>
                    <a:pt x="469523" y="382579"/>
                    <a:pt x="470581" y="423887"/>
                  </a:cubicBezTo>
                  <a:cubicBezTo>
                    <a:pt x="541879" y="422717"/>
                    <a:pt x="613113" y="424722"/>
                    <a:pt x="684411" y="423552"/>
                  </a:cubicBezTo>
                  <a:cubicBezTo>
                    <a:pt x="685252" y="283426"/>
                    <a:pt x="682984" y="140126"/>
                    <a:pt x="683825" y="0"/>
                  </a:cubicBezTo>
                  <a:lnTo>
                    <a:pt x="2370" y="1179"/>
                  </a:lnTo>
                  <a:cubicBezTo>
                    <a:pt x="-596" y="93211"/>
                    <a:pt x="-262" y="55113"/>
                    <a:pt x="615" y="15433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9" name="Round Same Side Corner Rectangle 18"/>
            <p:cNvSpPr/>
            <p:nvPr/>
          </p:nvSpPr>
          <p:spPr>
            <a:xfrm>
              <a:off x="7280275" y="5695950"/>
              <a:ext cx="1691127" cy="987523"/>
            </a:xfrm>
            <a:prstGeom prst="round2SameRect">
              <a:avLst>
                <a:gd name="adj1" fmla="val 10197"/>
                <a:gd name="adj2" fmla="val 133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0" name="Round Same Side Corner Rectangle 19"/>
            <p:cNvSpPr/>
            <p:nvPr/>
          </p:nvSpPr>
          <p:spPr>
            <a:xfrm>
              <a:off x="184597" y="4590507"/>
              <a:ext cx="8070570"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1" name="Round Same Side Corner Rectangle 20"/>
            <p:cNvSpPr/>
            <p:nvPr/>
          </p:nvSpPr>
          <p:spPr>
            <a:xfrm>
              <a:off x="184151" y="167420"/>
              <a:ext cx="8071016" cy="1612999"/>
            </a:xfrm>
            <a:prstGeom prst="round2SameRect">
              <a:avLst>
                <a:gd name="adj1" fmla="val 8803"/>
                <a:gd name="adj2" fmla="val 912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2" name="Rectangle 21"/>
            <p:cNvSpPr/>
            <p:nvPr/>
          </p:nvSpPr>
          <p:spPr>
            <a:xfrm>
              <a:off x="184597" y="1078081"/>
              <a:ext cx="8070403" cy="37215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grpSp>
      <p:pic>
        <p:nvPicPr>
          <p:cNvPr id="1027" name="Picture 33"/>
          <p:cNvPicPr>
            <a:picLocks noChangeAspect="1"/>
          </p:cNvPicPr>
          <p:nvPr/>
        </p:nvPicPr>
        <p:blipFill>
          <a:blip r:embed="rId13"/>
          <a:srcRect/>
          <a:stretch>
            <a:fillRect/>
          </a:stretch>
        </p:blipFill>
        <p:spPr bwMode="auto">
          <a:xfrm>
            <a:off x="7924801" y="5715002"/>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1" y="274640"/>
            <a:ext cx="7400925" cy="801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1" y="1228727"/>
            <a:ext cx="7400925"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88913" y="6356352"/>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ea typeface="+mn-ea"/>
                <a:cs typeface="Arial" pitchFamily="34" charset="0"/>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305800" y="228602"/>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cs typeface="Arial" pitchFamily="34" charset="0"/>
              </a:defRPr>
            </a:lvl1pPr>
          </a:lstStyle>
          <a:p>
            <a:fld id="{AE21E8D2-3278-4812-A44D-5297E854D637}" type="slidenum">
              <a:rPr lang="en-US"/>
              <a:pPr/>
              <a:t>‹#›</a:t>
            </a:fld>
            <a:endParaRPr lang="en-US"/>
          </a:p>
        </p:txBody>
      </p:sp>
      <p:pic>
        <p:nvPicPr>
          <p:cNvPr id="1033" name="Picture 6"/>
          <p:cNvPicPr>
            <a:picLocks noChangeAspect="1"/>
          </p:cNvPicPr>
          <p:nvPr/>
        </p:nvPicPr>
        <p:blipFill>
          <a:blip r:embed="rId14"/>
          <a:srcRect/>
          <a:stretch>
            <a:fillRect/>
          </a:stretch>
        </p:blipFill>
        <p:spPr bwMode="auto">
          <a:xfrm>
            <a:off x="4559300" y="3416302"/>
            <a:ext cx="19050" cy="3175"/>
          </a:xfrm>
          <a:prstGeom prst="rect">
            <a:avLst/>
          </a:prstGeom>
          <a:noFill/>
          <a:ln w="9525">
            <a:noFill/>
            <a:miter lim="800000"/>
            <a:headEnd/>
            <a:tailEnd/>
          </a:ln>
        </p:spPr>
      </p:pic>
      <p:pic>
        <p:nvPicPr>
          <p:cNvPr id="24" name="Picture 2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90647" y="5873692"/>
            <a:ext cx="457917" cy="691425"/>
          </a:xfrm>
          <a:prstGeom prst="rect">
            <a:avLst/>
          </a:prstGeom>
        </p:spPr>
      </p:pic>
    </p:spTree>
    <p:extLst>
      <p:ext uri="{BB962C8B-B14F-4D97-AF65-F5344CB8AC3E}">
        <p14:creationId xmlns:p14="http://schemas.microsoft.com/office/powerpoint/2010/main" val="6814901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cap="all">
          <a:solidFill>
            <a:srgbClr val="97847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defRPr sz="2400" kern="1200">
          <a:solidFill>
            <a:schemeClr val="tx2"/>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pitchFamily="34" charset="0"/>
        <a:buChar char="–"/>
        <a:defRPr sz="2400" kern="1200">
          <a:solidFill>
            <a:schemeClr val="tx2"/>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pitchFamily="34" charset="0"/>
        <a:buChar char="»"/>
        <a:defRPr sz="20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atn.army.mi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ilsuite.mil/book/groups/chaplainc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sachcstraining.army.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09574" y="3194756"/>
            <a:ext cx="7693901" cy="1857197"/>
          </a:xfrm>
        </p:spPr>
        <p:txBody>
          <a:bodyPr/>
          <a:lstStyle/>
          <a:p>
            <a:pPr marL="0" indent="0">
              <a:buFont typeface="Arial" charset="0"/>
              <a:buNone/>
              <a:defRPr/>
            </a:pPr>
            <a:endParaRPr sz="2800" dirty="0" smtClean="0"/>
          </a:p>
          <a:p>
            <a:pPr marL="0" indent="0">
              <a:buFont typeface="Arial" charset="0"/>
              <a:buNone/>
              <a:defRPr/>
            </a:pPr>
            <a:endParaRPr lang="en-US" sz="2800" dirty="0"/>
          </a:p>
          <a:p>
            <a:pPr marL="0" indent="0">
              <a:buFont typeface="Arial" charset="0"/>
              <a:buNone/>
              <a:defRPr/>
            </a:pPr>
            <a:r>
              <a:rPr sz="3200" dirty="0" smtClean="0"/>
              <a:t>CH (MAJ) Mike DeRienzo</a:t>
            </a:r>
          </a:p>
          <a:p>
            <a:pPr marL="0" indent="0">
              <a:buFont typeface="Arial" charset="0"/>
              <a:buNone/>
              <a:defRPr/>
            </a:pPr>
            <a:r>
              <a:rPr dirty="0" smtClean="0"/>
              <a:t>	</a:t>
            </a:r>
            <a:r>
              <a:rPr dirty="0" smtClean="0">
                <a:solidFill>
                  <a:schemeClr val="bg2"/>
                </a:solidFill>
              </a:rPr>
              <a:t>ORSLC Course Manager, USACHCS</a:t>
            </a:r>
          </a:p>
          <a:p>
            <a:pPr>
              <a:buFont typeface="Arial" charset="0"/>
              <a:buNone/>
              <a:defRPr/>
            </a:pPr>
            <a:endParaRPr dirty="0"/>
          </a:p>
        </p:txBody>
      </p:sp>
      <p:sp>
        <p:nvSpPr>
          <p:cNvPr id="14339" name="Slide Number Placeholder 4"/>
          <p:cNvSpPr>
            <a:spLocks noGrp="1"/>
          </p:cNvSpPr>
          <p:nvPr>
            <p:ph type="sldNum" sz="quarter" idx="13"/>
          </p:nvPr>
        </p:nvSpPr>
        <p:spPr bwMode="auto">
          <a:noFill/>
          <a:ln>
            <a:miter lim="800000"/>
            <a:headEnd/>
            <a:tailEnd/>
          </a:ln>
        </p:spPr>
        <p:txBody>
          <a:bodyPr/>
          <a:lstStyle/>
          <a:p>
            <a:fld id="{907CF7B4-91C0-468C-91AF-50A2E79C3A87}" type="slidenum">
              <a:rPr lang="en-US">
                <a:solidFill>
                  <a:srgbClr val="FFFFFF"/>
                </a:solidFill>
              </a:rPr>
              <a:pPr/>
              <a:t>1</a:t>
            </a:fld>
            <a:endParaRPr lang="en-US">
              <a:solidFill>
                <a:srgbClr val="FFFFFF"/>
              </a:solidFill>
            </a:endParaRPr>
          </a:p>
        </p:txBody>
      </p:sp>
      <p:sp>
        <p:nvSpPr>
          <p:cNvPr id="4" name="TextBox 3"/>
          <p:cNvSpPr txBox="1"/>
          <p:nvPr/>
        </p:nvSpPr>
        <p:spPr>
          <a:xfrm>
            <a:off x="8537715" y="6364591"/>
            <a:ext cx="184666" cy="461665"/>
          </a:xfrm>
          <a:prstGeom prst="rect">
            <a:avLst/>
          </a:prstGeom>
          <a:noFill/>
        </p:spPr>
        <p:txBody>
          <a:bodyPr wrap="none" rtlCol="0">
            <a:spAutoFit/>
          </a:bodyPr>
          <a:lstStyle/>
          <a:p>
            <a:endParaRPr lang="en-US" dirty="0">
              <a:solidFill>
                <a:srgbClr val="000000"/>
              </a:solidFill>
            </a:endParaRPr>
          </a:p>
        </p:txBody>
      </p:sp>
      <p:sp>
        <p:nvSpPr>
          <p:cNvPr id="6" name="Rectangle 5"/>
          <p:cNvSpPr/>
          <p:nvPr/>
        </p:nvSpPr>
        <p:spPr>
          <a:xfrm>
            <a:off x="778934" y="1014753"/>
            <a:ext cx="6163734" cy="1815882"/>
          </a:xfrm>
          <a:prstGeom prst="rect">
            <a:avLst/>
          </a:prstGeom>
        </p:spPr>
        <p:txBody>
          <a:bodyPr wrap="square">
            <a:spAutoFit/>
          </a:bodyPr>
          <a:lstStyle/>
          <a:p>
            <a:endParaRPr lang="en-US" sz="2800" dirty="0" smtClean="0">
              <a:solidFill>
                <a:schemeClr val="accent1"/>
              </a:solidFill>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endParaRPr lang="en-US" sz="2800" dirty="0"/>
          </a:p>
        </p:txBody>
      </p:sp>
      <p:sp>
        <p:nvSpPr>
          <p:cNvPr id="9" name="Rectangle 8"/>
          <p:cNvSpPr/>
          <p:nvPr/>
        </p:nvSpPr>
        <p:spPr>
          <a:xfrm>
            <a:off x="238123" y="1606629"/>
            <a:ext cx="7693901" cy="1588127"/>
          </a:xfrm>
          <a:prstGeom prst="rect">
            <a:avLst/>
          </a:prstGeom>
        </p:spPr>
        <p:txBody>
          <a:bodyPr wrap="square">
            <a:spAutoFit/>
          </a:bodyPr>
          <a:lstStyle/>
          <a:p>
            <a:pPr algn="ctr">
              <a:lnSpc>
                <a:spcPct val="90000"/>
              </a:lnSpc>
            </a:pPr>
            <a:r>
              <a:rPr lang="en-US" sz="5400" b="1" dirty="0" smtClean="0">
                <a:solidFill>
                  <a:schemeClr val="accent1"/>
                </a:solidFill>
                <a:effectLst>
                  <a:outerShdw blurRad="38100" dist="38100" dir="2700000" algn="tl">
                    <a:srgbClr val="000000">
                      <a:alpha val="43137"/>
                    </a:srgbClr>
                  </a:outerShdw>
                </a:effectLst>
                <a:latin typeface="Arial" charset="0"/>
                <a:cs typeface="Arial" charset="0"/>
              </a:rPr>
              <a:t>Develop and Analyze Training</a:t>
            </a:r>
          </a:p>
        </p:txBody>
      </p:sp>
    </p:spTree>
    <p:extLst>
      <p:ext uri="{BB962C8B-B14F-4D97-AF65-F5344CB8AC3E}">
        <p14:creationId xmlns:p14="http://schemas.microsoft.com/office/powerpoint/2010/main" val="227498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 Find the critical task list</a:t>
            </a:r>
            <a:endParaRPr lang="en-US" dirty="0"/>
          </a:p>
        </p:txBody>
      </p:sp>
      <p:sp>
        <p:nvSpPr>
          <p:cNvPr id="4" name="Text Placeholder 3"/>
          <p:cNvSpPr>
            <a:spLocks noGrp="1"/>
          </p:cNvSpPr>
          <p:nvPr>
            <p:ph type="body" sz="quarter" idx="13"/>
          </p:nvPr>
        </p:nvSpPr>
        <p:spPr>
          <a:xfrm>
            <a:off x="294485" y="1233486"/>
            <a:ext cx="7651335" cy="663266"/>
          </a:xfrm>
        </p:spPr>
        <p:txBody>
          <a:bodyPr/>
          <a:lstStyle/>
          <a:p>
            <a:pPr marL="0" marR="0">
              <a:lnSpc>
                <a:spcPct val="107000"/>
              </a:lnSpc>
              <a:spcBef>
                <a:spcPts val="0"/>
              </a:spcBef>
              <a:spcAft>
                <a:spcPts val="800"/>
              </a:spcAft>
            </a:pP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://atn.army.mil</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t>
            </a:r>
            <a:endPar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u="sng" dirty="0">
              <a:solidFill>
                <a:srgbClr val="32362C"/>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smtClean="0">
                <a:solidFill>
                  <a:srgbClr val="32362C"/>
                </a:solidFill>
                <a:latin typeface="Calibri" panose="020F0502020204030204" pitchFamily="34" charset="0"/>
                <a:ea typeface="Calibri" panose="020F0502020204030204" pitchFamily="34" charset="0"/>
                <a:cs typeface="Times New Roman" panose="02020603050405020304" pitchFamily="18" charset="0"/>
              </a:rPr>
              <a:t>Click “Search” on type right</a:t>
            </a:r>
          </a:p>
          <a:p>
            <a:pPr marL="0" marR="0">
              <a:lnSpc>
                <a:spcPct val="107000"/>
              </a:lnSpc>
              <a:spcBef>
                <a:spcPts val="0"/>
              </a:spcBef>
              <a:spcAft>
                <a:spcPts val="800"/>
              </a:spcAft>
            </a:pPr>
            <a:r>
              <a:rPr lang="en-US" sz="2400" dirty="0" smtClean="0">
                <a:solidFill>
                  <a:srgbClr val="32362C"/>
                </a:solidFill>
                <a:latin typeface="Calibri" panose="020F0502020204030204" pitchFamily="34" charset="0"/>
                <a:ea typeface="Calibri" panose="020F0502020204030204" pitchFamily="34" charset="0"/>
                <a:cs typeface="Times New Roman" panose="02020603050405020304" pitchFamily="18" charset="0"/>
              </a:rPr>
              <a:t>Click “Task Search” </a:t>
            </a:r>
          </a:p>
          <a:p>
            <a:pPr marL="0" marR="0">
              <a:lnSpc>
                <a:spcPct val="107000"/>
              </a:lnSpc>
              <a:spcBef>
                <a:spcPts val="0"/>
              </a:spcBef>
              <a:spcAft>
                <a:spcPts val="800"/>
              </a:spcAft>
            </a:pPr>
            <a:r>
              <a:rPr lang="en-US" sz="2400" dirty="0" smtClean="0">
                <a:solidFill>
                  <a:srgbClr val="32362C"/>
                </a:solidFill>
                <a:latin typeface="Calibri" panose="020F0502020204030204" pitchFamily="34" charset="0"/>
                <a:ea typeface="Calibri" panose="020F0502020204030204" pitchFamily="34" charset="0"/>
                <a:cs typeface="Times New Roman" panose="02020603050405020304" pitchFamily="18" charset="0"/>
              </a:rPr>
              <a:t>Select Individual Task and enter “805D-” in the Key Word/Number search field (this will populate Individual Tasks in numeric order)</a:t>
            </a:r>
          </a:p>
          <a:p>
            <a:pPr marL="0" marR="0">
              <a:lnSpc>
                <a:spcPct val="107000"/>
              </a:lnSpc>
              <a:spcBef>
                <a:spcPts val="0"/>
              </a:spcBef>
              <a:spcAft>
                <a:spcPts val="800"/>
              </a:spcAft>
            </a:pPr>
            <a:r>
              <a:rPr lang="en-US" sz="2400" dirty="0" smtClean="0">
                <a:solidFill>
                  <a:srgbClr val="32362C"/>
                </a:solidFill>
                <a:latin typeface="Calibri" panose="020F0502020204030204" pitchFamily="34" charset="0"/>
                <a:ea typeface="Calibri" panose="020F0502020204030204" pitchFamily="34" charset="0"/>
                <a:cs typeface="Times New Roman" panose="02020603050405020304" pitchFamily="18" charset="0"/>
              </a:rPr>
              <a:t>Select Collective Task and enter “16-” in the Key Word/Number search field (this will populate the Collective Tasks in numeric order)</a:t>
            </a:r>
            <a:endParaRPr lang="en-US" sz="2400" dirty="0" smtClean="0">
              <a:solidFill>
                <a:srgbClr val="32362C"/>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10</a:t>
            </a:fld>
            <a:endParaRPr lang="en-US"/>
          </a:p>
        </p:txBody>
      </p:sp>
    </p:spTree>
    <p:extLst>
      <p:ext uri="{BB962C8B-B14F-4D97-AF65-F5344CB8AC3E}">
        <p14:creationId xmlns:p14="http://schemas.microsoft.com/office/powerpoint/2010/main" val="221296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11</a:t>
            </a:fld>
            <a:endParaRPr lang="en-US"/>
          </a:p>
        </p:txBody>
      </p:sp>
    </p:spTree>
    <p:extLst>
      <p:ext uri="{BB962C8B-B14F-4D97-AF65-F5344CB8AC3E}">
        <p14:creationId xmlns:p14="http://schemas.microsoft.com/office/powerpoint/2010/main" val="114293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Text Placeholder 3"/>
          <p:cNvSpPr>
            <a:spLocks noGrp="1"/>
          </p:cNvSpPr>
          <p:nvPr>
            <p:ph type="body" sz="quarter" idx="13"/>
          </p:nvPr>
        </p:nvSpPr>
        <p:spPr>
          <a:xfrm>
            <a:off x="294486" y="1233486"/>
            <a:ext cx="6608732" cy="663266"/>
          </a:xfrm>
        </p:spPr>
        <p:txBody>
          <a:bodyPr/>
          <a:lstStyle/>
          <a:p>
            <a:r>
              <a:rPr lang="en-US" sz="2400" dirty="0" smtClean="0"/>
              <a:t>How do we assess UMT Training needs?</a:t>
            </a:r>
            <a:endParaRPr lang="en-US" sz="2400"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12</a:t>
            </a:fld>
            <a:endParaRPr lang="en-US"/>
          </a:p>
        </p:txBody>
      </p:sp>
    </p:spTree>
    <p:extLst>
      <p:ext uri="{BB962C8B-B14F-4D97-AF65-F5344CB8AC3E}">
        <p14:creationId xmlns:p14="http://schemas.microsoft.com/office/powerpoint/2010/main" val="13809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Text Placeholder 3"/>
          <p:cNvSpPr>
            <a:spLocks noGrp="1"/>
          </p:cNvSpPr>
          <p:nvPr>
            <p:ph type="body" sz="quarter" idx="13"/>
          </p:nvPr>
        </p:nvSpPr>
        <p:spPr>
          <a:xfrm>
            <a:off x="294486" y="1233486"/>
            <a:ext cx="6608732" cy="663266"/>
          </a:xfrm>
        </p:spPr>
        <p:txBody>
          <a:bodyPr/>
          <a:lstStyle/>
          <a:p>
            <a:r>
              <a:rPr lang="en-US" sz="2400" dirty="0" smtClean="0"/>
              <a:t>What are the practical considerations (or 5 W’s) of UMT Training?</a:t>
            </a:r>
            <a:endParaRPr lang="en-US" sz="2400"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13</a:t>
            </a:fld>
            <a:endParaRPr lang="en-US"/>
          </a:p>
        </p:txBody>
      </p:sp>
    </p:spTree>
    <p:extLst>
      <p:ext uri="{BB962C8B-B14F-4D97-AF65-F5344CB8AC3E}">
        <p14:creationId xmlns:p14="http://schemas.microsoft.com/office/powerpoint/2010/main" val="14103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Text Placeholder 3"/>
          <p:cNvSpPr>
            <a:spLocks noGrp="1"/>
          </p:cNvSpPr>
          <p:nvPr>
            <p:ph type="body" sz="quarter" idx="13"/>
          </p:nvPr>
        </p:nvSpPr>
        <p:spPr>
          <a:xfrm>
            <a:off x="294486" y="1233486"/>
            <a:ext cx="6608732" cy="663266"/>
          </a:xfrm>
        </p:spPr>
        <p:txBody>
          <a:bodyPr/>
          <a:lstStyle/>
          <a:p>
            <a:r>
              <a:rPr lang="en-US" sz="2400" dirty="0"/>
              <a:t>How do we </a:t>
            </a:r>
            <a:r>
              <a:rPr lang="en-US" sz="2400" dirty="0" smtClean="0"/>
              <a:t>staff UMT Training?</a:t>
            </a:r>
            <a:endParaRPr lang="en-US" sz="2400"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14</a:t>
            </a:fld>
            <a:endParaRPr lang="en-US"/>
          </a:p>
        </p:txBody>
      </p:sp>
    </p:spTree>
    <p:extLst>
      <p:ext uri="{BB962C8B-B14F-4D97-AF65-F5344CB8AC3E}">
        <p14:creationId xmlns:p14="http://schemas.microsoft.com/office/powerpoint/2010/main" val="418211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Text Placeholder 3"/>
          <p:cNvSpPr>
            <a:spLocks noGrp="1"/>
          </p:cNvSpPr>
          <p:nvPr>
            <p:ph type="body" sz="quarter" idx="13"/>
          </p:nvPr>
        </p:nvSpPr>
        <p:spPr>
          <a:xfrm>
            <a:off x="294486" y="1233486"/>
            <a:ext cx="6608732" cy="663266"/>
          </a:xfrm>
        </p:spPr>
        <p:txBody>
          <a:bodyPr/>
          <a:lstStyle/>
          <a:p>
            <a:r>
              <a:rPr lang="en-US" sz="2400" dirty="0" smtClean="0"/>
              <a:t>How do we prioritize and synchronize UMT Training?</a:t>
            </a:r>
            <a:endParaRPr lang="en-US" sz="2400"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15</a:t>
            </a:fld>
            <a:endParaRPr lang="en-US"/>
          </a:p>
        </p:txBody>
      </p:sp>
    </p:spTree>
    <p:extLst>
      <p:ext uri="{BB962C8B-B14F-4D97-AF65-F5344CB8AC3E}">
        <p14:creationId xmlns:p14="http://schemas.microsoft.com/office/powerpoint/2010/main" val="372482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68317" y="240424"/>
            <a:ext cx="6172200" cy="857250"/>
          </a:xfrm>
          <a:prstGeom prst="rect">
            <a:avLst/>
          </a:prstGeom>
        </p:spPr>
        <p:txBody>
          <a:bodyPr>
            <a:normAutofit/>
          </a:bodyPr>
          <a:lstStyle/>
          <a:p>
            <a:pPr algn="ctr" eaLnBrk="0" hangingPunct="0">
              <a:defRPr/>
            </a:pPr>
            <a:r>
              <a:rPr lang="en-US" sz="2700" kern="0" dirty="0">
                <a:solidFill>
                  <a:srgbClr val="000000"/>
                </a:solidFill>
                <a:latin typeface="Arial"/>
                <a:ea typeface="+mn-ea"/>
              </a:rPr>
              <a:t>DIV UMT 1QFY15 Training Brief</a:t>
            </a:r>
          </a:p>
        </p:txBody>
      </p:sp>
      <p:graphicFrame>
        <p:nvGraphicFramePr>
          <p:cNvPr id="5" name="Content Placeholder 3"/>
          <p:cNvGraphicFramePr>
            <a:graphicFrameLocks/>
          </p:cNvGraphicFramePr>
          <p:nvPr>
            <p:extLst>
              <p:ext uri="{D42A27DB-BD31-4B8C-83A1-F6EECF244321}">
                <p14:modId xmlns:p14="http://schemas.microsoft.com/office/powerpoint/2010/main" val="2168798801"/>
              </p:ext>
            </p:extLst>
          </p:nvPr>
        </p:nvGraphicFramePr>
        <p:xfrm>
          <a:off x="1011142" y="1097674"/>
          <a:ext cx="6429375" cy="3155447"/>
        </p:xfrm>
        <a:graphic>
          <a:graphicData uri="http://schemas.openxmlformats.org/drawingml/2006/table">
            <a:tbl>
              <a:tblPr/>
              <a:tblGrid>
                <a:gridCol w="485236"/>
                <a:gridCol w="843949"/>
                <a:gridCol w="840076"/>
                <a:gridCol w="1493468"/>
                <a:gridCol w="970753"/>
                <a:gridCol w="1108899"/>
                <a:gridCol w="686994"/>
              </a:tblGrid>
              <a:tr h="278054">
                <a:tc>
                  <a:txBody>
                    <a:bodyPr/>
                    <a:lstStyle/>
                    <a:p>
                      <a:pPr algn="ctr" fontAlgn="b"/>
                      <a:r>
                        <a:rPr lang="en-US" sz="900" b="0" i="0" u="none" strike="noStrike" dirty="0">
                          <a:solidFill>
                            <a:schemeClr val="bg1"/>
                          </a:solidFill>
                          <a:latin typeface="+mn-lt"/>
                          <a:cs typeface="Times New Roman" pitchFamily="18" charset="0"/>
                        </a:rPr>
                        <a:t>Week</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900" b="0" i="0" u="none" strike="noStrike" dirty="0">
                          <a:solidFill>
                            <a:schemeClr val="bg1"/>
                          </a:solidFill>
                          <a:latin typeface="+mn-lt"/>
                          <a:cs typeface="Times New Roman" pitchFamily="18" charset="0"/>
                        </a:rPr>
                        <a:t>Date</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900" b="0" i="0" u="none" strike="noStrike" dirty="0">
                          <a:solidFill>
                            <a:schemeClr val="bg1"/>
                          </a:solidFill>
                          <a:latin typeface="+mn-lt"/>
                          <a:cs typeface="Times New Roman" pitchFamily="18" charset="0"/>
                        </a:rPr>
                        <a:t>Participants</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900" b="0" i="0" u="none" strike="noStrike" dirty="0">
                          <a:solidFill>
                            <a:schemeClr val="bg1"/>
                          </a:solidFill>
                          <a:latin typeface="+mn-lt"/>
                          <a:cs typeface="Times New Roman" pitchFamily="18" charset="0"/>
                        </a:rPr>
                        <a:t>Training Task</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900" b="0" i="0" u="none" strike="noStrike" dirty="0">
                          <a:solidFill>
                            <a:schemeClr val="bg1"/>
                          </a:solidFill>
                          <a:latin typeface="+mn-lt"/>
                          <a:cs typeface="Times New Roman" pitchFamily="18" charset="0"/>
                        </a:rPr>
                        <a:t>Focus</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900" b="0" i="0" u="none" strike="noStrike" dirty="0">
                          <a:solidFill>
                            <a:schemeClr val="bg1"/>
                          </a:solidFill>
                          <a:latin typeface="+mn-lt"/>
                          <a:cs typeface="Times New Roman" pitchFamily="18" charset="0"/>
                        </a:rPr>
                        <a:t>Trainer</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900" b="0" i="0" u="none" strike="noStrike" dirty="0">
                          <a:solidFill>
                            <a:schemeClr val="bg1"/>
                          </a:solidFill>
                          <a:latin typeface="+mn-lt"/>
                          <a:cs typeface="Times New Roman" pitchFamily="18" charset="0"/>
                        </a:rPr>
                        <a:t>Devotion</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65964">
                <a:tc>
                  <a:txBody>
                    <a:bodyPr/>
                    <a:lstStyle/>
                    <a:p>
                      <a:pPr algn="ctr" fontAlgn="b"/>
                      <a:r>
                        <a:rPr lang="en-US" sz="900" b="0" i="0" u="none" strike="noStrike" dirty="0">
                          <a:latin typeface="+mn-lt"/>
                          <a:cs typeface="Times New Roman" pitchFamily="18" charset="0"/>
                        </a:rPr>
                        <a:t>14</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900" b="0" i="0" u="none" strike="noStrike" dirty="0">
                          <a:latin typeface="+mn-lt"/>
                          <a:cs typeface="Times New Roman" pitchFamily="18" charset="0"/>
                        </a:rPr>
                        <a:t>1-Jan-15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900" b="0" i="0" u="none" strike="noStrike" dirty="0">
                          <a:latin typeface="+mn-lt"/>
                          <a:cs typeface="Times New Roman" pitchFamily="18" charset="0"/>
                        </a:rPr>
                        <a:t>DONSA</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41784">
                <a:tc>
                  <a:txBody>
                    <a:bodyPr/>
                    <a:lstStyle/>
                    <a:p>
                      <a:pPr algn="ctr" fontAlgn="b"/>
                      <a:r>
                        <a:rPr lang="en-US" sz="900" b="0" i="0" u="none" strike="noStrike" dirty="0">
                          <a:latin typeface="+mn-lt"/>
                          <a:cs typeface="Times New Roman" pitchFamily="18" charset="0"/>
                        </a:rPr>
                        <a:t>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8-Jan-15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Division</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smtClean="0">
                          <a:latin typeface="+mn-lt"/>
                          <a:cs typeface="Times New Roman" pitchFamily="18" charset="0"/>
                        </a:rPr>
                        <a:t>Strong Bonds</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smtClean="0">
                          <a:latin typeface="+mn-lt"/>
                          <a:cs typeface="Times New Roman" pitchFamily="18" charset="0"/>
                        </a:rPr>
                        <a:t>Competence</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smtClean="0">
                          <a:latin typeface="+mn-lt"/>
                          <a:cs typeface="Times New Roman" pitchFamily="18" charset="0"/>
                        </a:rPr>
                        <a:t>SSG</a:t>
                      </a:r>
                      <a:r>
                        <a:rPr lang="en-US" sz="900" b="0" i="0" u="none" strike="noStrike" baseline="0" dirty="0" smtClean="0">
                          <a:latin typeface="+mn-lt"/>
                          <a:cs typeface="Times New Roman" pitchFamily="18" charset="0"/>
                        </a:rPr>
                        <a:t> Esposito</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3 BCT</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5964">
                <a:tc>
                  <a:txBody>
                    <a:bodyPr/>
                    <a:lstStyle/>
                    <a:p>
                      <a:pPr algn="ctr" fontAlgn="b"/>
                      <a:r>
                        <a:rPr lang="en-US" sz="900" b="0" i="0" u="none" strike="noStrike" dirty="0">
                          <a:latin typeface="+mn-lt"/>
                          <a:cs typeface="Times New Roman" pitchFamily="18" charset="0"/>
                        </a:rPr>
                        <a:t>16</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15-Jan-15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smtClean="0">
                          <a:latin typeface="+mn-lt"/>
                          <a:cs typeface="Times New Roman" pitchFamily="18" charset="0"/>
                        </a:rPr>
                        <a:t>Garrison</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smtClean="0">
                          <a:latin typeface="+mn-lt"/>
                          <a:cs typeface="Times New Roman" pitchFamily="18" charset="0"/>
                        </a:rPr>
                        <a:t>Care to the Caregiver</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smtClean="0">
                          <a:latin typeface="+mn-lt"/>
                          <a:cs typeface="Times New Roman" pitchFamily="18" charset="0"/>
                        </a:rPr>
                        <a:t>Character</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smtClean="0">
                          <a:latin typeface="+mn-lt"/>
                          <a:cs typeface="Times New Roman" pitchFamily="18" charset="0"/>
                        </a:rPr>
                        <a:t>CH Hall</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smtClean="0">
                          <a:latin typeface="+mn-lt"/>
                          <a:cs typeface="Times New Roman" pitchFamily="18" charset="0"/>
                        </a:rPr>
                        <a:t>Garrison</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65964">
                <a:tc>
                  <a:txBody>
                    <a:bodyPr/>
                    <a:lstStyle/>
                    <a:p>
                      <a:pPr algn="ctr" fontAlgn="b"/>
                      <a:r>
                        <a:rPr lang="en-US" sz="900" b="0" i="0" u="none" strike="noStrike" dirty="0">
                          <a:latin typeface="+mn-lt"/>
                          <a:cs typeface="Times New Roman" pitchFamily="18" charset="0"/>
                        </a:rPr>
                        <a:t>17</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latin typeface="+mn-lt"/>
                          <a:cs typeface="Times New Roman" pitchFamily="18" charset="0"/>
                        </a:rPr>
                        <a:t>22-Jan-15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latin typeface="+mn-lt"/>
                          <a:cs typeface="Times New Roman" pitchFamily="18" charset="0"/>
                        </a:rPr>
                        <a:t>BDE</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smtClean="0">
                          <a:latin typeface="+mn-lt"/>
                          <a:cs typeface="Times New Roman" pitchFamily="18" charset="0"/>
                        </a:rPr>
                        <a:t>Perform Rear-D</a:t>
                      </a:r>
                      <a:r>
                        <a:rPr lang="en-US" sz="900" b="0" i="0" u="none" strike="noStrike" baseline="0" dirty="0" smtClean="0">
                          <a:latin typeface="+mn-lt"/>
                          <a:cs typeface="Times New Roman" pitchFamily="18" charset="0"/>
                        </a:rPr>
                        <a:t> RS support</a:t>
                      </a:r>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smtClean="0">
                          <a:latin typeface="+mn-lt"/>
                          <a:cs typeface="Times New Roman" pitchFamily="18" charset="0"/>
                        </a:rPr>
                        <a:t>Presence</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smtClean="0">
                          <a:latin typeface="+mn-lt"/>
                          <a:cs typeface="Times New Roman" pitchFamily="18" charset="0"/>
                        </a:rPr>
                        <a:t>CH Rusack</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0813">
                <a:tc>
                  <a:txBody>
                    <a:bodyPr/>
                    <a:lstStyle/>
                    <a:p>
                      <a:pPr algn="ctr" fontAlgn="b"/>
                      <a:r>
                        <a:rPr lang="en-US" sz="900" b="0" i="0" u="none" strike="noStrike" dirty="0">
                          <a:latin typeface="+mn-lt"/>
                          <a:cs typeface="Times New Roman" pitchFamily="18" charset="0"/>
                        </a:rPr>
                        <a:t>18</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29-Jan-15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BDE</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 </a:t>
                      </a:r>
                      <a:r>
                        <a:rPr lang="en-US" sz="900" b="0" i="0" u="none" strike="noStrike" dirty="0" smtClean="0">
                          <a:latin typeface="+mn-lt"/>
                          <a:cs typeface="Times New Roman" pitchFamily="18" charset="0"/>
                        </a:rPr>
                        <a:t>Conduct SLE w/ Religious Leaders</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Presence</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CH</a:t>
                      </a:r>
                      <a:r>
                        <a:rPr lang="en-US" sz="900" b="0" i="0" u="none" strike="noStrike" baseline="0" dirty="0" smtClean="0">
                          <a:latin typeface="+mn-lt"/>
                          <a:cs typeface="Times New Roman" pitchFamily="18" charset="0"/>
                        </a:rPr>
                        <a:t> Rusack</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660">
                <a:tc>
                  <a:txBody>
                    <a:bodyPr/>
                    <a:lstStyle/>
                    <a:p>
                      <a:pPr algn="ctr" fontAlgn="b"/>
                      <a:r>
                        <a:rPr lang="en-US" sz="900" b="0" i="0" u="none" strike="noStrike" dirty="0">
                          <a:latin typeface="+mn-lt"/>
                          <a:cs typeface="Times New Roman" pitchFamily="18" charset="0"/>
                        </a:rPr>
                        <a:t>19</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5-Feb-15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Division</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Personnel (DACH 1/HRC)</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CH (COL) Walker</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101 CAB</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10813">
                <a:tc>
                  <a:txBody>
                    <a:bodyPr/>
                    <a:lstStyle/>
                    <a:p>
                      <a:pPr algn="ctr" fontAlgn="b"/>
                      <a:r>
                        <a:rPr lang="en-US" sz="900" b="0" i="0" u="none" strike="noStrike" dirty="0">
                          <a:latin typeface="+mn-lt"/>
                          <a:cs typeface="Times New Roman" pitchFamily="18" charset="0"/>
                        </a:rPr>
                        <a:t>20</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12-Feb-15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BDE</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Maintaining Spiritual Resiliency </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Character/ Presence</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CH Rusack</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964">
                <a:tc>
                  <a:txBody>
                    <a:bodyPr/>
                    <a:lstStyle/>
                    <a:p>
                      <a:pPr algn="ctr" fontAlgn="b"/>
                      <a:r>
                        <a:rPr lang="en-US" sz="900" b="0" i="0" u="none" strike="noStrike" dirty="0">
                          <a:latin typeface="+mn-lt"/>
                          <a:cs typeface="Times New Roman" pitchFamily="18" charset="0"/>
                        </a:rPr>
                        <a:t>21</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19-Feb-15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Garrison</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smtClean="0">
                          <a:latin typeface="+mn-lt"/>
                          <a:cs typeface="Times New Roman" pitchFamily="18" charset="0"/>
                        </a:rPr>
                        <a:t>TBD</a:t>
                      </a:r>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65964">
                <a:tc>
                  <a:txBody>
                    <a:bodyPr/>
                    <a:lstStyle/>
                    <a:p>
                      <a:pPr algn="ctr" fontAlgn="b"/>
                      <a:r>
                        <a:rPr lang="en-US" sz="900" b="0" i="0" u="none" strike="noStrike" dirty="0">
                          <a:latin typeface="+mn-lt"/>
                          <a:cs typeface="Times New Roman" pitchFamily="18" charset="0"/>
                        </a:rPr>
                        <a:t>22</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26-Feb-15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BDE</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Casualty SOP Review</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Competence</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CH Rusack</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964">
                <a:tc>
                  <a:txBody>
                    <a:bodyPr/>
                    <a:lstStyle/>
                    <a:p>
                      <a:pPr algn="ctr" fontAlgn="b"/>
                      <a:r>
                        <a:rPr lang="en-US" sz="900" b="0" i="0" u="none" strike="noStrike" dirty="0">
                          <a:latin typeface="+mn-lt"/>
                          <a:cs typeface="Times New Roman" pitchFamily="18" charset="0"/>
                        </a:rPr>
                        <a:t>23</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5-Mar-15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Division</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TEM</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Competence</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TBD</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900" b="0" i="0" u="none" strike="noStrike" dirty="0">
                          <a:latin typeface="+mn-lt"/>
                          <a:cs typeface="Times New Roman" pitchFamily="18" charset="0"/>
                        </a:rPr>
                        <a:t>159 CAB</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14611">
                <a:tc>
                  <a:txBody>
                    <a:bodyPr/>
                    <a:lstStyle/>
                    <a:p>
                      <a:pPr algn="ctr" fontAlgn="b"/>
                      <a:r>
                        <a:rPr lang="en-US" sz="900" b="0" i="0" u="none" strike="noStrike" dirty="0">
                          <a:latin typeface="+mn-lt"/>
                          <a:cs typeface="Times New Roman" pitchFamily="18" charset="0"/>
                        </a:rPr>
                        <a:t>24</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12-Mar-15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BDE</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MDMP - Extract Pertinent Info from Plans and OPORDS</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Competence</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CH Rusack / SSG Esposito</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964">
                <a:tc>
                  <a:txBody>
                    <a:bodyPr/>
                    <a:lstStyle/>
                    <a:p>
                      <a:pPr algn="ctr" fontAlgn="b"/>
                      <a:r>
                        <a:rPr lang="en-US" sz="900" b="0" i="0" u="none" strike="noStrike" dirty="0">
                          <a:latin typeface="+mn-lt"/>
                          <a:cs typeface="Times New Roman" pitchFamily="18" charset="0"/>
                        </a:rPr>
                        <a:t>25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19-Mar-15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Garrison</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 </a:t>
                      </a:r>
                      <a:r>
                        <a:rPr lang="en-US" sz="900" b="0" i="0" u="none" strike="noStrike" dirty="0" smtClean="0">
                          <a:latin typeface="+mn-lt"/>
                          <a:cs typeface="Times New Roman" pitchFamily="18" charset="0"/>
                        </a:rPr>
                        <a:t>Preaching</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smtClean="0">
                          <a:latin typeface="+mn-lt"/>
                          <a:cs typeface="Times New Roman" pitchFamily="18" charset="0"/>
                        </a:rPr>
                        <a:t>Character</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smtClean="0">
                          <a:latin typeface="+mn-lt"/>
                          <a:cs typeface="Times New Roman" pitchFamily="18" charset="0"/>
                        </a:rPr>
                        <a:t>Guest</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65964">
                <a:tc>
                  <a:txBody>
                    <a:bodyPr/>
                    <a:lstStyle/>
                    <a:p>
                      <a:pPr algn="ctr" fontAlgn="b"/>
                      <a:r>
                        <a:rPr lang="en-US" sz="900" b="0" i="0" u="none" strike="noStrike" dirty="0">
                          <a:latin typeface="+mn-lt"/>
                          <a:cs typeface="Times New Roman" pitchFamily="18" charset="0"/>
                        </a:rPr>
                        <a:t>26</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26-Mar-15</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BDE</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Memorials</a:t>
                      </a:r>
                      <a:r>
                        <a:rPr lang="en-US" sz="900" b="0" i="0" u="none" strike="noStrike" baseline="0" dirty="0" smtClean="0">
                          <a:latin typeface="+mn-lt"/>
                          <a:cs typeface="Times New Roman" pitchFamily="18" charset="0"/>
                        </a:rPr>
                        <a:t> and  SOP Review</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Competence</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smtClean="0">
                          <a:latin typeface="+mn-lt"/>
                          <a:cs typeface="Times New Roman" pitchFamily="18" charset="0"/>
                        </a:rPr>
                        <a:t>SSG Esposito</a:t>
                      </a:r>
                      <a:endParaRPr lang="en-US" sz="900" b="0" i="0" u="none" strike="noStrike" dirty="0">
                        <a:latin typeface="+mn-lt"/>
                        <a:cs typeface="Times New Roman" pitchFamily="18" charset="0"/>
                      </a:endParaRP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latin typeface="+mn-lt"/>
                          <a:cs typeface="Times New Roman" pitchFamily="18" charset="0"/>
                        </a:rPr>
                        <a:t> </a:t>
                      </a:r>
                    </a:p>
                  </a:txBody>
                  <a:tcPr marL="3131" marR="3131" marT="3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801920" y="4371707"/>
            <a:ext cx="7104993" cy="1477328"/>
          </a:xfrm>
          <a:prstGeom prst="rect">
            <a:avLst/>
          </a:prstGeom>
          <a:noFill/>
        </p:spPr>
        <p:txBody>
          <a:bodyPr wrap="square" rtlCol="0">
            <a:spAutoFit/>
          </a:bodyPr>
          <a:lstStyle/>
          <a:p>
            <a:r>
              <a:rPr lang="en-US" sz="1500" dirty="0"/>
              <a:t>This is the format to use for your Training Plan. It is located on blackboard under </a:t>
            </a:r>
            <a:r>
              <a:rPr lang="en-US" sz="1500" dirty="0">
                <a:solidFill>
                  <a:srgbClr val="0000FF"/>
                </a:solidFill>
              </a:rPr>
              <a:t>Lessons -&gt; Sample Products -&gt; Training Plans </a:t>
            </a:r>
            <a:r>
              <a:rPr lang="en-US" sz="1500" dirty="0"/>
              <a:t>and is named </a:t>
            </a:r>
            <a:r>
              <a:rPr lang="en-US" sz="1500" dirty="0">
                <a:solidFill>
                  <a:srgbClr val="0000FF"/>
                </a:solidFill>
              </a:rPr>
              <a:t>FY15 Training Master Spreadsheet – UMT.xlsx</a:t>
            </a:r>
          </a:p>
          <a:p>
            <a:endParaRPr lang="en-US" sz="1500" dirty="0"/>
          </a:p>
          <a:p>
            <a:r>
              <a:rPr lang="en-US" sz="1500" b="1" dirty="0"/>
              <a:t>Recommendation: </a:t>
            </a:r>
            <a:r>
              <a:rPr lang="en-US" sz="1500" dirty="0"/>
              <a:t>color code the various categories of training specified in the rubric to avoid any possible confusion and add a color legend to the slide.</a:t>
            </a:r>
          </a:p>
        </p:txBody>
      </p:sp>
    </p:spTree>
    <p:extLst>
      <p:ext uri="{BB962C8B-B14F-4D97-AF65-F5344CB8AC3E}">
        <p14:creationId xmlns:p14="http://schemas.microsoft.com/office/powerpoint/2010/main" val="41081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4EB2764-F635-4511-9176-602B71FBB70D}" type="slidenum">
              <a:rPr lang="en-US"/>
              <a:pPr>
                <a:defRPr/>
              </a:pPr>
              <a:t>17</a:t>
            </a:fld>
            <a:endParaRPr lang="en-US" dirty="0"/>
          </a:p>
        </p:txBody>
      </p:sp>
      <p:sp>
        <p:nvSpPr>
          <p:cNvPr id="1111042" name="Rectangle 2"/>
          <p:cNvSpPr>
            <a:spLocks noGrp="1" noChangeArrowheads="1"/>
          </p:cNvSpPr>
          <p:nvPr>
            <p:ph type="title"/>
          </p:nvPr>
        </p:nvSpPr>
        <p:spPr bwMode="auto">
          <a:xfrm>
            <a:off x="331077" y="274638"/>
            <a:ext cx="7898524"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000" b="1" dirty="0" smtClean="0">
                <a:effectLst>
                  <a:outerShdw blurRad="38100" dist="38100" dir="2700000" algn="tl">
                    <a:srgbClr val="C0C0C0"/>
                  </a:outerShdw>
                </a:effectLst>
              </a:rPr>
              <a:t>Terminal Learning Objective (TLO)</a:t>
            </a:r>
          </a:p>
        </p:txBody>
      </p:sp>
      <p:sp>
        <p:nvSpPr>
          <p:cNvPr id="3076" name="Rectangle 3"/>
          <p:cNvSpPr>
            <a:spLocks noGrp="1" noChangeArrowheads="1"/>
          </p:cNvSpPr>
          <p:nvPr>
            <p:ph type="body" idx="1"/>
          </p:nvPr>
        </p:nvSpPr>
        <p:spPr bwMode="auto">
          <a:xfrm>
            <a:off x="266314" y="915240"/>
            <a:ext cx="7963287" cy="5156947"/>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b="1" dirty="0"/>
              <a:t>ACTION</a:t>
            </a:r>
            <a:r>
              <a:rPr lang="en-US" dirty="0"/>
              <a:t>: Develop and Analyze Training.</a:t>
            </a:r>
          </a:p>
          <a:p>
            <a:pPr>
              <a:lnSpc>
                <a:spcPct val="90000"/>
              </a:lnSpc>
            </a:pPr>
            <a:endParaRPr lang="en-US" dirty="0"/>
          </a:p>
          <a:p>
            <a:pPr>
              <a:lnSpc>
                <a:spcPct val="90000"/>
              </a:lnSpc>
            </a:pPr>
            <a:r>
              <a:rPr lang="en-US" b="1" dirty="0"/>
              <a:t>CONDITIONS</a:t>
            </a:r>
            <a:r>
              <a:rPr lang="en-US" dirty="0"/>
              <a:t>: Given a discussion, critical task list, Training Plan and Training Plan Brief examples and interactive presentation in a classroom setting.</a:t>
            </a:r>
            <a:endParaRPr lang="en-US" b="1" dirty="0"/>
          </a:p>
          <a:p>
            <a:pPr>
              <a:lnSpc>
                <a:spcPct val="90000"/>
              </a:lnSpc>
            </a:pPr>
            <a:endParaRPr lang="en-US" b="1" dirty="0"/>
          </a:p>
          <a:p>
            <a:r>
              <a:rPr lang="en-US" b="1" dirty="0"/>
              <a:t>STANDARD</a:t>
            </a:r>
            <a:r>
              <a:rPr lang="en-US" dirty="0"/>
              <a:t>:</a:t>
            </a:r>
            <a:r>
              <a:rPr lang="en-GB" dirty="0">
                <a:cs typeface="Arial" charset="0"/>
              </a:rPr>
              <a:t> </a:t>
            </a:r>
            <a:r>
              <a:rPr lang="en-US" dirty="0"/>
              <a:t>Develop a training plan and training plan brief in accordance with provided rubrics.</a:t>
            </a:r>
            <a:endParaRPr lang="en-GB" dirty="0">
              <a:cs typeface="Arial" charset="0"/>
            </a:endParaRPr>
          </a:p>
        </p:txBody>
      </p:sp>
    </p:spTree>
    <p:extLst>
      <p:ext uri="{BB962C8B-B14F-4D97-AF65-F5344CB8AC3E}">
        <p14:creationId xmlns:p14="http://schemas.microsoft.com/office/powerpoint/2010/main" val="532494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2628900" y="1543051"/>
            <a:ext cx="3943350" cy="3169682"/>
            <a:chOff x="1981200" y="914400"/>
            <a:chExt cx="5257800" cy="4226243"/>
          </a:xfrm>
        </p:grpSpPr>
        <p:grpSp>
          <p:nvGrpSpPr>
            <p:cNvPr id="28" name="Group 12"/>
            <p:cNvGrpSpPr/>
            <p:nvPr/>
          </p:nvGrpSpPr>
          <p:grpSpPr>
            <a:xfrm>
              <a:off x="1981200" y="914400"/>
              <a:ext cx="5257800" cy="4191000"/>
              <a:chOff x="2362200" y="1371600"/>
              <a:chExt cx="4419600" cy="3048000"/>
            </a:xfrm>
          </p:grpSpPr>
          <p:sp>
            <p:nvSpPr>
              <p:cNvPr id="37" name="Rectangle 36"/>
              <p:cNvSpPr/>
              <p:nvPr/>
            </p:nvSpPr>
            <p:spPr>
              <a:xfrm>
                <a:off x="2819400" y="2362200"/>
                <a:ext cx="439531" cy="167640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Rectangle 37"/>
              <p:cNvSpPr/>
              <p:nvPr/>
            </p:nvSpPr>
            <p:spPr>
              <a:xfrm>
                <a:off x="4343400" y="2286000"/>
                <a:ext cx="457200" cy="175260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Rectangle 38"/>
              <p:cNvSpPr/>
              <p:nvPr/>
            </p:nvSpPr>
            <p:spPr>
              <a:xfrm>
                <a:off x="5715000" y="2362200"/>
                <a:ext cx="457200" cy="167640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Rectangle 39"/>
              <p:cNvSpPr/>
              <p:nvPr/>
            </p:nvSpPr>
            <p:spPr>
              <a:xfrm>
                <a:off x="2590800" y="4038600"/>
                <a:ext cx="3886200" cy="38100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Isosceles Triangle 40"/>
              <p:cNvSpPr/>
              <p:nvPr/>
            </p:nvSpPr>
            <p:spPr>
              <a:xfrm>
                <a:off x="2362200" y="1371600"/>
                <a:ext cx="4419600" cy="990600"/>
              </a:xfrm>
              <a:prstGeom prst="triangle">
                <a:avLst>
                  <a:gd name="adj" fmla="val 50000"/>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9" name="TextBox 28"/>
            <p:cNvSpPr txBox="1"/>
            <p:nvPr/>
          </p:nvSpPr>
          <p:spPr>
            <a:xfrm>
              <a:off x="3200400" y="1219200"/>
              <a:ext cx="2819400" cy="984885"/>
            </a:xfrm>
            <a:prstGeom prst="rect">
              <a:avLst/>
            </a:prstGeom>
            <a:noFill/>
            <a:ln>
              <a:noFill/>
            </a:ln>
          </p:spPr>
          <p:txBody>
            <a:bodyPr wrap="square" rtlCol="0">
              <a:spAutoFit/>
            </a:bodyPr>
            <a:lstStyle/>
            <a:p>
              <a:pPr algn="ctr"/>
              <a:r>
                <a:rPr lang="en-US" sz="2100" b="1" dirty="0">
                  <a:solidFill>
                    <a:schemeClr val="bg1">
                      <a:lumMod val="65000"/>
                    </a:schemeClr>
                  </a:solidFill>
                </a:rPr>
                <a:t>Leader Development</a:t>
              </a:r>
            </a:p>
          </p:txBody>
        </p:sp>
        <p:sp>
          <p:nvSpPr>
            <p:cNvPr id="30" name="Rectangle 29"/>
            <p:cNvSpPr/>
            <p:nvPr/>
          </p:nvSpPr>
          <p:spPr>
            <a:xfrm rot="5400000">
              <a:off x="2013751" y="3240837"/>
              <a:ext cx="1626429" cy="553997"/>
            </a:xfrm>
            <a:prstGeom prst="rect">
              <a:avLst/>
            </a:prstGeom>
            <a:ln>
              <a:noFill/>
            </a:ln>
          </p:spPr>
          <p:txBody>
            <a:bodyPr wrap="none">
              <a:spAutoFit/>
            </a:bodyPr>
            <a:lstStyle/>
            <a:p>
              <a:pPr algn="ctr"/>
              <a:r>
                <a:rPr lang="en-US" sz="2100" dirty="0">
                  <a:solidFill>
                    <a:schemeClr val="bg1">
                      <a:lumMod val="65000"/>
                    </a:schemeClr>
                  </a:solidFill>
                </a:rPr>
                <a:t>Training </a:t>
              </a:r>
            </a:p>
          </p:txBody>
        </p:sp>
        <p:sp>
          <p:nvSpPr>
            <p:cNvPr id="34" name="Rectangle 33"/>
            <p:cNvSpPr/>
            <p:nvPr/>
          </p:nvSpPr>
          <p:spPr>
            <a:xfrm rot="5400000">
              <a:off x="5272936" y="3167615"/>
              <a:ext cx="2037309" cy="553997"/>
            </a:xfrm>
            <a:prstGeom prst="rect">
              <a:avLst/>
            </a:prstGeom>
            <a:ln>
              <a:noFill/>
            </a:ln>
          </p:spPr>
          <p:txBody>
            <a:bodyPr wrap="none">
              <a:spAutoFit/>
            </a:bodyPr>
            <a:lstStyle/>
            <a:p>
              <a:pPr algn="ctr"/>
              <a:r>
                <a:rPr lang="en-US" sz="2100" dirty="0">
                  <a:solidFill>
                    <a:schemeClr val="bg1">
                      <a:lumMod val="65000"/>
                    </a:schemeClr>
                  </a:solidFill>
                </a:rPr>
                <a:t>Experience</a:t>
              </a:r>
              <a:endParaRPr lang="en-US" sz="1800" dirty="0">
                <a:solidFill>
                  <a:schemeClr val="bg1">
                    <a:lumMod val="65000"/>
                  </a:schemeClr>
                </a:solidFill>
              </a:endParaRPr>
            </a:p>
          </p:txBody>
        </p:sp>
        <p:sp>
          <p:nvSpPr>
            <p:cNvPr id="35" name="Rectangle 34"/>
            <p:cNvSpPr/>
            <p:nvPr/>
          </p:nvSpPr>
          <p:spPr>
            <a:xfrm rot="5400000">
              <a:off x="3695921" y="3245521"/>
              <a:ext cx="1838539" cy="553997"/>
            </a:xfrm>
            <a:prstGeom prst="rect">
              <a:avLst/>
            </a:prstGeom>
            <a:ln>
              <a:noFill/>
            </a:ln>
          </p:spPr>
          <p:txBody>
            <a:bodyPr wrap="none">
              <a:spAutoFit/>
            </a:bodyPr>
            <a:lstStyle/>
            <a:p>
              <a:pPr algn="ctr"/>
              <a:r>
                <a:rPr lang="en-US" sz="2100" dirty="0">
                  <a:solidFill>
                    <a:schemeClr val="bg1">
                      <a:lumMod val="65000"/>
                    </a:schemeClr>
                  </a:solidFill>
                </a:rPr>
                <a:t>Education</a:t>
              </a:r>
              <a:endParaRPr lang="en-US" sz="1800" dirty="0">
                <a:solidFill>
                  <a:schemeClr val="bg1">
                    <a:lumMod val="65000"/>
                  </a:schemeClr>
                </a:solidFill>
              </a:endParaRPr>
            </a:p>
          </p:txBody>
        </p:sp>
        <p:sp>
          <p:nvSpPr>
            <p:cNvPr id="36" name="TextBox 35"/>
            <p:cNvSpPr txBox="1"/>
            <p:nvPr/>
          </p:nvSpPr>
          <p:spPr>
            <a:xfrm>
              <a:off x="2514600" y="4648200"/>
              <a:ext cx="4038600" cy="492443"/>
            </a:xfrm>
            <a:prstGeom prst="rect">
              <a:avLst/>
            </a:prstGeom>
            <a:noFill/>
            <a:ln>
              <a:noFill/>
            </a:ln>
          </p:spPr>
          <p:txBody>
            <a:bodyPr wrap="square" rtlCol="0">
              <a:spAutoFit/>
            </a:bodyPr>
            <a:lstStyle/>
            <a:p>
              <a:pPr algn="ctr"/>
              <a:r>
                <a:rPr lang="en-US" sz="1800" dirty="0">
                  <a:solidFill>
                    <a:schemeClr val="bg1">
                      <a:lumMod val="65000"/>
                    </a:schemeClr>
                  </a:solidFill>
                </a:rPr>
                <a:t>Army Capstone Concept</a:t>
              </a:r>
            </a:p>
          </p:txBody>
        </p:sp>
      </p:grpSp>
      <p:sp>
        <p:nvSpPr>
          <p:cNvPr id="11" name="Oval 10"/>
          <p:cNvSpPr/>
          <p:nvPr/>
        </p:nvSpPr>
        <p:spPr>
          <a:xfrm>
            <a:off x="2743200" y="2514600"/>
            <a:ext cx="3657600" cy="3371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Oval 11"/>
          <p:cNvSpPr/>
          <p:nvPr/>
        </p:nvSpPr>
        <p:spPr>
          <a:xfrm>
            <a:off x="1314450" y="1143000"/>
            <a:ext cx="3771900" cy="3371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val 9"/>
          <p:cNvSpPr/>
          <p:nvPr/>
        </p:nvSpPr>
        <p:spPr>
          <a:xfrm>
            <a:off x="4057650" y="1143000"/>
            <a:ext cx="3771900" cy="3314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Box 13"/>
          <p:cNvSpPr txBox="1"/>
          <p:nvPr/>
        </p:nvSpPr>
        <p:spPr>
          <a:xfrm>
            <a:off x="4857750" y="1436385"/>
            <a:ext cx="2457450" cy="738664"/>
          </a:xfrm>
          <a:prstGeom prst="rect">
            <a:avLst/>
          </a:prstGeom>
          <a:noFill/>
        </p:spPr>
        <p:txBody>
          <a:bodyPr wrap="square" rtlCol="0">
            <a:spAutoFit/>
          </a:bodyPr>
          <a:lstStyle/>
          <a:p>
            <a:pPr algn="ctr"/>
            <a:r>
              <a:rPr lang="en-US" sz="2100" b="1" dirty="0"/>
              <a:t>Institutional Domain</a:t>
            </a:r>
          </a:p>
        </p:txBody>
      </p:sp>
      <p:sp>
        <p:nvSpPr>
          <p:cNvPr id="15" name="TextBox 14"/>
          <p:cNvSpPr txBox="1"/>
          <p:nvPr/>
        </p:nvSpPr>
        <p:spPr>
          <a:xfrm>
            <a:off x="1771650" y="1436385"/>
            <a:ext cx="2571750" cy="738664"/>
          </a:xfrm>
          <a:prstGeom prst="rect">
            <a:avLst/>
          </a:prstGeom>
          <a:noFill/>
        </p:spPr>
        <p:txBody>
          <a:bodyPr wrap="square" rtlCol="0">
            <a:spAutoFit/>
          </a:bodyPr>
          <a:lstStyle/>
          <a:p>
            <a:pPr algn="ctr"/>
            <a:r>
              <a:rPr lang="en-US" sz="2100" b="1" dirty="0"/>
              <a:t>Operational Domain</a:t>
            </a:r>
          </a:p>
        </p:txBody>
      </p:sp>
      <p:sp>
        <p:nvSpPr>
          <p:cNvPr id="16" name="TextBox 15"/>
          <p:cNvSpPr txBox="1"/>
          <p:nvPr/>
        </p:nvSpPr>
        <p:spPr>
          <a:xfrm>
            <a:off x="2857500" y="4686300"/>
            <a:ext cx="3486150" cy="415498"/>
          </a:xfrm>
          <a:prstGeom prst="rect">
            <a:avLst/>
          </a:prstGeom>
          <a:noFill/>
        </p:spPr>
        <p:txBody>
          <a:bodyPr wrap="square" rtlCol="0">
            <a:spAutoFit/>
          </a:bodyPr>
          <a:lstStyle/>
          <a:p>
            <a:pPr algn="ctr"/>
            <a:r>
              <a:rPr lang="en-US" sz="2100" b="1" dirty="0"/>
              <a:t>Self Development Domain</a:t>
            </a:r>
          </a:p>
        </p:txBody>
      </p:sp>
      <p:sp>
        <p:nvSpPr>
          <p:cNvPr id="17" name="TextBox 16"/>
          <p:cNvSpPr txBox="1"/>
          <p:nvPr/>
        </p:nvSpPr>
        <p:spPr>
          <a:xfrm>
            <a:off x="971550" y="2286001"/>
            <a:ext cx="1885950" cy="923330"/>
          </a:xfrm>
          <a:prstGeom prst="rect">
            <a:avLst/>
          </a:prstGeom>
          <a:noFill/>
        </p:spPr>
        <p:txBody>
          <a:bodyPr wrap="square" rtlCol="0">
            <a:spAutoFit/>
          </a:bodyPr>
          <a:lstStyle/>
          <a:p>
            <a:pPr algn="ctr"/>
            <a:r>
              <a:rPr lang="en-US" sz="1800" dirty="0"/>
              <a:t>Training </a:t>
            </a:r>
          </a:p>
          <a:p>
            <a:pPr algn="ctr"/>
            <a:r>
              <a:rPr lang="en-US" sz="1800" dirty="0"/>
              <a:t>Experience</a:t>
            </a:r>
          </a:p>
          <a:p>
            <a:pPr algn="ctr"/>
            <a:r>
              <a:rPr lang="en-US" sz="1800" dirty="0"/>
              <a:t>Education</a:t>
            </a:r>
          </a:p>
        </p:txBody>
      </p:sp>
      <p:sp>
        <p:nvSpPr>
          <p:cNvPr id="18" name="TextBox 17"/>
          <p:cNvSpPr txBox="1"/>
          <p:nvPr/>
        </p:nvSpPr>
        <p:spPr>
          <a:xfrm>
            <a:off x="3657600" y="4972051"/>
            <a:ext cx="1885950" cy="923330"/>
          </a:xfrm>
          <a:prstGeom prst="rect">
            <a:avLst/>
          </a:prstGeom>
          <a:noFill/>
        </p:spPr>
        <p:txBody>
          <a:bodyPr wrap="square" rtlCol="0">
            <a:spAutoFit/>
          </a:bodyPr>
          <a:lstStyle/>
          <a:p>
            <a:pPr algn="ctr"/>
            <a:r>
              <a:rPr lang="en-US" sz="1800" dirty="0"/>
              <a:t>Experience</a:t>
            </a:r>
          </a:p>
          <a:p>
            <a:pPr algn="ctr"/>
            <a:r>
              <a:rPr lang="en-US" sz="1800" dirty="0"/>
              <a:t>Education</a:t>
            </a:r>
          </a:p>
          <a:p>
            <a:pPr algn="ctr"/>
            <a:r>
              <a:rPr lang="en-US" sz="1800" dirty="0"/>
              <a:t>Training</a:t>
            </a:r>
          </a:p>
        </p:txBody>
      </p:sp>
      <p:sp>
        <p:nvSpPr>
          <p:cNvPr id="19" name="TextBox 18"/>
          <p:cNvSpPr txBox="1"/>
          <p:nvPr/>
        </p:nvSpPr>
        <p:spPr>
          <a:xfrm>
            <a:off x="6229350" y="2286001"/>
            <a:ext cx="1885950" cy="923330"/>
          </a:xfrm>
          <a:prstGeom prst="rect">
            <a:avLst/>
          </a:prstGeom>
          <a:noFill/>
        </p:spPr>
        <p:txBody>
          <a:bodyPr wrap="square" rtlCol="0">
            <a:spAutoFit/>
          </a:bodyPr>
          <a:lstStyle/>
          <a:p>
            <a:pPr algn="ctr"/>
            <a:r>
              <a:rPr lang="en-US" sz="1800" dirty="0"/>
              <a:t>Education</a:t>
            </a:r>
          </a:p>
          <a:p>
            <a:pPr algn="ctr"/>
            <a:r>
              <a:rPr lang="en-US" sz="1800" dirty="0"/>
              <a:t>Experience</a:t>
            </a:r>
          </a:p>
          <a:p>
            <a:pPr algn="ctr"/>
            <a:r>
              <a:rPr lang="en-US" sz="1800" dirty="0"/>
              <a:t>Training</a:t>
            </a:r>
          </a:p>
        </p:txBody>
      </p:sp>
      <p:sp>
        <p:nvSpPr>
          <p:cNvPr id="31" name="Left-Right Arrow 30"/>
          <p:cNvSpPr/>
          <p:nvPr/>
        </p:nvSpPr>
        <p:spPr>
          <a:xfrm>
            <a:off x="4114800" y="1143000"/>
            <a:ext cx="912114"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Left-Right Arrow 31"/>
          <p:cNvSpPr/>
          <p:nvPr/>
        </p:nvSpPr>
        <p:spPr>
          <a:xfrm rot="2375263">
            <a:off x="1854192" y="4493512"/>
            <a:ext cx="912114"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Left-Right Arrow 32"/>
          <p:cNvSpPr/>
          <p:nvPr/>
        </p:nvSpPr>
        <p:spPr>
          <a:xfrm rot="18603066">
            <a:off x="6268546" y="4537448"/>
            <a:ext cx="912114"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TextBox 41"/>
          <p:cNvSpPr txBox="1"/>
          <p:nvPr/>
        </p:nvSpPr>
        <p:spPr>
          <a:xfrm>
            <a:off x="3963057" y="2571751"/>
            <a:ext cx="1257300" cy="923330"/>
          </a:xfrm>
          <a:prstGeom prst="rect">
            <a:avLst/>
          </a:prstGeom>
          <a:noFill/>
        </p:spPr>
        <p:txBody>
          <a:bodyPr wrap="square" rtlCol="0">
            <a:spAutoFit/>
          </a:bodyPr>
          <a:lstStyle/>
          <a:p>
            <a:pPr algn="ctr"/>
            <a:r>
              <a:rPr lang="en-US" sz="1800" b="1" dirty="0">
                <a:solidFill>
                  <a:srgbClr val="FF0000"/>
                </a:solidFill>
              </a:rPr>
              <a:t>Individual Critical Tasks</a:t>
            </a:r>
          </a:p>
        </p:txBody>
      </p:sp>
      <p:sp>
        <p:nvSpPr>
          <p:cNvPr id="3" name="Slide Number Placeholder 2"/>
          <p:cNvSpPr>
            <a:spLocks noGrp="1"/>
          </p:cNvSpPr>
          <p:nvPr>
            <p:ph type="sldNum" sz="quarter" idx="12"/>
          </p:nvPr>
        </p:nvSpPr>
        <p:spPr/>
        <p:txBody>
          <a:bodyPr/>
          <a:lstStyle/>
          <a:p>
            <a:fld id="{E8B941D2-8EF3-42AA-8D7D-DBAD591A6E18}" type="slidenum">
              <a:rPr lang="en-US" smtClean="0"/>
              <a:pPr/>
              <a:t>2</a:t>
            </a:fld>
            <a:endParaRPr lang="en-US" dirty="0"/>
          </a:p>
        </p:txBody>
      </p:sp>
    </p:spTree>
    <p:extLst>
      <p:ext uri="{BB962C8B-B14F-4D97-AF65-F5344CB8AC3E}">
        <p14:creationId xmlns:p14="http://schemas.microsoft.com/office/powerpoint/2010/main" val="48968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4" grpId="0"/>
      <p:bldP spid="15" grpId="0"/>
      <p:bldP spid="16" grpId="0"/>
      <p:bldP spid="17" grpId="0"/>
      <p:bldP spid="18" grpId="0"/>
      <p:bldP spid="19" grpId="0"/>
      <p:bldP spid="31" grpId="0" animBg="1"/>
      <p:bldP spid="32" grpId="0" animBg="1"/>
      <p:bldP spid="33" grpId="0" animBg="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4EB2764-F635-4511-9176-602B71FBB70D}" type="slidenum">
              <a:rPr lang="en-US"/>
              <a:pPr>
                <a:defRPr/>
              </a:pPr>
              <a:t>3</a:t>
            </a:fld>
            <a:endParaRPr lang="en-US" dirty="0"/>
          </a:p>
        </p:txBody>
      </p:sp>
      <p:sp>
        <p:nvSpPr>
          <p:cNvPr id="1111042" name="Rectangle 2"/>
          <p:cNvSpPr>
            <a:spLocks noGrp="1" noChangeArrowheads="1"/>
          </p:cNvSpPr>
          <p:nvPr>
            <p:ph type="title"/>
          </p:nvPr>
        </p:nvSpPr>
        <p:spPr bwMode="auto">
          <a:xfrm>
            <a:off x="331077" y="274638"/>
            <a:ext cx="7898524" cy="1143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3000" b="1" dirty="0" smtClean="0">
                <a:effectLst>
                  <a:outerShdw blurRad="38100" dist="38100" dir="2700000" algn="tl">
                    <a:srgbClr val="C0C0C0"/>
                  </a:outerShdw>
                </a:effectLst>
              </a:rPr>
              <a:t>Terminal Learning Objective (TLO)</a:t>
            </a:r>
          </a:p>
        </p:txBody>
      </p:sp>
      <p:sp>
        <p:nvSpPr>
          <p:cNvPr id="3076" name="Rectangle 3"/>
          <p:cNvSpPr>
            <a:spLocks noGrp="1" noChangeArrowheads="1"/>
          </p:cNvSpPr>
          <p:nvPr>
            <p:ph type="body" idx="1"/>
          </p:nvPr>
        </p:nvSpPr>
        <p:spPr bwMode="auto">
          <a:xfrm>
            <a:off x="266314" y="915240"/>
            <a:ext cx="7963287" cy="5156947"/>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b="1" dirty="0" smtClean="0"/>
              <a:t>ACTION</a:t>
            </a:r>
            <a:r>
              <a:rPr lang="en-US" dirty="0" smtClean="0"/>
              <a:t>: Develop and Analyze Training.</a:t>
            </a:r>
          </a:p>
          <a:p>
            <a:pPr>
              <a:lnSpc>
                <a:spcPct val="90000"/>
              </a:lnSpc>
            </a:pPr>
            <a:endParaRPr lang="en-US" dirty="0" smtClean="0"/>
          </a:p>
          <a:p>
            <a:pPr>
              <a:lnSpc>
                <a:spcPct val="90000"/>
              </a:lnSpc>
            </a:pPr>
            <a:r>
              <a:rPr lang="en-US" b="1" dirty="0"/>
              <a:t>C</a:t>
            </a:r>
            <a:r>
              <a:rPr lang="en-US" b="1" dirty="0" smtClean="0"/>
              <a:t>ONDITIONS</a:t>
            </a:r>
            <a:r>
              <a:rPr lang="en-US" dirty="0" smtClean="0"/>
              <a:t>: </a:t>
            </a:r>
            <a:r>
              <a:rPr lang="en-US" dirty="0"/>
              <a:t>Given a </a:t>
            </a:r>
            <a:r>
              <a:rPr lang="en-US" dirty="0" smtClean="0"/>
              <a:t>discussion, critical task list, Training Plan and Training Plan Brief examples </a:t>
            </a:r>
            <a:r>
              <a:rPr lang="en-US" dirty="0"/>
              <a:t>and interactive presentation in a classroom setting.</a:t>
            </a:r>
            <a:endParaRPr lang="en-US" b="1" dirty="0" smtClean="0"/>
          </a:p>
          <a:p>
            <a:pPr>
              <a:lnSpc>
                <a:spcPct val="90000"/>
              </a:lnSpc>
            </a:pPr>
            <a:endParaRPr lang="en-US" b="1" dirty="0" smtClean="0"/>
          </a:p>
          <a:p>
            <a:r>
              <a:rPr lang="en-US" b="1" dirty="0" smtClean="0"/>
              <a:t>STANDARD</a:t>
            </a:r>
            <a:r>
              <a:rPr lang="en-US" dirty="0" smtClean="0"/>
              <a:t>:</a:t>
            </a:r>
            <a:r>
              <a:rPr lang="en-GB" dirty="0" smtClean="0">
                <a:cs typeface="Arial" charset="0"/>
              </a:rPr>
              <a:t> </a:t>
            </a:r>
            <a:r>
              <a:rPr lang="en-US" dirty="0" smtClean="0"/>
              <a:t>Develop a training plan and training plan brief in accordance with provided rubrics.</a:t>
            </a:r>
            <a:endParaRPr lang="en-GB" dirty="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effectLst>
                  <a:outerShdw blurRad="38100" dist="38100" dir="2700000" algn="tl">
                    <a:srgbClr val="C0C0C0"/>
                  </a:outerShdw>
                </a:effectLst>
              </a:rPr>
              <a:t>Administrative Data</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endParaRPr lang="en-US" dirty="0"/>
          </a:p>
        </p:txBody>
      </p:sp>
      <p:sp>
        <p:nvSpPr>
          <p:cNvPr id="6" name="Content Placeholder 5"/>
          <p:cNvSpPr>
            <a:spLocks noGrp="1"/>
          </p:cNvSpPr>
          <p:nvPr>
            <p:ph sz="quarter" idx="16"/>
          </p:nvPr>
        </p:nvSpPr>
        <p:spPr>
          <a:xfrm>
            <a:off x="441433" y="1008993"/>
            <a:ext cx="7426425" cy="4934607"/>
          </a:xfrm>
        </p:spPr>
        <p:txBody>
          <a:bodyPr/>
          <a:lstStyle/>
          <a:p>
            <a:pPr marL="269875" indent="-269875">
              <a:spcBef>
                <a:spcPts val="600"/>
              </a:spcBef>
              <a:buClr>
                <a:schemeClr val="tx1"/>
              </a:buClr>
              <a:buSzPct val="85000"/>
              <a:tabLst>
                <a:tab pos="860425" algn="l"/>
                <a:tab pos="1724025" algn="l"/>
                <a:tab pos="2589213" algn="l"/>
                <a:tab pos="3454400" algn="l"/>
                <a:tab pos="4319588" algn="l"/>
                <a:tab pos="5184775" algn="l"/>
                <a:tab pos="6048375" algn="l"/>
                <a:tab pos="6911975" algn="l"/>
                <a:tab pos="7777163" algn="l"/>
                <a:tab pos="8642350" algn="l"/>
                <a:tab pos="9507538" algn="l"/>
              </a:tabLst>
            </a:pPr>
            <a:r>
              <a:rPr lang="en-GB" sz="2400" dirty="0" smtClean="0">
                <a:cs typeface="Arial" charset="0"/>
              </a:rPr>
              <a:t>Safety Requirements:				NONE</a:t>
            </a:r>
          </a:p>
          <a:p>
            <a:pPr marL="269875" indent="-269875">
              <a:spcBef>
                <a:spcPts val="600"/>
              </a:spcBef>
              <a:buClr>
                <a:schemeClr val="tx1"/>
              </a:buClr>
              <a:buSzPct val="85000"/>
              <a:tabLst>
                <a:tab pos="860425" algn="l"/>
                <a:tab pos="1724025" algn="l"/>
                <a:tab pos="2589213" algn="l"/>
                <a:tab pos="3454400" algn="l"/>
                <a:tab pos="4319588" algn="l"/>
                <a:tab pos="5184775" algn="l"/>
                <a:tab pos="6048375" algn="l"/>
                <a:tab pos="6911975" algn="l"/>
                <a:tab pos="7777163" algn="l"/>
                <a:tab pos="8642350" algn="l"/>
                <a:tab pos="9507538" algn="l"/>
              </a:tabLst>
            </a:pPr>
            <a:endParaRPr lang="en-GB" sz="2400" dirty="0" smtClean="0">
              <a:cs typeface="Arial" charset="0"/>
            </a:endParaRPr>
          </a:p>
          <a:p>
            <a:pPr marL="269875" indent="-269875">
              <a:spcBef>
                <a:spcPts val="600"/>
              </a:spcBef>
              <a:buClr>
                <a:schemeClr val="tx1"/>
              </a:buClr>
              <a:buSzPct val="85000"/>
              <a:tabLst>
                <a:tab pos="860425" algn="l"/>
                <a:tab pos="1724025" algn="l"/>
                <a:tab pos="2589213" algn="l"/>
                <a:tab pos="3454400" algn="l"/>
                <a:tab pos="4319588" algn="l"/>
                <a:tab pos="5184775" algn="l"/>
                <a:tab pos="6048375" algn="l"/>
                <a:tab pos="6911975" algn="l"/>
                <a:tab pos="7777163" algn="l"/>
                <a:tab pos="8642350" algn="l"/>
                <a:tab pos="9507538" algn="l"/>
              </a:tabLst>
            </a:pPr>
            <a:r>
              <a:rPr lang="en-GB" sz="2400" dirty="0" smtClean="0">
                <a:cs typeface="Arial" charset="0"/>
              </a:rPr>
              <a:t>Risk Assessment:					LOW</a:t>
            </a:r>
          </a:p>
          <a:p>
            <a:pPr marL="269875" indent="-269875">
              <a:spcBef>
                <a:spcPts val="600"/>
              </a:spcBef>
              <a:buClr>
                <a:schemeClr val="tx1"/>
              </a:buClr>
              <a:buSzPct val="85000"/>
              <a:tabLst>
                <a:tab pos="860425" algn="l"/>
                <a:tab pos="1724025" algn="l"/>
                <a:tab pos="2589213" algn="l"/>
                <a:tab pos="3454400" algn="l"/>
                <a:tab pos="4319588" algn="l"/>
                <a:tab pos="5184775" algn="l"/>
                <a:tab pos="6048375" algn="l"/>
                <a:tab pos="6911975" algn="l"/>
                <a:tab pos="7777163" algn="l"/>
                <a:tab pos="8642350" algn="l"/>
                <a:tab pos="9507538" algn="l"/>
              </a:tabLst>
            </a:pPr>
            <a:endParaRPr lang="en-GB" sz="2400" dirty="0" smtClean="0">
              <a:cs typeface="Arial" charset="0"/>
            </a:endParaRPr>
          </a:p>
          <a:p>
            <a:pPr marL="269875" indent="-269875">
              <a:spcBef>
                <a:spcPts val="600"/>
              </a:spcBef>
              <a:buClr>
                <a:schemeClr val="tx1"/>
              </a:buClr>
              <a:buSzPct val="85000"/>
              <a:tabLst>
                <a:tab pos="860425" algn="l"/>
                <a:tab pos="1724025" algn="l"/>
                <a:tab pos="2589213" algn="l"/>
                <a:tab pos="3454400" algn="l"/>
                <a:tab pos="4319588" algn="l"/>
                <a:tab pos="5184775" algn="l"/>
                <a:tab pos="6048375" algn="l"/>
                <a:tab pos="6911975" algn="l"/>
                <a:tab pos="7777163" algn="l"/>
                <a:tab pos="8642350" algn="l"/>
                <a:tab pos="9507538" algn="l"/>
              </a:tabLst>
            </a:pPr>
            <a:r>
              <a:rPr lang="en-GB" sz="2400" dirty="0" smtClean="0">
                <a:cs typeface="Arial" charset="0"/>
              </a:rPr>
              <a:t>Environmental Considerations:			NONE          </a:t>
            </a:r>
          </a:p>
          <a:p>
            <a:pPr marL="269875" indent="-269875">
              <a:spcBef>
                <a:spcPts val="600"/>
              </a:spcBef>
              <a:buClr>
                <a:schemeClr val="tx1"/>
              </a:buClr>
              <a:buSzPct val="85000"/>
              <a:tabLst>
                <a:tab pos="860425" algn="l"/>
                <a:tab pos="1724025" algn="l"/>
                <a:tab pos="2589213" algn="l"/>
                <a:tab pos="3454400" algn="l"/>
                <a:tab pos="4319588" algn="l"/>
                <a:tab pos="5184775" algn="l"/>
                <a:tab pos="6048375" algn="l"/>
                <a:tab pos="6911975" algn="l"/>
                <a:tab pos="7777163" algn="l"/>
                <a:tab pos="8642350" algn="l"/>
                <a:tab pos="9507538" algn="l"/>
              </a:tabLst>
            </a:pPr>
            <a:endParaRPr lang="en-GB" sz="2400" dirty="0" smtClean="0">
              <a:cs typeface="Arial" charset="0"/>
            </a:endParaRPr>
          </a:p>
          <a:p>
            <a:pPr marL="269875" indent="-269875">
              <a:spcBef>
                <a:spcPts val="600"/>
              </a:spcBef>
              <a:buClr>
                <a:schemeClr val="tx1"/>
              </a:buClr>
              <a:buSzPct val="85000"/>
              <a:tabLst>
                <a:tab pos="860425" algn="l"/>
                <a:tab pos="1724025" algn="l"/>
                <a:tab pos="2589213" algn="l"/>
                <a:tab pos="3454400" algn="l"/>
                <a:tab pos="4319588" algn="l"/>
                <a:tab pos="5184775" algn="l"/>
                <a:tab pos="6048375" algn="l"/>
                <a:tab pos="6911975" algn="l"/>
                <a:tab pos="7777163" algn="l"/>
                <a:tab pos="8642350" algn="l"/>
                <a:tab pos="9507538" algn="l"/>
              </a:tabLst>
            </a:pPr>
            <a:r>
              <a:rPr lang="en-GB" sz="2400" dirty="0" smtClean="0">
                <a:cs typeface="Arial" charset="0"/>
              </a:rPr>
              <a:t>Evaluation:						NONE</a:t>
            </a:r>
            <a:endParaRPr lang="en-US" sz="2400"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4</a:t>
            </a:fld>
            <a:endParaRPr lang="en-US" dirty="0"/>
          </a:p>
        </p:txBody>
      </p:sp>
    </p:spTree>
    <p:extLst>
      <p:ext uri="{BB962C8B-B14F-4D97-AF65-F5344CB8AC3E}">
        <p14:creationId xmlns:p14="http://schemas.microsoft.com/office/powerpoint/2010/main" val="215846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Text Placeholder 3"/>
          <p:cNvSpPr>
            <a:spLocks noGrp="1"/>
          </p:cNvSpPr>
          <p:nvPr>
            <p:ph type="body" sz="quarter" idx="13"/>
          </p:nvPr>
        </p:nvSpPr>
        <p:spPr>
          <a:xfrm>
            <a:off x="294486" y="1233486"/>
            <a:ext cx="6608732" cy="663266"/>
          </a:xfrm>
        </p:spPr>
        <p:txBody>
          <a:bodyPr/>
          <a:lstStyle/>
          <a:p>
            <a:r>
              <a:rPr lang="en-US" sz="2400" dirty="0" smtClean="0"/>
              <a:t>Where do we even start to develop a training plan?</a:t>
            </a:r>
            <a:endParaRPr lang="en-US" sz="2400"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5</a:t>
            </a:fld>
            <a:endParaRPr lang="en-US"/>
          </a:p>
        </p:txBody>
      </p:sp>
    </p:spTree>
    <p:extLst>
      <p:ext uri="{BB962C8B-B14F-4D97-AF65-F5344CB8AC3E}">
        <p14:creationId xmlns:p14="http://schemas.microsoft.com/office/powerpoint/2010/main" val="70600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Practical Exercise and Deliverables</a:t>
            </a:r>
            <a:endParaRPr lang="en-US" dirty="0"/>
          </a:p>
        </p:txBody>
      </p:sp>
      <p:sp>
        <p:nvSpPr>
          <p:cNvPr id="4" name="Slide Number Placeholder 3"/>
          <p:cNvSpPr>
            <a:spLocks noGrp="1"/>
          </p:cNvSpPr>
          <p:nvPr>
            <p:ph type="sldNum" sz="quarter" idx="10"/>
          </p:nvPr>
        </p:nvSpPr>
        <p:spPr/>
        <p:txBody>
          <a:bodyPr/>
          <a:lstStyle/>
          <a:p>
            <a:fld id="{0720D076-B867-4310-B849-9D67C90AB3E4}" type="slidenum">
              <a:rPr lang="en-US" smtClean="0"/>
              <a:pPr/>
              <a:t>6</a:t>
            </a:fld>
            <a:endParaRPr lang="en-US"/>
          </a:p>
        </p:txBody>
      </p:sp>
      <p:graphicFrame>
        <p:nvGraphicFramePr>
          <p:cNvPr id="5" name="Diagram 4"/>
          <p:cNvGraphicFramePr/>
          <p:nvPr>
            <p:extLst/>
          </p:nvPr>
        </p:nvGraphicFramePr>
        <p:xfrm>
          <a:off x="304801" y="1397000"/>
          <a:ext cx="783335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70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sp>
        <p:nvSpPr>
          <p:cNvPr id="4" name="Text Placeholder 3"/>
          <p:cNvSpPr>
            <a:spLocks noGrp="1"/>
          </p:cNvSpPr>
          <p:nvPr>
            <p:ph type="body" sz="quarter" idx="13"/>
          </p:nvPr>
        </p:nvSpPr>
        <p:spPr>
          <a:xfrm>
            <a:off x="294486" y="1233486"/>
            <a:ext cx="6608732" cy="663266"/>
          </a:xfrm>
        </p:spPr>
        <p:txBody>
          <a:bodyPr/>
          <a:lstStyle/>
          <a:p>
            <a:r>
              <a:rPr lang="en-US" sz="2400" dirty="0" smtClean="0"/>
              <a:t>The good, the bad and the ugly of UMT Training.</a:t>
            </a:r>
          </a:p>
          <a:p>
            <a:endParaRPr lang="en-US" sz="2400" dirty="0" smtClean="0"/>
          </a:p>
          <a:p>
            <a:r>
              <a:rPr lang="en-US" sz="2400" dirty="0" smtClean="0"/>
              <a:t>What was the worst UMT training you have ever been to?  Why did you rate it poorly?</a:t>
            </a:r>
          </a:p>
          <a:p>
            <a:endParaRPr lang="en-US" sz="2400" dirty="0"/>
          </a:p>
          <a:p>
            <a:r>
              <a:rPr lang="en-US" sz="2400" dirty="0" smtClean="0"/>
              <a:t>What was the best UMT training you have ever been to?  What were the common factors to training success/value to the trainee?</a:t>
            </a:r>
          </a:p>
          <a:p>
            <a:endParaRPr lang="en-US"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7</a:t>
            </a:fld>
            <a:endParaRPr lang="en-US"/>
          </a:p>
        </p:txBody>
      </p:sp>
    </p:spTree>
    <p:extLst>
      <p:ext uri="{BB962C8B-B14F-4D97-AF65-F5344CB8AC3E}">
        <p14:creationId xmlns:p14="http://schemas.microsoft.com/office/powerpoint/2010/main" val="331089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 Find the critical task list</a:t>
            </a:r>
            <a:endParaRPr lang="en-US" dirty="0"/>
          </a:p>
        </p:txBody>
      </p:sp>
      <p:sp>
        <p:nvSpPr>
          <p:cNvPr id="4" name="Text Placeholder 3"/>
          <p:cNvSpPr>
            <a:spLocks noGrp="1"/>
          </p:cNvSpPr>
          <p:nvPr>
            <p:ph type="body" sz="quarter" idx="13"/>
          </p:nvPr>
        </p:nvSpPr>
        <p:spPr>
          <a:xfrm>
            <a:off x="294485" y="1233486"/>
            <a:ext cx="7651335" cy="663266"/>
          </a:xfrm>
        </p:spPr>
        <p:txBody>
          <a:bodyPr/>
          <a:lstStyle/>
          <a:p>
            <a:r>
              <a:rPr lang="en-US" sz="2400" u="sng" dirty="0">
                <a:hlinkClick r:id="rId3"/>
              </a:rPr>
              <a:t>https://</a:t>
            </a:r>
            <a:r>
              <a:rPr lang="en-US" sz="2400" u="sng" dirty="0" smtClean="0">
                <a:hlinkClick r:id="rId3"/>
              </a:rPr>
              <a:t>www.milsuite.mil/book/groups/chaplaincy</a:t>
            </a:r>
            <a:endParaRPr lang="en-US" sz="2400" u="sng" dirty="0" smtClean="0"/>
          </a:p>
          <a:p>
            <a:pPr marL="0" marR="0">
              <a:lnSpc>
                <a:spcPct val="107000"/>
              </a:lnSpc>
              <a:spcBef>
                <a:spcPts val="0"/>
              </a:spcBef>
              <a:spcAft>
                <a:spcPts val="800"/>
              </a:spcAft>
            </a:pPr>
            <a:endPar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smtClean="0">
                <a:solidFill>
                  <a:srgbClr val="3D4137"/>
                </a:solidFill>
                <a:latin typeface="Calibri" panose="020F0502020204030204" pitchFamily="34" charset="0"/>
                <a:ea typeface="Calibri" panose="020F0502020204030204" pitchFamily="34" charset="0"/>
                <a:cs typeface="Times New Roman" panose="02020603050405020304" pitchFamily="18" charset="0"/>
              </a:rPr>
              <a:t>-Featured content on right panel includes Religious Support task list and other helpful resources</a:t>
            </a:r>
            <a:endParaRPr lang="en-US" sz="2400" dirty="0">
              <a:solidFill>
                <a:srgbClr val="3D4137"/>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8</a:t>
            </a:fld>
            <a:endParaRPr lang="en-US"/>
          </a:p>
        </p:txBody>
      </p:sp>
    </p:spTree>
    <p:extLst>
      <p:ext uri="{BB962C8B-B14F-4D97-AF65-F5344CB8AC3E}">
        <p14:creationId xmlns:p14="http://schemas.microsoft.com/office/powerpoint/2010/main" val="412428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 Find the critical task list</a:t>
            </a:r>
            <a:endParaRPr lang="en-US" dirty="0"/>
          </a:p>
        </p:txBody>
      </p:sp>
      <p:sp>
        <p:nvSpPr>
          <p:cNvPr id="4" name="Text Placeholder 3"/>
          <p:cNvSpPr>
            <a:spLocks noGrp="1"/>
          </p:cNvSpPr>
          <p:nvPr>
            <p:ph type="body" sz="quarter" idx="13"/>
          </p:nvPr>
        </p:nvSpPr>
        <p:spPr>
          <a:xfrm>
            <a:off x="294485" y="1233486"/>
            <a:ext cx="7651335" cy="663266"/>
          </a:xfrm>
        </p:spPr>
        <p:txBody>
          <a:bodyPr/>
          <a:lstStyle/>
          <a:p>
            <a:pPr marL="0" marR="0">
              <a:lnSpc>
                <a:spcPct val="107000"/>
              </a:lnSpc>
              <a:spcBef>
                <a:spcPts val="0"/>
              </a:spcBef>
              <a:spcAft>
                <a:spcPts val="800"/>
              </a:spcAft>
            </a:pP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://usachcstraining.army.mil</a:t>
            </a:r>
            <a:r>
              <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t>
            </a:r>
            <a:endPar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u="sng" dirty="0">
              <a:solidFill>
                <a:srgbClr val="3F4339"/>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smtClean="0">
                <a:solidFill>
                  <a:srgbClr val="3F4339"/>
                </a:solidFill>
                <a:latin typeface="Calibri" panose="020F0502020204030204" pitchFamily="34" charset="0"/>
                <a:ea typeface="Calibri" panose="020F0502020204030204" pitchFamily="34" charset="0"/>
                <a:cs typeface="Times New Roman" panose="02020603050405020304" pitchFamily="18" charset="0"/>
              </a:rPr>
              <a:t>-Hover over “Training Directorate” Tab</a:t>
            </a:r>
          </a:p>
          <a:p>
            <a:pPr marL="0" marR="0">
              <a:lnSpc>
                <a:spcPct val="107000"/>
              </a:lnSpc>
              <a:spcBef>
                <a:spcPts val="0"/>
              </a:spcBef>
              <a:spcAft>
                <a:spcPts val="800"/>
              </a:spcAft>
            </a:pPr>
            <a:r>
              <a:rPr lang="en-US" sz="2400" dirty="0" smtClean="0">
                <a:solidFill>
                  <a:srgbClr val="3F4339"/>
                </a:solidFill>
                <a:latin typeface="Calibri" panose="020F0502020204030204" pitchFamily="34" charset="0"/>
                <a:ea typeface="Calibri" panose="020F0502020204030204" pitchFamily="34" charset="0"/>
                <a:cs typeface="Times New Roman" panose="02020603050405020304" pitchFamily="18" charset="0"/>
              </a:rPr>
              <a:t>-Click “Task Analyst”</a:t>
            </a:r>
          </a:p>
          <a:p>
            <a:pPr marL="0" marR="0">
              <a:lnSpc>
                <a:spcPct val="107000"/>
              </a:lnSpc>
              <a:spcBef>
                <a:spcPts val="0"/>
              </a:spcBef>
              <a:spcAft>
                <a:spcPts val="800"/>
              </a:spcAft>
            </a:pPr>
            <a:r>
              <a:rPr lang="en-US" sz="2400" dirty="0" smtClean="0">
                <a:solidFill>
                  <a:srgbClr val="3F4339"/>
                </a:solidFill>
                <a:latin typeface="Calibri" panose="020F0502020204030204" pitchFamily="34" charset="0"/>
                <a:ea typeface="Calibri" panose="020F0502020204030204" pitchFamily="34" charset="0"/>
                <a:cs typeface="Times New Roman" panose="02020603050405020304" pitchFamily="18" charset="0"/>
              </a:rPr>
              <a:t>-Scroll down and click “Chaplain Corps Task Master Tracker”</a:t>
            </a:r>
            <a:endParaRPr lang="en-US" sz="2400" dirty="0">
              <a:solidFill>
                <a:srgbClr val="3F4339"/>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7" name="Slide Number Placeholder 6"/>
          <p:cNvSpPr>
            <a:spLocks noGrp="1"/>
          </p:cNvSpPr>
          <p:nvPr>
            <p:ph type="sldNum" sz="quarter" idx="17"/>
          </p:nvPr>
        </p:nvSpPr>
        <p:spPr/>
        <p:txBody>
          <a:bodyPr/>
          <a:lstStyle/>
          <a:p>
            <a:fld id="{53CBD23D-AC1C-4AAF-81A2-05A66E8F355A}" type="slidenum">
              <a:rPr lang="en-US" smtClean="0"/>
              <a:pPr/>
              <a:t>9</a:t>
            </a:fld>
            <a:endParaRPr lang="en-US"/>
          </a:p>
        </p:txBody>
      </p:sp>
    </p:spTree>
    <p:extLst>
      <p:ext uri="{BB962C8B-B14F-4D97-AF65-F5344CB8AC3E}">
        <p14:creationId xmlns:p14="http://schemas.microsoft.com/office/powerpoint/2010/main" val="2632634980"/>
      </p:ext>
    </p:extLst>
  </p:cSld>
  <p:clrMapOvr>
    <a:masterClrMapping/>
  </p:clrMapOvr>
</p:sld>
</file>

<file path=ppt/theme/theme1.xml><?xml version="1.0" encoding="utf-8"?>
<a:theme xmlns:a="http://schemas.openxmlformats.org/drawingml/2006/main" name="Army_Enterprise-Dual-Brand_Vertical_Template">
  <a:themeElements>
    <a:clrScheme name="US Army">
      <a:dk1>
        <a:srgbClr val="000000"/>
      </a:dk1>
      <a:lt1>
        <a:srgbClr val="FFFFFF"/>
      </a:lt1>
      <a:dk2>
        <a:srgbClr val="57584F"/>
      </a:dk2>
      <a:lt2>
        <a:srgbClr val="BDB1A6"/>
      </a:lt2>
      <a:accent1>
        <a:srgbClr val="F9C931"/>
      </a:accent1>
      <a:accent2>
        <a:srgbClr val="778648"/>
      </a:accent2>
      <a:accent3>
        <a:srgbClr val="705C38"/>
      </a:accent3>
      <a:accent4>
        <a:srgbClr val="3E6682"/>
      </a:accent4>
      <a:accent5>
        <a:srgbClr val="663830"/>
      </a:accent5>
      <a:accent6>
        <a:srgbClr val="82786F"/>
      </a:accent6>
      <a:hlink>
        <a:srgbClr val="0070C0"/>
      </a:hlink>
      <a:folHlink>
        <a:srgbClr val="7692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_Army_Enterprise-Dual-Brand_Vertical_Template">
  <a:themeElements>
    <a:clrScheme name="US Army">
      <a:dk1>
        <a:srgbClr val="000000"/>
      </a:dk1>
      <a:lt1>
        <a:srgbClr val="FFFFFF"/>
      </a:lt1>
      <a:dk2>
        <a:srgbClr val="57584F"/>
      </a:dk2>
      <a:lt2>
        <a:srgbClr val="BDB1A6"/>
      </a:lt2>
      <a:accent1>
        <a:srgbClr val="F9C931"/>
      </a:accent1>
      <a:accent2>
        <a:srgbClr val="778648"/>
      </a:accent2>
      <a:accent3>
        <a:srgbClr val="705C38"/>
      </a:accent3>
      <a:accent4>
        <a:srgbClr val="3E6682"/>
      </a:accent4>
      <a:accent5>
        <a:srgbClr val="663830"/>
      </a:accent5>
      <a:accent6>
        <a:srgbClr val="82786F"/>
      </a:accent6>
      <a:hlink>
        <a:srgbClr val="0070C0"/>
      </a:hlink>
      <a:folHlink>
        <a:srgbClr val="7692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Army_Enterprise-Dual-Brand_Vertical_Template</Template>
  <TotalTime>32197</TotalTime>
  <Words>866</Words>
  <Application>Microsoft Office PowerPoint</Application>
  <PresentationFormat>On-screen Show (4:3)</PresentationFormat>
  <Paragraphs>246</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ＭＳ Ｐゴシック</vt:lpstr>
      <vt:lpstr>Arial</vt:lpstr>
      <vt:lpstr>Calibri</vt:lpstr>
      <vt:lpstr>Times New Roman</vt:lpstr>
      <vt:lpstr>Army_Enterprise-Dual-Brand_Vertical_Template</vt:lpstr>
      <vt:lpstr>1_Army_Enterprise-Dual-Brand_Vertical_Template</vt:lpstr>
      <vt:lpstr>PowerPoint Presentation</vt:lpstr>
      <vt:lpstr>PowerPoint Presentation</vt:lpstr>
      <vt:lpstr>Terminal Learning Objective (TLO)</vt:lpstr>
      <vt:lpstr>Administrative Data </vt:lpstr>
      <vt:lpstr>Discussion</vt:lpstr>
      <vt:lpstr>Overview of Practical Exercise and Deliverables</vt:lpstr>
      <vt:lpstr>Group Activity</vt:lpstr>
      <vt:lpstr>PE: Find the critical task list</vt:lpstr>
      <vt:lpstr>PE: Find the critical task list</vt:lpstr>
      <vt:lpstr>PE: Find the critical task list</vt:lpstr>
      <vt:lpstr>BREAK</vt:lpstr>
      <vt:lpstr>Discussion</vt:lpstr>
      <vt:lpstr>Discussion</vt:lpstr>
      <vt:lpstr>Discussion</vt:lpstr>
      <vt:lpstr>Discussion</vt:lpstr>
      <vt:lpstr>PowerPoint Presentation</vt:lpstr>
      <vt:lpstr>Terminal Learning Objective (TLO)</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OPTION 1 PRESENTATION TITLE HERE KEEP LEFT JUSTIFIED</dc:title>
  <dc:creator>brandon.r.moore</dc:creator>
  <cp:lastModifiedBy>Derienzo, Michael A MAJ</cp:lastModifiedBy>
  <cp:revision>1320</cp:revision>
  <cp:lastPrinted>2020-03-13T21:50:47Z</cp:lastPrinted>
  <dcterms:created xsi:type="dcterms:W3CDTF">2014-02-24T15:53:02Z</dcterms:created>
  <dcterms:modified xsi:type="dcterms:W3CDTF">2020-03-31T16:45:22Z</dcterms:modified>
</cp:coreProperties>
</file>