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89" r:id="rId2"/>
    <p:sldId id="310" r:id="rId3"/>
    <p:sldId id="288" r:id="rId4"/>
    <p:sldId id="294" r:id="rId5"/>
    <p:sldId id="316" r:id="rId6"/>
    <p:sldId id="342" r:id="rId7"/>
    <p:sldId id="343" r:id="rId8"/>
    <p:sldId id="338" r:id="rId9"/>
    <p:sldId id="352" r:id="rId10"/>
    <p:sldId id="346" r:id="rId11"/>
    <p:sldId id="349" r:id="rId12"/>
    <p:sldId id="350" r:id="rId13"/>
  </p:sldIdLst>
  <p:sldSz cx="12192000" cy="6858000"/>
  <p:notesSz cx="7023100" cy="93091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4339"/>
    <a:srgbClr val="83847A"/>
    <a:srgbClr val="32362C"/>
    <a:srgbClr val="3D4137"/>
    <a:srgbClr val="3A3E34"/>
    <a:srgbClr val="D8D8D8"/>
    <a:srgbClr val="BFB8A6"/>
    <a:srgbClr val="898989"/>
    <a:srgbClr val="3B4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2" autoAdjust="0"/>
    <p:restoredTop sz="53450" autoAdjust="0"/>
  </p:normalViewPr>
  <p:slideViewPr>
    <p:cSldViewPr snapToGrid="0">
      <p:cViewPr varScale="1">
        <p:scale>
          <a:sx n="44" d="100"/>
          <a:sy n="44" d="100"/>
        </p:scale>
        <p:origin x="2074" y="58"/>
      </p:cViewPr>
      <p:guideLst>
        <p:guide orient="horz" pos="2160"/>
        <p:guide pos="44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F556D3-1C4F-429A-BB11-0A36035BADD1}" type="datetimeFigureOut">
              <a:rPr lang="en-US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126BD-5B0F-4063-8E4F-025E58A23C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68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C4008C-2B79-4C19-9E0B-89E58B6D3082}" type="datetimeFigureOut">
              <a:rPr lang="en-US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D0F4D3-A369-4E7E-8A3D-517EC289D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65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28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62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2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3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586" lvl="1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7B266-5087-478B-9DAC-1CB1FA3C6A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4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0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0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32A4B-D1E4-4F47-9D7B-047384A630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8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st Page with camo">
    <p:bg>
      <p:bgPr>
        <a:blipFill dpi="0" rotWithShape="0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64584" y="161925"/>
            <a:ext cx="11421533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connsiteX0" fmla="*/ 9255 w 10000"/>
              <a:gd name="connsiteY0" fmla="*/ 0 h 10000"/>
              <a:gd name="connsiteX1" fmla="*/ 163 w 10000"/>
              <a:gd name="connsiteY1" fmla="*/ 0 h 10000"/>
              <a:gd name="connsiteX2" fmla="*/ 130 w 10000"/>
              <a:gd name="connsiteY2" fmla="*/ 5 h 10000"/>
              <a:gd name="connsiteX3" fmla="*/ 100 w 10000"/>
              <a:gd name="connsiteY3" fmla="*/ 20 h 10000"/>
              <a:gd name="connsiteX4" fmla="*/ 70 w 10000"/>
              <a:gd name="connsiteY4" fmla="*/ 39 h 10000"/>
              <a:gd name="connsiteX5" fmla="*/ 48 w 10000"/>
              <a:gd name="connsiteY5" fmla="*/ 69 h 10000"/>
              <a:gd name="connsiteX6" fmla="*/ 26 w 10000"/>
              <a:gd name="connsiteY6" fmla="*/ 98 h 10000"/>
              <a:gd name="connsiteX7" fmla="*/ 11 w 10000"/>
              <a:gd name="connsiteY7" fmla="*/ 138 h 10000"/>
              <a:gd name="connsiteX8" fmla="*/ 0 w 10000"/>
              <a:gd name="connsiteY8" fmla="*/ 177 h 10000"/>
              <a:gd name="connsiteX9" fmla="*/ 0 w 10000"/>
              <a:gd name="connsiteY9" fmla="*/ 221 h 10000"/>
              <a:gd name="connsiteX10" fmla="*/ 0 w 10000"/>
              <a:gd name="connsiteY10" fmla="*/ 7451 h 10000"/>
              <a:gd name="connsiteX11" fmla="*/ 4 w 10000"/>
              <a:gd name="connsiteY11" fmla="*/ 7500 h 10000"/>
              <a:gd name="connsiteX12" fmla="*/ 11 w 10000"/>
              <a:gd name="connsiteY12" fmla="*/ 7539 h 10000"/>
              <a:gd name="connsiteX13" fmla="*/ 30 w 10000"/>
              <a:gd name="connsiteY13" fmla="*/ 7579 h 10000"/>
              <a:gd name="connsiteX14" fmla="*/ 48 w 10000"/>
              <a:gd name="connsiteY14" fmla="*/ 7613 h 10000"/>
              <a:gd name="connsiteX15" fmla="*/ 74 w 10000"/>
              <a:gd name="connsiteY15" fmla="*/ 7642 h 10000"/>
              <a:gd name="connsiteX16" fmla="*/ 104 w 10000"/>
              <a:gd name="connsiteY16" fmla="*/ 7662 h 10000"/>
              <a:gd name="connsiteX17" fmla="*/ 137 w 10000"/>
              <a:gd name="connsiteY17" fmla="*/ 7677 h 10000"/>
              <a:gd name="connsiteX18" fmla="*/ 170 w 10000"/>
              <a:gd name="connsiteY18" fmla="*/ 7682 h 10000"/>
              <a:gd name="connsiteX19" fmla="*/ 6723 w 10000"/>
              <a:gd name="connsiteY19" fmla="*/ 7682 h 10000"/>
              <a:gd name="connsiteX20" fmla="*/ 6761 w 10000"/>
              <a:gd name="connsiteY20" fmla="*/ 7682 h 10000"/>
              <a:gd name="connsiteX21" fmla="*/ 6794 w 10000"/>
              <a:gd name="connsiteY21" fmla="*/ 7696 h 10000"/>
              <a:gd name="connsiteX22" fmla="*/ 6820 w 10000"/>
              <a:gd name="connsiteY22" fmla="*/ 7716 h 10000"/>
              <a:gd name="connsiteX23" fmla="*/ 6837 w 10000"/>
              <a:gd name="connsiteY23" fmla="*/ 7733 h 10000"/>
              <a:gd name="connsiteX24" fmla="*/ 6864 w 10000"/>
              <a:gd name="connsiteY24" fmla="*/ 7770 h 10000"/>
              <a:gd name="connsiteX25" fmla="*/ 6879 w 10000"/>
              <a:gd name="connsiteY25" fmla="*/ 7809 h 10000"/>
              <a:gd name="connsiteX26" fmla="*/ 6890 w 10000"/>
              <a:gd name="connsiteY26" fmla="*/ 7854 h 10000"/>
              <a:gd name="connsiteX27" fmla="*/ 6890 w 10000"/>
              <a:gd name="connsiteY27" fmla="*/ 7898 h 10000"/>
              <a:gd name="connsiteX28" fmla="*/ 6890 w 10000"/>
              <a:gd name="connsiteY28" fmla="*/ 9745 h 10000"/>
              <a:gd name="connsiteX29" fmla="*/ 6894 w 10000"/>
              <a:gd name="connsiteY29" fmla="*/ 9799 h 10000"/>
              <a:gd name="connsiteX30" fmla="*/ 6905 w 10000"/>
              <a:gd name="connsiteY30" fmla="*/ 9848 h 10000"/>
              <a:gd name="connsiteX31" fmla="*/ 6924 w 10000"/>
              <a:gd name="connsiteY31" fmla="*/ 9892 h 10000"/>
              <a:gd name="connsiteX32" fmla="*/ 6950 w 10000"/>
              <a:gd name="connsiteY32" fmla="*/ 9926 h 10000"/>
              <a:gd name="connsiteX33" fmla="*/ 6976 w 10000"/>
              <a:gd name="connsiteY33" fmla="*/ 9961 h 10000"/>
              <a:gd name="connsiteX34" fmla="*/ 7009 w 10000"/>
              <a:gd name="connsiteY34" fmla="*/ 9980 h 10000"/>
              <a:gd name="connsiteX35" fmla="*/ 7046 w 10000"/>
              <a:gd name="connsiteY35" fmla="*/ 9995 h 10000"/>
              <a:gd name="connsiteX36" fmla="*/ 7087 w 10000"/>
              <a:gd name="connsiteY36" fmla="*/ 10000 h 10000"/>
              <a:gd name="connsiteX37" fmla="*/ 9807 w 10000"/>
              <a:gd name="connsiteY37" fmla="*/ 10000 h 10000"/>
              <a:gd name="connsiteX38" fmla="*/ 9844 w 10000"/>
              <a:gd name="connsiteY38" fmla="*/ 9995 h 10000"/>
              <a:gd name="connsiteX39" fmla="*/ 9881 w 10000"/>
              <a:gd name="connsiteY39" fmla="*/ 9980 h 10000"/>
              <a:gd name="connsiteX40" fmla="*/ 9915 w 10000"/>
              <a:gd name="connsiteY40" fmla="*/ 9961 h 10000"/>
              <a:gd name="connsiteX41" fmla="*/ 9944 w 10000"/>
              <a:gd name="connsiteY41" fmla="*/ 9926 h 10000"/>
              <a:gd name="connsiteX42" fmla="*/ 9967 w 10000"/>
              <a:gd name="connsiteY42" fmla="*/ 9892 h 10000"/>
              <a:gd name="connsiteX43" fmla="*/ 9985 w 10000"/>
              <a:gd name="connsiteY43" fmla="*/ 9848 h 10000"/>
              <a:gd name="connsiteX44" fmla="*/ 9996 w 10000"/>
              <a:gd name="connsiteY44" fmla="*/ 9799 h 10000"/>
              <a:gd name="connsiteX45" fmla="*/ 10000 w 10000"/>
              <a:gd name="connsiteY45" fmla="*/ 9745 h 10000"/>
              <a:gd name="connsiteX46" fmla="*/ 10000 w 10000"/>
              <a:gd name="connsiteY46" fmla="*/ 7932 h 10000"/>
              <a:gd name="connsiteX47" fmla="*/ 9996 w 10000"/>
              <a:gd name="connsiteY47" fmla="*/ 7883 h 10000"/>
              <a:gd name="connsiteX48" fmla="*/ 9985 w 10000"/>
              <a:gd name="connsiteY48" fmla="*/ 7834 h 10000"/>
              <a:gd name="connsiteX49" fmla="*/ 9967 w 10000"/>
              <a:gd name="connsiteY49" fmla="*/ 7795 h 10000"/>
              <a:gd name="connsiteX50" fmla="*/ 9944 w 10000"/>
              <a:gd name="connsiteY50" fmla="*/ 7755 h 10000"/>
              <a:gd name="connsiteX51" fmla="*/ 9915 w 10000"/>
              <a:gd name="connsiteY51" fmla="*/ 7726 h 10000"/>
              <a:gd name="connsiteX52" fmla="*/ 9885 w 10000"/>
              <a:gd name="connsiteY52" fmla="*/ 7701 h 10000"/>
              <a:gd name="connsiteX53" fmla="*/ 9848 w 10000"/>
              <a:gd name="connsiteY53" fmla="*/ 7687 h 10000"/>
              <a:gd name="connsiteX54" fmla="*/ 9811 w 10000"/>
              <a:gd name="connsiteY54" fmla="*/ 7682 h 10000"/>
              <a:gd name="connsiteX55" fmla="*/ 9563 w 10000"/>
              <a:gd name="connsiteY55" fmla="*/ 7682 h 10000"/>
              <a:gd name="connsiteX56" fmla="*/ 9533 w 10000"/>
              <a:gd name="connsiteY56" fmla="*/ 7677 h 10000"/>
              <a:gd name="connsiteX57" fmla="*/ 9503 w 10000"/>
              <a:gd name="connsiteY57" fmla="*/ 7662 h 10000"/>
              <a:gd name="connsiteX58" fmla="*/ 9481 w 10000"/>
              <a:gd name="connsiteY58" fmla="*/ 7642 h 10000"/>
              <a:gd name="connsiteX59" fmla="*/ 9459 w 10000"/>
              <a:gd name="connsiteY59" fmla="*/ 7613 h 10000"/>
              <a:gd name="connsiteX60" fmla="*/ 9444 w 10000"/>
              <a:gd name="connsiteY60" fmla="*/ 7579 h 10000"/>
              <a:gd name="connsiteX61" fmla="*/ 9429 w 10000"/>
              <a:gd name="connsiteY61" fmla="*/ 7544 h 10000"/>
              <a:gd name="connsiteX62" fmla="*/ 9422 w 10000"/>
              <a:gd name="connsiteY62" fmla="*/ 7500 h 10000"/>
              <a:gd name="connsiteX63" fmla="*/ 9418 w 10000"/>
              <a:gd name="connsiteY63" fmla="*/ 7456 h 10000"/>
              <a:gd name="connsiteX64" fmla="*/ 9422 w 10000"/>
              <a:gd name="connsiteY64" fmla="*/ 221 h 10000"/>
              <a:gd name="connsiteX65" fmla="*/ 9418 w 10000"/>
              <a:gd name="connsiteY65" fmla="*/ 177 h 10000"/>
              <a:gd name="connsiteX66" fmla="*/ 9407 w 10000"/>
              <a:gd name="connsiteY66" fmla="*/ 138 h 10000"/>
              <a:gd name="connsiteX67" fmla="*/ 9392 w 10000"/>
              <a:gd name="connsiteY67" fmla="*/ 98 h 10000"/>
              <a:gd name="connsiteX68" fmla="*/ 9370 w 10000"/>
              <a:gd name="connsiteY68" fmla="*/ 69 h 10000"/>
              <a:gd name="connsiteX69" fmla="*/ 9348 w 10000"/>
              <a:gd name="connsiteY69" fmla="*/ 39 h 10000"/>
              <a:gd name="connsiteX70" fmla="*/ 9318 w 10000"/>
              <a:gd name="connsiteY70" fmla="*/ 20 h 10000"/>
              <a:gd name="connsiteX71" fmla="*/ 9288 w 10000"/>
              <a:gd name="connsiteY71" fmla="*/ 5 h 10000"/>
              <a:gd name="connsiteX72" fmla="*/ 9255 w 10000"/>
              <a:gd name="connsiteY72" fmla="*/ 0 h 10000"/>
              <a:gd name="connsiteX0" fmla="*/ 9255 w 10000"/>
              <a:gd name="connsiteY0" fmla="*/ 0 h 10000"/>
              <a:gd name="connsiteX1" fmla="*/ 163 w 10000"/>
              <a:gd name="connsiteY1" fmla="*/ 0 h 10000"/>
              <a:gd name="connsiteX2" fmla="*/ 130 w 10000"/>
              <a:gd name="connsiteY2" fmla="*/ 5 h 10000"/>
              <a:gd name="connsiteX3" fmla="*/ 100 w 10000"/>
              <a:gd name="connsiteY3" fmla="*/ 20 h 10000"/>
              <a:gd name="connsiteX4" fmla="*/ 70 w 10000"/>
              <a:gd name="connsiteY4" fmla="*/ 39 h 10000"/>
              <a:gd name="connsiteX5" fmla="*/ 48 w 10000"/>
              <a:gd name="connsiteY5" fmla="*/ 69 h 10000"/>
              <a:gd name="connsiteX6" fmla="*/ 26 w 10000"/>
              <a:gd name="connsiteY6" fmla="*/ 98 h 10000"/>
              <a:gd name="connsiteX7" fmla="*/ 11 w 10000"/>
              <a:gd name="connsiteY7" fmla="*/ 138 h 10000"/>
              <a:gd name="connsiteX8" fmla="*/ 0 w 10000"/>
              <a:gd name="connsiteY8" fmla="*/ 177 h 10000"/>
              <a:gd name="connsiteX9" fmla="*/ 0 w 10000"/>
              <a:gd name="connsiteY9" fmla="*/ 221 h 10000"/>
              <a:gd name="connsiteX10" fmla="*/ 0 w 10000"/>
              <a:gd name="connsiteY10" fmla="*/ 7451 h 10000"/>
              <a:gd name="connsiteX11" fmla="*/ 4 w 10000"/>
              <a:gd name="connsiteY11" fmla="*/ 7500 h 10000"/>
              <a:gd name="connsiteX12" fmla="*/ 11 w 10000"/>
              <a:gd name="connsiteY12" fmla="*/ 7539 h 10000"/>
              <a:gd name="connsiteX13" fmla="*/ 30 w 10000"/>
              <a:gd name="connsiteY13" fmla="*/ 7579 h 10000"/>
              <a:gd name="connsiteX14" fmla="*/ 48 w 10000"/>
              <a:gd name="connsiteY14" fmla="*/ 7613 h 10000"/>
              <a:gd name="connsiteX15" fmla="*/ 74 w 10000"/>
              <a:gd name="connsiteY15" fmla="*/ 7642 h 10000"/>
              <a:gd name="connsiteX16" fmla="*/ 104 w 10000"/>
              <a:gd name="connsiteY16" fmla="*/ 7662 h 10000"/>
              <a:gd name="connsiteX17" fmla="*/ 137 w 10000"/>
              <a:gd name="connsiteY17" fmla="*/ 7677 h 10000"/>
              <a:gd name="connsiteX18" fmla="*/ 170 w 10000"/>
              <a:gd name="connsiteY18" fmla="*/ 7682 h 10000"/>
              <a:gd name="connsiteX19" fmla="*/ 6723 w 10000"/>
              <a:gd name="connsiteY19" fmla="*/ 7682 h 10000"/>
              <a:gd name="connsiteX20" fmla="*/ 6761 w 10000"/>
              <a:gd name="connsiteY20" fmla="*/ 7682 h 10000"/>
              <a:gd name="connsiteX21" fmla="*/ 6782 w 10000"/>
              <a:gd name="connsiteY21" fmla="*/ 7692 h 10000"/>
              <a:gd name="connsiteX22" fmla="*/ 6820 w 10000"/>
              <a:gd name="connsiteY22" fmla="*/ 7716 h 10000"/>
              <a:gd name="connsiteX23" fmla="*/ 6837 w 10000"/>
              <a:gd name="connsiteY23" fmla="*/ 7733 h 10000"/>
              <a:gd name="connsiteX24" fmla="*/ 6864 w 10000"/>
              <a:gd name="connsiteY24" fmla="*/ 7770 h 10000"/>
              <a:gd name="connsiteX25" fmla="*/ 6879 w 10000"/>
              <a:gd name="connsiteY25" fmla="*/ 7809 h 10000"/>
              <a:gd name="connsiteX26" fmla="*/ 6890 w 10000"/>
              <a:gd name="connsiteY26" fmla="*/ 7854 h 10000"/>
              <a:gd name="connsiteX27" fmla="*/ 6890 w 10000"/>
              <a:gd name="connsiteY27" fmla="*/ 7898 h 10000"/>
              <a:gd name="connsiteX28" fmla="*/ 6890 w 10000"/>
              <a:gd name="connsiteY28" fmla="*/ 9745 h 10000"/>
              <a:gd name="connsiteX29" fmla="*/ 6894 w 10000"/>
              <a:gd name="connsiteY29" fmla="*/ 9799 h 10000"/>
              <a:gd name="connsiteX30" fmla="*/ 6905 w 10000"/>
              <a:gd name="connsiteY30" fmla="*/ 9848 h 10000"/>
              <a:gd name="connsiteX31" fmla="*/ 6924 w 10000"/>
              <a:gd name="connsiteY31" fmla="*/ 9892 h 10000"/>
              <a:gd name="connsiteX32" fmla="*/ 6950 w 10000"/>
              <a:gd name="connsiteY32" fmla="*/ 9926 h 10000"/>
              <a:gd name="connsiteX33" fmla="*/ 6976 w 10000"/>
              <a:gd name="connsiteY33" fmla="*/ 9961 h 10000"/>
              <a:gd name="connsiteX34" fmla="*/ 7009 w 10000"/>
              <a:gd name="connsiteY34" fmla="*/ 9980 h 10000"/>
              <a:gd name="connsiteX35" fmla="*/ 7046 w 10000"/>
              <a:gd name="connsiteY35" fmla="*/ 9995 h 10000"/>
              <a:gd name="connsiteX36" fmla="*/ 7087 w 10000"/>
              <a:gd name="connsiteY36" fmla="*/ 10000 h 10000"/>
              <a:gd name="connsiteX37" fmla="*/ 9807 w 10000"/>
              <a:gd name="connsiteY37" fmla="*/ 10000 h 10000"/>
              <a:gd name="connsiteX38" fmla="*/ 9844 w 10000"/>
              <a:gd name="connsiteY38" fmla="*/ 9995 h 10000"/>
              <a:gd name="connsiteX39" fmla="*/ 9881 w 10000"/>
              <a:gd name="connsiteY39" fmla="*/ 9980 h 10000"/>
              <a:gd name="connsiteX40" fmla="*/ 9915 w 10000"/>
              <a:gd name="connsiteY40" fmla="*/ 9961 h 10000"/>
              <a:gd name="connsiteX41" fmla="*/ 9944 w 10000"/>
              <a:gd name="connsiteY41" fmla="*/ 9926 h 10000"/>
              <a:gd name="connsiteX42" fmla="*/ 9967 w 10000"/>
              <a:gd name="connsiteY42" fmla="*/ 9892 h 10000"/>
              <a:gd name="connsiteX43" fmla="*/ 9985 w 10000"/>
              <a:gd name="connsiteY43" fmla="*/ 9848 h 10000"/>
              <a:gd name="connsiteX44" fmla="*/ 9996 w 10000"/>
              <a:gd name="connsiteY44" fmla="*/ 9799 h 10000"/>
              <a:gd name="connsiteX45" fmla="*/ 10000 w 10000"/>
              <a:gd name="connsiteY45" fmla="*/ 9745 h 10000"/>
              <a:gd name="connsiteX46" fmla="*/ 10000 w 10000"/>
              <a:gd name="connsiteY46" fmla="*/ 7932 h 10000"/>
              <a:gd name="connsiteX47" fmla="*/ 9996 w 10000"/>
              <a:gd name="connsiteY47" fmla="*/ 7883 h 10000"/>
              <a:gd name="connsiteX48" fmla="*/ 9985 w 10000"/>
              <a:gd name="connsiteY48" fmla="*/ 7834 h 10000"/>
              <a:gd name="connsiteX49" fmla="*/ 9967 w 10000"/>
              <a:gd name="connsiteY49" fmla="*/ 7795 h 10000"/>
              <a:gd name="connsiteX50" fmla="*/ 9944 w 10000"/>
              <a:gd name="connsiteY50" fmla="*/ 7755 h 10000"/>
              <a:gd name="connsiteX51" fmla="*/ 9915 w 10000"/>
              <a:gd name="connsiteY51" fmla="*/ 7726 h 10000"/>
              <a:gd name="connsiteX52" fmla="*/ 9885 w 10000"/>
              <a:gd name="connsiteY52" fmla="*/ 7701 h 10000"/>
              <a:gd name="connsiteX53" fmla="*/ 9848 w 10000"/>
              <a:gd name="connsiteY53" fmla="*/ 7687 h 10000"/>
              <a:gd name="connsiteX54" fmla="*/ 9811 w 10000"/>
              <a:gd name="connsiteY54" fmla="*/ 7682 h 10000"/>
              <a:gd name="connsiteX55" fmla="*/ 9563 w 10000"/>
              <a:gd name="connsiteY55" fmla="*/ 7682 h 10000"/>
              <a:gd name="connsiteX56" fmla="*/ 9533 w 10000"/>
              <a:gd name="connsiteY56" fmla="*/ 7677 h 10000"/>
              <a:gd name="connsiteX57" fmla="*/ 9503 w 10000"/>
              <a:gd name="connsiteY57" fmla="*/ 7662 h 10000"/>
              <a:gd name="connsiteX58" fmla="*/ 9481 w 10000"/>
              <a:gd name="connsiteY58" fmla="*/ 7642 h 10000"/>
              <a:gd name="connsiteX59" fmla="*/ 9459 w 10000"/>
              <a:gd name="connsiteY59" fmla="*/ 7613 h 10000"/>
              <a:gd name="connsiteX60" fmla="*/ 9444 w 10000"/>
              <a:gd name="connsiteY60" fmla="*/ 7579 h 10000"/>
              <a:gd name="connsiteX61" fmla="*/ 9429 w 10000"/>
              <a:gd name="connsiteY61" fmla="*/ 7544 h 10000"/>
              <a:gd name="connsiteX62" fmla="*/ 9422 w 10000"/>
              <a:gd name="connsiteY62" fmla="*/ 7500 h 10000"/>
              <a:gd name="connsiteX63" fmla="*/ 9418 w 10000"/>
              <a:gd name="connsiteY63" fmla="*/ 7456 h 10000"/>
              <a:gd name="connsiteX64" fmla="*/ 9422 w 10000"/>
              <a:gd name="connsiteY64" fmla="*/ 221 h 10000"/>
              <a:gd name="connsiteX65" fmla="*/ 9418 w 10000"/>
              <a:gd name="connsiteY65" fmla="*/ 177 h 10000"/>
              <a:gd name="connsiteX66" fmla="*/ 9407 w 10000"/>
              <a:gd name="connsiteY66" fmla="*/ 138 h 10000"/>
              <a:gd name="connsiteX67" fmla="*/ 9392 w 10000"/>
              <a:gd name="connsiteY67" fmla="*/ 98 h 10000"/>
              <a:gd name="connsiteX68" fmla="*/ 9370 w 10000"/>
              <a:gd name="connsiteY68" fmla="*/ 69 h 10000"/>
              <a:gd name="connsiteX69" fmla="*/ 9348 w 10000"/>
              <a:gd name="connsiteY69" fmla="*/ 39 h 10000"/>
              <a:gd name="connsiteX70" fmla="*/ 9318 w 10000"/>
              <a:gd name="connsiteY70" fmla="*/ 20 h 10000"/>
              <a:gd name="connsiteX71" fmla="*/ 9288 w 10000"/>
              <a:gd name="connsiteY71" fmla="*/ 5 h 10000"/>
              <a:gd name="connsiteX72" fmla="*/ 9255 w 10000"/>
              <a:gd name="connsiteY72" fmla="*/ 0 h 10000"/>
              <a:gd name="connsiteX0" fmla="*/ 9255 w 10000"/>
              <a:gd name="connsiteY0" fmla="*/ 0 h 10000"/>
              <a:gd name="connsiteX1" fmla="*/ 163 w 10000"/>
              <a:gd name="connsiteY1" fmla="*/ 0 h 10000"/>
              <a:gd name="connsiteX2" fmla="*/ 130 w 10000"/>
              <a:gd name="connsiteY2" fmla="*/ 5 h 10000"/>
              <a:gd name="connsiteX3" fmla="*/ 100 w 10000"/>
              <a:gd name="connsiteY3" fmla="*/ 20 h 10000"/>
              <a:gd name="connsiteX4" fmla="*/ 70 w 10000"/>
              <a:gd name="connsiteY4" fmla="*/ 39 h 10000"/>
              <a:gd name="connsiteX5" fmla="*/ 48 w 10000"/>
              <a:gd name="connsiteY5" fmla="*/ 69 h 10000"/>
              <a:gd name="connsiteX6" fmla="*/ 26 w 10000"/>
              <a:gd name="connsiteY6" fmla="*/ 98 h 10000"/>
              <a:gd name="connsiteX7" fmla="*/ 11 w 10000"/>
              <a:gd name="connsiteY7" fmla="*/ 138 h 10000"/>
              <a:gd name="connsiteX8" fmla="*/ 0 w 10000"/>
              <a:gd name="connsiteY8" fmla="*/ 177 h 10000"/>
              <a:gd name="connsiteX9" fmla="*/ 0 w 10000"/>
              <a:gd name="connsiteY9" fmla="*/ 221 h 10000"/>
              <a:gd name="connsiteX10" fmla="*/ 0 w 10000"/>
              <a:gd name="connsiteY10" fmla="*/ 7451 h 10000"/>
              <a:gd name="connsiteX11" fmla="*/ 4 w 10000"/>
              <a:gd name="connsiteY11" fmla="*/ 7500 h 10000"/>
              <a:gd name="connsiteX12" fmla="*/ 11 w 10000"/>
              <a:gd name="connsiteY12" fmla="*/ 7539 h 10000"/>
              <a:gd name="connsiteX13" fmla="*/ 30 w 10000"/>
              <a:gd name="connsiteY13" fmla="*/ 7579 h 10000"/>
              <a:gd name="connsiteX14" fmla="*/ 48 w 10000"/>
              <a:gd name="connsiteY14" fmla="*/ 7613 h 10000"/>
              <a:gd name="connsiteX15" fmla="*/ 74 w 10000"/>
              <a:gd name="connsiteY15" fmla="*/ 7642 h 10000"/>
              <a:gd name="connsiteX16" fmla="*/ 104 w 10000"/>
              <a:gd name="connsiteY16" fmla="*/ 7662 h 10000"/>
              <a:gd name="connsiteX17" fmla="*/ 137 w 10000"/>
              <a:gd name="connsiteY17" fmla="*/ 7677 h 10000"/>
              <a:gd name="connsiteX18" fmla="*/ 170 w 10000"/>
              <a:gd name="connsiteY18" fmla="*/ 7682 h 10000"/>
              <a:gd name="connsiteX19" fmla="*/ 6723 w 10000"/>
              <a:gd name="connsiteY19" fmla="*/ 7682 h 10000"/>
              <a:gd name="connsiteX20" fmla="*/ 6761 w 10000"/>
              <a:gd name="connsiteY20" fmla="*/ 7682 h 10000"/>
              <a:gd name="connsiteX21" fmla="*/ 6782 w 10000"/>
              <a:gd name="connsiteY21" fmla="*/ 7692 h 10000"/>
              <a:gd name="connsiteX22" fmla="*/ 6820 w 10000"/>
              <a:gd name="connsiteY22" fmla="*/ 7716 h 10000"/>
              <a:gd name="connsiteX23" fmla="*/ 6837 w 10000"/>
              <a:gd name="connsiteY23" fmla="*/ 7733 h 10000"/>
              <a:gd name="connsiteX24" fmla="*/ 6864 w 10000"/>
              <a:gd name="connsiteY24" fmla="*/ 7770 h 10000"/>
              <a:gd name="connsiteX25" fmla="*/ 6882 w 10000"/>
              <a:gd name="connsiteY25" fmla="*/ 7821 h 10000"/>
              <a:gd name="connsiteX26" fmla="*/ 6890 w 10000"/>
              <a:gd name="connsiteY26" fmla="*/ 7854 h 10000"/>
              <a:gd name="connsiteX27" fmla="*/ 6890 w 10000"/>
              <a:gd name="connsiteY27" fmla="*/ 7898 h 10000"/>
              <a:gd name="connsiteX28" fmla="*/ 6890 w 10000"/>
              <a:gd name="connsiteY28" fmla="*/ 9745 h 10000"/>
              <a:gd name="connsiteX29" fmla="*/ 6894 w 10000"/>
              <a:gd name="connsiteY29" fmla="*/ 9799 h 10000"/>
              <a:gd name="connsiteX30" fmla="*/ 6905 w 10000"/>
              <a:gd name="connsiteY30" fmla="*/ 9848 h 10000"/>
              <a:gd name="connsiteX31" fmla="*/ 6924 w 10000"/>
              <a:gd name="connsiteY31" fmla="*/ 9892 h 10000"/>
              <a:gd name="connsiteX32" fmla="*/ 6950 w 10000"/>
              <a:gd name="connsiteY32" fmla="*/ 9926 h 10000"/>
              <a:gd name="connsiteX33" fmla="*/ 6976 w 10000"/>
              <a:gd name="connsiteY33" fmla="*/ 9961 h 10000"/>
              <a:gd name="connsiteX34" fmla="*/ 7009 w 10000"/>
              <a:gd name="connsiteY34" fmla="*/ 9980 h 10000"/>
              <a:gd name="connsiteX35" fmla="*/ 7046 w 10000"/>
              <a:gd name="connsiteY35" fmla="*/ 9995 h 10000"/>
              <a:gd name="connsiteX36" fmla="*/ 7087 w 10000"/>
              <a:gd name="connsiteY36" fmla="*/ 10000 h 10000"/>
              <a:gd name="connsiteX37" fmla="*/ 9807 w 10000"/>
              <a:gd name="connsiteY37" fmla="*/ 10000 h 10000"/>
              <a:gd name="connsiteX38" fmla="*/ 9844 w 10000"/>
              <a:gd name="connsiteY38" fmla="*/ 9995 h 10000"/>
              <a:gd name="connsiteX39" fmla="*/ 9881 w 10000"/>
              <a:gd name="connsiteY39" fmla="*/ 9980 h 10000"/>
              <a:gd name="connsiteX40" fmla="*/ 9915 w 10000"/>
              <a:gd name="connsiteY40" fmla="*/ 9961 h 10000"/>
              <a:gd name="connsiteX41" fmla="*/ 9944 w 10000"/>
              <a:gd name="connsiteY41" fmla="*/ 9926 h 10000"/>
              <a:gd name="connsiteX42" fmla="*/ 9967 w 10000"/>
              <a:gd name="connsiteY42" fmla="*/ 9892 h 10000"/>
              <a:gd name="connsiteX43" fmla="*/ 9985 w 10000"/>
              <a:gd name="connsiteY43" fmla="*/ 9848 h 10000"/>
              <a:gd name="connsiteX44" fmla="*/ 9996 w 10000"/>
              <a:gd name="connsiteY44" fmla="*/ 9799 h 10000"/>
              <a:gd name="connsiteX45" fmla="*/ 10000 w 10000"/>
              <a:gd name="connsiteY45" fmla="*/ 9745 h 10000"/>
              <a:gd name="connsiteX46" fmla="*/ 10000 w 10000"/>
              <a:gd name="connsiteY46" fmla="*/ 7932 h 10000"/>
              <a:gd name="connsiteX47" fmla="*/ 9996 w 10000"/>
              <a:gd name="connsiteY47" fmla="*/ 7883 h 10000"/>
              <a:gd name="connsiteX48" fmla="*/ 9985 w 10000"/>
              <a:gd name="connsiteY48" fmla="*/ 7834 h 10000"/>
              <a:gd name="connsiteX49" fmla="*/ 9967 w 10000"/>
              <a:gd name="connsiteY49" fmla="*/ 7795 h 10000"/>
              <a:gd name="connsiteX50" fmla="*/ 9944 w 10000"/>
              <a:gd name="connsiteY50" fmla="*/ 7755 h 10000"/>
              <a:gd name="connsiteX51" fmla="*/ 9915 w 10000"/>
              <a:gd name="connsiteY51" fmla="*/ 7726 h 10000"/>
              <a:gd name="connsiteX52" fmla="*/ 9885 w 10000"/>
              <a:gd name="connsiteY52" fmla="*/ 7701 h 10000"/>
              <a:gd name="connsiteX53" fmla="*/ 9848 w 10000"/>
              <a:gd name="connsiteY53" fmla="*/ 7687 h 10000"/>
              <a:gd name="connsiteX54" fmla="*/ 9811 w 10000"/>
              <a:gd name="connsiteY54" fmla="*/ 7682 h 10000"/>
              <a:gd name="connsiteX55" fmla="*/ 9563 w 10000"/>
              <a:gd name="connsiteY55" fmla="*/ 7682 h 10000"/>
              <a:gd name="connsiteX56" fmla="*/ 9533 w 10000"/>
              <a:gd name="connsiteY56" fmla="*/ 7677 h 10000"/>
              <a:gd name="connsiteX57" fmla="*/ 9503 w 10000"/>
              <a:gd name="connsiteY57" fmla="*/ 7662 h 10000"/>
              <a:gd name="connsiteX58" fmla="*/ 9481 w 10000"/>
              <a:gd name="connsiteY58" fmla="*/ 7642 h 10000"/>
              <a:gd name="connsiteX59" fmla="*/ 9459 w 10000"/>
              <a:gd name="connsiteY59" fmla="*/ 7613 h 10000"/>
              <a:gd name="connsiteX60" fmla="*/ 9444 w 10000"/>
              <a:gd name="connsiteY60" fmla="*/ 7579 h 10000"/>
              <a:gd name="connsiteX61" fmla="*/ 9429 w 10000"/>
              <a:gd name="connsiteY61" fmla="*/ 7544 h 10000"/>
              <a:gd name="connsiteX62" fmla="*/ 9422 w 10000"/>
              <a:gd name="connsiteY62" fmla="*/ 7500 h 10000"/>
              <a:gd name="connsiteX63" fmla="*/ 9418 w 10000"/>
              <a:gd name="connsiteY63" fmla="*/ 7456 h 10000"/>
              <a:gd name="connsiteX64" fmla="*/ 9422 w 10000"/>
              <a:gd name="connsiteY64" fmla="*/ 221 h 10000"/>
              <a:gd name="connsiteX65" fmla="*/ 9418 w 10000"/>
              <a:gd name="connsiteY65" fmla="*/ 177 h 10000"/>
              <a:gd name="connsiteX66" fmla="*/ 9407 w 10000"/>
              <a:gd name="connsiteY66" fmla="*/ 138 h 10000"/>
              <a:gd name="connsiteX67" fmla="*/ 9392 w 10000"/>
              <a:gd name="connsiteY67" fmla="*/ 98 h 10000"/>
              <a:gd name="connsiteX68" fmla="*/ 9370 w 10000"/>
              <a:gd name="connsiteY68" fmla="*/ 69 h 10000"/>
              <a:gd name="connsiteX69" fmla="*/ 9348 w 10000"/>
              <a:gd name="connsiteY69" fmla="*/ 39 h 10000"/>
              <a:gd name="connsiteX70" fmla="*/ 9318 w 10000"/>
              <a:gd name="connsiteY70" fmla="*/ 20 h 10000"/>
              <a:gd name="connsiteX71" fmla="*/ 9288 w 10000"/>
              <a:gd name="connsiteY71" fmla="*/ 5 h 10000"/>
              <a:gd name="connsiteX72" fmla="*/ 9255 w 10000"/>
              <a:gd name="connsiteY7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000" h="10000">
                <a:moveTo>
                  <a:pt x="9255" y="0"/>
                </a:moveTo>
                <a:lnTo>
                  <a:pt x="163" y="0"/>
                </a:lnTo>
                <a:cubicBezTo>
                  <a:pt x="152" y="2"/>
                  <a:pt x="141" y="3"/>
                  <a:pt x="130" y="5"/>
                </a:cubicBezTo>
                <a:lnTo>
                  <a:pt x="100" y="20"/>
                </a:lnTo>
                <a:cubicBezTo>
                  <a:pt x="90" y="26"/>
                  <a:pt x="80" y="33"/>
                  <a:pt x="70" y="39"/>
                </a:cubicBezTo>
                <a:cubicBezTo>
                  <a:pt x="63" y="49"/>
                  <a:pt x="55" y="59"/>
                  <a:pt x="48" y="69"/>
                </a:cubicBezTo>
                <a:cubicBezTo>
                  <a:pt x="41" y="79"/>
                  <a:pt x="33" y="88"/>
                  <a:pt x="26" y="98"/>
                </a:cubicBezTo>
                <a:cubicBezTo>
                  <a:pt x="21" y="111"/>
                  <a:pt x="16" y="125"/>
                  <a:pt x="11" y="138"/>
                </a:cubicBezTo>
                <a:cubicBezTo>
                  <a:pt x="7" y="151"/>
                  <a:pt x="4" y="164"/>
                  <a:pt x="0" y="177"/>
                </a:cubicBezTo>
                <a:lnTo>
                  <a:pt x="0" y="221"/>
                </a:lnTo>
                <a:lnTo>
                  <a:pt x="0" y="7451"/>
                </a:lnTo>
                <a:cubicBezTo>
                  <a:pt x="1" y="7467"/>
                  <a:pt x="3" y="7484"/>
                  <a:pt x="4" y="7500"/>
                </a:cubicBezTo>
                <a:cubicBezTo>
                  <a:pt x="6" y="7513"/>
                  <a:pt x="9" y="7526"/>
                  <a:pt x="11" y="7539"/>
                </a:cubicBezTo>
                <a:cubicBezTo>
                  <a:pt x="17" y="7552"/>
                  <a:pt x="24" y="7566"/>
                  <a:pt x="30" y="7579"/>
                </a:cubicBezTo>
                <a:cubicBezTo>
                  <a:pt x="36" y="7590"/>
                  <a:pt x="42" y="7602"/>
                  <a:pt x="48" y="7613"/>
                </a:cubicBezTo>
                <a:lnTo>
                  <a:pt x="74" y="7642"/>
                </a:lnTo>
                <a:cubicBezTo>
                  <a:pt x="84" y="7649"/>
                  <a:pt x="94" y="7655"/>
                  <a:pt x="104" y="7662"/>
                </a:cubicBezTo>
                <a:lnTo>
                  <a:pt x="137" y="7677"/>
                </a:lnTo>
                <a:cubicBezTo>
                  <a:pt x="148" y="7679"/>
                  <a:pt x="159" y="7680"/>
                  <a:pt x="170" y="7682"/>
                </a:cubicBezTo>
                <a:lnTo>
                  <a:pt x="6723" y="7682"/>
                </a:lnTo>
                <a:lnTo>
                  <a:pt x="6761" y="7682"/>
                </a:lnTo>
                <a:cubicBezTo>
                  <a:pt x="6772" y="7687"/>
                  <a:pt x="6771" y="7687"/>
                  <a:pt x="6782" y="7692"/>
                </a:cubicBezTo>
                <a:cubicBezTo>
                  <a:pt x="6795" y="7700"/>
                  <a:pt x="6807" y="7708"/>
                  <a:pt x="6820" y="7716"/>
                </a:cubicBezTo>
                <a:lnTo>
                  <a:pt x="6837" y="7733"/>
                </a:lnTo>
                <a:cubicBezTo>
                  <a:pt x="6846" y="7745"/>
                  <a:pt x="6855" y="7758"/>
                  <a:pt x="6864" y="7770"/>
                </a:cubicBezTo>
                <a:lnTo>
                  <a:pt x="6882" y="7821"/>
                </a:lnTo>
                <a:cubicBezTo>
                  <a:pt x="6886" y="7836"/>
                  <a:pt x="6886" y="7839"/>
                  <a:pt x="6890" y="7854"/>
                </a:cubicBezTo>
                <a:lnTo>
                  <a:pt x="6890" y="7898"/>
                </a:lnTo>
                <a:lnTo>
                  <a:pt x="6890" y="9745"/>
                </a:lnTo>
                <a:cubicBezTo>
                  <a:pt x="6891" y="9763"/>
                  <a:pt x="6893" y="9781"/>
                  <a:pt x="6894" y="9799"/>
                </a:cubicBezTo>
                <a:cubicBezTo>
                  <a:pt x="6898" y="9815"/>
                  <a:pt x="6901" y="9832"/>
                  <a:pt x="6905" y="9848"/>
                </a:cubicBezTo>
                <a:cubicBezTo>
                  <a:pt x="6911" y="9863"/>
                  <a:pt x="6918" y="9877"/>
                  <a:pt x="6924" y="9892"/>
                </a:cubicBezTo>
                <a:cubicBezTo>
                  <a:pt x="6933" y="9903"/>
                  <a:pt x="6941" y="9915"/>
                  <a:pt x="6950" y="9926"/>
                </a:cubicBezTo>
                <a:cubicBezTo>
                  <a:pt x="6959" y="9938"/>
                  <a:pt x="6967" y="9949"/>
                  <a:pt x="6976" y="9961"/>
                </a:cubicBezTo>
                <a:cubicBezTo>
                  <a:pt x="6987" y="9967"/>
                  <a:pt x="6998" y="9974"/>
                  <a:pt x="7009" y="9980"/>
                </a:cubicBezTo>
                <a:cubicBezTo>
                  <a:pt x="7021" y="9985"/>
                  <a:pt x="7034" y="9990"/>
                  <a:pt x="7046" y="9995"/>
                </a:cubicBezTo>
                <a:cubicBezTo>
                  <a:pt x="7060" y="9997"/>
                  <a:pt x="7073" y="9998"/>
                  <a:pt x="7087" y="10000"/>
                </a:cubicBezTo>
                <a:lnTo>
                  <a:pt x="9807" y="10000"/>
                </a:lnTo>
                <a:cubicBezTo>
                  <a:pt x="9819" y="9998"/>
                  <a:pt x="9832" y="9997"/>
                  <a:pt x="9844" y="9995"/>
                </a:cubicBezTo>
                <a:cubicBezTo>
                  <a:pt x="9856" y="9990"/>
                  <a:pt x="9869" y="9985"/>
                  <a:pt x="9881" y="9980"/>
                </a:cubicBezTo>
                <a:cubicBezTo>
                  <a:pt x="9892" y="9974"/>
                  <a:pt x="9904" y="9967"/>
                  <a:pt x="9915" y="9961"/>
                </a:cubicBezTo>
                <a:lnTo>
                  <a:pt x="9944" y="9926"/>
                </a:lnTo>
                <a:cubicBezTo>
                  <a:pt x="9952" y="9915"/>
                  <a:pt x="9959" y="9903"/>
                  <a:pt x="9967" y="9892"/>
                </a:cubicBezTo>
                <a:cubicBezTo>
                  <a:pt x="9973" y="9877"/>
                  <a:pt x="9979" y="9863"/>
                  <a:pt x="9985" y="9848"/>
                </a:cubicBezTo>
                <a:cubicBezTo>
                  <a:pt x="9989" y="9832"/>
                  <a:pt x="9992" y="9815"/>
                  <a:pt x="9996" y="9799"/>
                </a:cubicBezTo>
                <a:cubicBezTo>
                  <a:pt x="9997" y="9781"/>
                  <a:pt x="9999" y="9763"/>
                  <a:pt x="10000" y="9745"/>
                </a:cubicBezTo>
                <a:lnTo>
                  <a:pt x="10000" y="7932"/>
                </a:lnTo>
                <a:cubicBezTo>
                  <a:pt x="9999" y="7916"/>
                  <a:pt x="9997" y="7899"/>
                  <a:pt x="9996" y="7883"/>
                </a:cubicBezTo>
                <a:cubicBezTo>
                  <a:pt x="9992" y="7867"/>
                  <a:pt x="9989" y="7850"/>
                  <a:pt x="9985" y="7834"/>
                </a:cubicBezTo>
                <a:lnTo>
                  <a:pt x="9967" y="7795"/>
                </a:lnTo>
                <a:cubicBezTo>
                  <a:pt x="9959" y="7782"/>
                  <a:pt x="9952" y="7768"/>
                  <a:pt x="9944" y="7755"/>
                </a:cubicBezTo>
                <a:lnTo>
                  <a:pt x="9915" y="7726"/>
                </a:lnTo>
                <a:cubicBezTo>
                  <a:pt x="9905" y="7718"/>
                  <a:pt x="9895" y="7709"/>
                  <a:pt x="9885" y="7701"/>
                </a:cubicBezTo>
                <a:cubicBezTo>
                  <a:pt x="9873" y="7696"/>
                  <a:pt x="9860" y="7692"/>
                  <a:pt x="9848" y="7687"/>
                </a:cubicBezTo>
                <a:cubicBezTo>
                  <a:pt x="9836" y="7685"/>
                  <a:pt x="9823" y="7684"/>
                  <a:pt x="9811" y="7682"/>
                </a:cubicBezTo>
                <a:lnTo>
                  <a:pt x="9563" y="7682"/>
                </a:lnTo>
                <a:cubicBezTo>
                  <a:pt x="9553" y="7680"/>
                  <a:pt x="9543" y="7679"/>
                  <a:pt x="9533" y="7677"/>
                </a:cubicBezTo>
                <a:lnTo>
                  <a:pt x="9503" y="7662"/>
                </a:lnTo>
                <a:cubicBezTo>
                  <a:pt x="9496" y="7655"/>
                  <a:pt x="9488" y="7649"/>
                  <a:pt x="9481" y="7642"/>
                </a:cubicBezTo>
                <a:cubicBezTo>
                  <a:pt x="9474" y="7632"/>
                  <a:pt x="9466" y="7623"/>
                  <a:pt x="9459" y="7613"/>
                </a:cubicBezTo>
                <a:cubicBezTo>
                  <a:pt x="9454" y="7602"/>
                  <a:pt x="9449" y="7590"/>
                  <a:pt x="9444" y="7579"/>
                </a:cubicBezTo>
                <a:cubicBezTo>
                  <a:pt x="9439" y="7567"/>
                  <a:pt x="9434" y="7556"/>
                  <a:pt x="9429" y="7544"/>
                </a:cubicBezTo>
                <a:cubicBezTo>
                  <a:pt x="9427" y="7529"/>
                  <a:pt x="9424" y="7515"/>
                  <a:pt x="9422" y="7500"/>
                </a:cubicBezTo>
                <a:cubicBezTo>
                  <a:pt x="9421" y="7485"/>
                  <a:pt x="9419" y="7471"/>
                  <a:pt x="9418" y="7456"/>
                </a:cubicBezTo>
                <a:cubicBezTo>
                  <a:pt x="9419" y="5044"/>
                  <a:pt x="9421" y="2633"/>
                  <a:pt x="9422" y="221"/>
                </a:cubicBezTo>
                <a:cubicBezTo>
                  <a:pt x="9421" y="206"/>
                  <a:pt x="9419" y="192"/>
                  <a:pt x="9418" y="177"/>
                </a:cubicBezTo>
                <a:cubicBezTo>
                  <a:pt x="9414" y="164"/>
                  <a:pt x="9411" y="151"/>
                  <a:pt x="9407" y="138"/>
                </a:cubicBezTo>
                <a:cubicBezTo>
                  <a:pt x="9402" y="125"/>
                  <a:pt x="9397" y="111"/>
                  <a:pt x="9392" y="98"/>
                </a:cubicBezTo>
                <a:cubicBezTo>
                  <a:pt x="9385" y="88"/>
                  <a:pt x="9377" y="79"/>
                  <a:pt x="9370" y="69"/>
                </a:cubicBezTo>
                <a:cubicBezTo>
                  <a:pt x="9363" y="59"/>
                  <a:pt x="9355" y="49"/>
                  <a:pt x="9348" y="39"/>
                </a:cubicBezTo>
                <a:cubicBezTo>
                  <a:pt x="9338" y="33"/>
                  <a:pt x="9328" y="26"/>
                  <a:pt x="9318" y="20"/>
                </a:cubicBezTo>
                <a:lnTo>
                  <a:pt x="9288" y="5"/>
                </a:lnTo>
                <a:cubicBezTo>
                  <a:pt x="9277" y="3"/>
                  <a:pt x="9266" y="2"/>
                  <a:pt x="9255" y="0"/>
                </a:cubicBezTo>
                <a:close/>
              </a:path>
            </a:pathLst>
          </a:custGeom>
          <a:solidFill>
            <a:srgbClr val="32362C">
              <a:alpha val="8901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81073" y="5118100"/>
            <a:ext cx="230928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099136"/>
            <a:ext cx="9144000" cy="187107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46100" y="3275013"/>
            <a:ext cx="9144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10-0BA9-4131-8035-0A5C7980A2C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22" y="5383123"/>
            <a:ext cx="855719" cy="9690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729317" y="2890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u="none" dirty="0" smtClean="0">
                <a:solidFill>
                  <a:srgbClr val="83847A"/>
                </a:solidFill>
              </a:rPr>
              <a:t>U.S.</a:t>
            </a:r>
            <a:r>
              <a:rPr lang="en-US" sz="1600" u="none" baseline="0" dirty="0" smtClean="0">
                <a:solidFill>
                  <a:srgbClr val="83847A"/>
                </a:solidFill>
              </a:rPr>
              <a:t> Army Chaplain Center &amp; School</a:t>
            </a:r>
            <a:endParaRPr lang="en-US" sz="1600" u="none" dirty="0">
              <a:solidFill>
                <a:srgbClr val="83847A"/>
              </a:solidFill>
            </a:endParaRPr>
          </a:p>
        </p:txBody>
      </p:sp>
      <p:sp>
        <p:nvSpPr>
          <p:cNvPr id="12" name="Rounded Rectangle 11" hidden="1"/>
          <p:cNvSpPr/>
          <p:nvPr userDrawn="1"/>
        </p:nvSpPr>
        <p:spPr>
          <a:xfrm>
            <a:off x="2838452" y="6074410"/>
            <a:ext cx="5032163" cy="548640"/>
          </a:xfrm>
          <a:prstGeom prst="roundRect">
            <a:avLst/>
          </a:prstGeom>
          <a:solidFill>
            <a:srgbClr val="3F433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none" dirty="0" smtClean="0">
                <a:solidFill>
                  <a:schemeClr val="bg1"/>
                </a:solidFill>
              </a:rPr>
              <a:t>U.S.</a:t>
            </a:r>
            <a:r>
              <a:rPr lang="en-US" sz="1400" u="none" baseline="0" dirty="0" smtClean="0">
                <a:solidFill>
                  <a:schemeClr val="bg1"/>
                </a:solidFill>
              </a:rPr>
              <a:t> Army Chaplain Center &amp; School</a:t>
            </a:r>
            <a:endParaRPr lang="en-US" sz="1400" u="none" dirty="0" smtClean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390219" y="606988"/>
            <a:ext cx="432435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BB14-338A-4C95-8BF3-1EA0882F7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7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st Page dark">
    <p:bg>
      <p:bgPr>
        <a:solidFill>
          <a:srgbClr val="827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64584" y="161925"/>
            <a:ext cx="11421533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3628" y="3128"/>
                </a:lnTo>
                <a:lnTo>
                  <a:pt x="3648" y="3128"/>
                </a:lnTo>
                <a:lnTo>
                  <a:pt x="3666" y="3134"/>
                </a:lnTo>
                <a:lnTo>
                  <a:pt x="3680" y="3142"/>
                </a:lnTo>
                <a:lnTo>
                  <a:pt x="3694" y="3152"/>
                </a:lnTo>
                <a:lnTo>
                  <a:pt x="3704" y="3164"/>
                </a:lnTo>
                <a:lnTo>
                  <a:pt x="3712" y="3180"/>
                </a:lnTo>
                <a:lnTo>
                  <a:pt x="3718" y="3198"/>
                </a:lnTo>
                <a:lnTo>
                  <a:pt x="3718" y="3216"/>
                </a:lnTo>
                <a:lnTo>
                  <a:pt x="3718" y="3968"/>
                </a:lnTo>
                <a:lnTo>
                  <a:pt x="3720" y="3990"/>
                </a:lnTo>
                <a:lnTo>
                  <a:pt x="3726" y="4010"/>
                </a:lnTo>
                <a:lnTo>
                  <a:pt x="3736" y="4028"/>
                </a:lnTo>
                <a:lnTo>
                  <a:pt x="3750" y="4042"/>
                </a:lnTo>
                <a:lnTo>
                  <a:pt x="3764" y="4056"/>
                </a:lnTo>
                <a:lnTo>
                  <a:pt x="3782" y="4064"/>
                </a:lnTo>
                <a:lnTo>
                  <a:pt x="3802" y="4070"/>
                </a:lnTo>
                <a:lnTo>
                  <a:pt x="3824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rgbClr val="3B43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1352" y="5118100"/>
            <a:ext cx="230928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-717550" y="49879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46100" y="3275013"/>
            <a:ext cx="9144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B0282-66B5-4F96-A160-1346FF2A91B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99" y="5383123"/>
            <a:ext cx="855719" cy="9690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6100" y="1099136"/>
            <a:ext cx="9144000" cy="187107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9317" y="2890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u="none" dirty="0" smtClean="0">
                <a:solidFill>
                  <a:srgbClr val="83847A"/>
                </a:solidFill>
              </a:rPr>
              <a:t>U.S.</a:t>
            </a:r>
            <a:r>
              <a:rPr lang="en-US" sz="1600" u="none" baseline="0" dirty="0" smtClean="0">
                <a:solidFill>
                  <a:srgbClr val="83847A"/>
                </a:solidFill>
              </a:rPr>
              <a:t> Army Chaplain Center &amp; School</a:t>
            </a:r>
            <a:endParaRPr lang="en-US" sz="1600" u="none" dirty="0">
              <a:solidFill>
                <a:srgbClr val="83847A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90219" y="606988"/>
            <a:ext cx="432435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st P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264584" y="161925"/>
            <a:ext cx="11421533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3628" y="3128"/>
                </a:lnTo>
                <a:lnTo>
                  <a:pt x="3648" y="3128"/>
                </a:lnTo>
                <a:lnTo>
                  <a:pt x="3666" y="3134"/>
                </a:lnTo>
                <a:lnTo>
                  <a:pt x="3680" y="3142"/>
                </a:lnTo>
                <a:lnTo>
                  <a:pt x="3694" y="3152"/>
                </a:lnTo>
                <a:lnTo>
                  <a:pt x="3704" y="3164"/>
                </a:lnTo>
                <a:lnTo>
                  <a:pt x="3712" y="3180"/>
                </a:lnTo>
                <a:lnTo>
                  <a:pt x="3718" y="3198"/>
                </a:lnTo>
                <a:lnTo>
                  <a:pt x="3718" y="3216"/>
                </a:lnTo>
                <a:lnTo>
                  <a:pt x="3718" y="3968"/>
                </a:lnTo>
                <a:lnTo>
                  <a:pt x="3720" y="3990"/>
                </a:lnTo>
                <a:lnTo>
                  <a:pt x="3726" y="4010"/>
                </a:lnTo>
                <a:lnTo>
                  <a:pt x="3736" y="4028"/>
                </a:lnTo>
                <a:lnTo>
                  <a:pt x="3750" y="4042"/>
                </a:lnTo>
                <a:lnTo>
                  <a:pt x="3764" y="4056"/>
                </a:lnTo>
                <a:lnTo>
                  <a:pt x="3782" y="4064"/>
                </a:lnTo>
                <a:lnTo>
                  <a:pt x="3802" y="4070"/>
                </a:lnTo>
                <a:lnTo>
                  <a:pt x="3824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rgbClr val="3236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1352" y="5118100"/>
            <a:ext cx="230928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46100" y="3275013"/>
            <a:ext cx="9144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3C49B2-806A-4B33-B50A-90763CB1A5A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99" y="5383123"/>
            <a:ext cx="855719" cy="96905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6100" y="1099136"/>
            <a:ext cx="9144000" cy="187107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9317" y="2890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u="none" dirty="0" smtClean="0">
                <a:solidFill>
                  <a:srgbClr val="83847A"/>
                </a:solidFill>
              </a:rPr>
              <a:t>U.S.</a:t>
            </a:r>
            <a:r>
              <a:rPr lang="en-US" sz="1600" u="none" baseline="0" dirty="0" smtClean="0">
                <a:solidFill>
                  <a:srgbClr val="83847A"/>
                </a:solidFill>
              </a:rPr>
              <a:t> Army Chaplain Center &amp; School</a:t>
            </a:r>
            <a:endParaRPr lang="en-US" sz="1600" u="none" dirty="0">
              <a:solidFill>
                <a:srgbClr val="83847A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390219" y="606988"/>
            <a:ext cx="432435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1" y="2286001"/>
            <a:ext cx="10400499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6402" y="3687764"/>
            <a:ext cx="10436193" cy="85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FBA3073-A0C2-402E-B8E3-A5421E846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274640"/>
            <a:ext cx="98679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0190" y="1215278"/>
            <a:ext cx="9867900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r>
              <a:rPr lang="en-US" dirty="0" smtClean="0"/>
              <a:t>This is a standard page featuring content. </a:t>
            </a:r>
          </a:p>
          <a:p>
            <a:endParaRPr lang="en-US" dirty="0" smtClean="0"/>
          </a:p>
          <a:p>
            <a:r>
              <a:rPr lang="en-US" dirty="0" smtClean="0"/>
              <a:t>This template features theme colors to use for objects, shapes and text to keep the look consistent.</a:t>
            </a:r>
          </a:p>
          <a:p>
            <a:endParaRPr lang="en-US" dirty="0" smtClean="0"/>
          </a:p>
          <a:p>
            <a:r>
              <a:rPr lang="en-US" dirty="0" smtClean="0"/>
              <a:t>For assistance in customizing and/or designing your presentation, contact the USACHCS Simulation Center.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20D076-B867-4310-B849-9D67C90AB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274640"/>
            <a:ext cx="98679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452240" y="1230511"/>
            <a:ext cx="4825557" cy="66326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2648" y="1233486"/>
            <a:ext cx="4825557" cy="66326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89468" y="1981200"/>
            <a:ext cx="4809067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5452533" y="1981200"/>
            <a:ext cx="4826000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3CBD23D-AC1C-4AAF-81A2-05A66E8F3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op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274640"/>
            <a:ext cx="98679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6DA71F-409A-4956-AEA8-B97C46733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E14293-2786-4AEF-9343-6C558EDBD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no graphic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220940" y="5379868"/>
            <a:ext cx="2805344" cy="13849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914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45536" y="167423"/>
            <a:ext cx="11716335" cy="6516053"/>
            <a:chOff x="184151" y="167420"/>
            <a:chExt cx="8787251" cy="6516053"/>
          </a:xfrm>
          <a:solidFill>
            <a:schemeClr val="bg1"/>
          </a:solidFill>
        </p:grpSpPr>
        <p:sp>
          <p:nvSpPr>
            <p:cNvPr id="17" name="Round Same Side Corner Rectangle 23"/>
            <p:cNvSpPr/>
            <p:nvPr/>
          </p:nvSpPr>
          <p:spPr>
            <a:xfrm rot="10800000" flipH="1" flipV="1">
              <a:off x="6787401" y="6038162"/>
              <a:ext cx="717644" cy="444659"/>
            </a:xfrm>
            <a:custGeom>
              <a:avLst/>
              <a:gdLst>
                <a:gd name="connsiteX0" fmla="*/ 148807 w 892825"/>
                <a:gd name="connsiteY0" fmla="*/ 0 h 907730"/>
                <a:gd name="connsiteX1" fmla="*/ 744018 w 892825"/>
                <a:gd name="connsiteY1" fmla="*/ 0 h 907730"/>
                <a:gd name="connsiteX2" fmla="*/ 892825 w 892825"/>
                <a:gd name="connsiteY2" fmla="*/ 148807 h 907730"/>
                <a:gd name="connsiteX3" fmla="*/ 892825 w 892825"/>
                <a:gd name="connsiteY3" fmla="*/ 907730 h 907730"/>
                <a:gd name="connsiteX4" fmla="*/ 892825 w 892825"/>
                <a:gd name="connsiteY4" fmla="*/ 907730 h 907730"/>
                <a:gd name="connsiteX5" fmla="*/ 0 w 892825"/>
                <a:gd name="connsiteY5" fmla="*/ 907730 h 907730"/>
                <a:gd name="connsiteX6" fmla="*/ 0 w 892825"/>
                <a:gd name="connsiteY6" fmla="*/ 907730 h 907730"/>
                <a:gd name="connsiteX7" fmla="*/ 0 w 892825"/>
                <a:gd name="connsiteY7" fmla="*/ 148807 h 907730"/>
                <a:gd name="connsiteX8" fmla="*/ 148807 w 892825"/>
                <a:gd name="connsiteY8" fmla="*/ 0 h 907730"/>
                <a:gd name="connsiteX0" fmla="*/ 148807 w 1454299"/>
                <a:gd name="connsiteY0" fmla="*/ 0 h 907730"/>
                <a:gd name="connsiteX1" fmla="*/ 744018 w 1454299"/>
                <a:gd name="connsiteY1" fmla="*/ 0 h 907730"/>
                <a:gd name="connsiteX2" fmla="*/ 892825 w 1454299"/>
                <a:gd name="connsiteY2" fmla="*/ 148807 h 907730"/>
                <a:gd name="connsiteX3" fmla="*/ 892825 w 1454299"/>
                <a:gd name="connsiteY3" fmla="*/ 907730 h 907730"/>
                <a:gd name="connsiteX4" fmla="*/ 1454299 w 1454299"/>
                <a:gd name="connsiteY4" fmla="*/ 12045 h 907730"/>
                <a:gd name="connsiteX5" fmla="*/ 0 w 1454299"/>
                <a:gd name="connsiteY5" fmla="*/ 907730 h 907730"/>
                <a:gd name="connsiteX6" fmla="*/ 0 w 1454299"/>
                <a:gd name="connsiteY6" fmla="*/ 907730 h 907730"/>
                <a:gd name="connsiteX7" fmla="*/ 0 w 1454299"/>
                <a:gd name="connsiteY7" fmla="*/ 148807 h 907730"/>
                <a:gd name="connsiteX8" fmla="*/ 148807 w 1454299"/>
                <a:gd name="connsiteY8" fmla="*/ 0 h 907730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0 w 1454299"/>
                <a:gd name="connsiteY7" fmla="*/ 851972 h 1610895"/>
                <a:gd name="connsiteX8" fmla="*/ 148807 w 1454299"/>
                <a:gd name="connsiteY8" fmla="*/ 703165 h 1610895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628316 w 1454299"/>
                <a:gd name="connsiteY7" fmla="*/ 83288 h 1610895"/>
                <a:gd name="connsiteX8" fmla="*/ 148807 w 1454299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3090 w 1313705"/>
                <a:gd name="connsiteY5" fmla="*/ 514684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89827 w 1313705"/>
                <a:gd name="connsiteY5" fmla="*/ 461210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487722 w 1269774"/>
                <a:gd name="connsiteY6" fmla="*/ 83288 h 1610895"/>
                <a:gd name="connsiteX7" fmla="*/ 8213 w 1269774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1129406 w 1269774"/>
                <a:gd name="connsiteY6" fmla="*/ 205933 h 1610895"/>
                <a:gd name="connsiteX7" fmla="*/ 487722 w 1269774"/>
                <a:gd name="connsiteY7" fmla="*/ 83288 h 1610895"/>
                <a:gd name="connsiteX8" fmla="*/ 8213 w 1269774"/>
                <a:gd name="connsiteY8" fmla="*/ 703165 h 1610895"/>
                <a:gd name="connsiteX0" fmla="*/ 8213 w 1129406"/>
                <a:gd name="connsiteY0" fmla="*/ 626568 h 1534298"/>
                <a:gd name="connsiteX1" fmla="*/ 603424 w 1129406"/>
                <a:gd name="connsiteY1" fmla="*/ 626568 h 1534298"/>
                <a:gd name="connsiteX2" fmla="*/ 752231 w 1129406"/>
                <a:gd name="connsiteY2" fmla="*/ 775375 h 1534298"/>
                <a:gd name="connsiteX3" fmla="*/ 752231 w 1129406"/>
                <a:gd name="connsiteY3" fmla="*/ 1534298 h 1534298"/>
                <a:gd name="connsiteX4" fmla="*/ 966126 w 1129406"/>
                <a:gd name="connsiteY4" fmla="*/ 1527613 h 1534298"/>
                <a:gd name="connsiteX5" fmla="*/ 1129406 w 1129406"/>
                <a:gd name="connsiteY5" fmla="*/ 129336 h 1534298"/>
                <a:gd name="connsiteX6" fmla="*/ 487722 w 1129406"/>
                <a:gd name="connsiteY6" fmla="*/ 6691 h 1534298"/>
                <a:gd name="connsiteX7" fmla="*/ 8213 w 1129406"/>
                <a:gd name="connsiteY7" fmla="*/ 626568 h 1534298"/>
                <a:gd name="connsiteX0" fmla="*/ 8213 w 1009090"/>
                <a:gd name="connsiteY0" fmla="*/ 626568 h 1534298"/>
                <a:gd name="connsiteX1" fmla="*/ 603424 w 1009090"/>
                <a:gd name="connsiteY1" fmla="*/ 626568 h 1534298"/>
                <a:gd name="connsiteX2" fmla="*/ 752231 w 1009090"/>
                <a:gd name="connsiteY2" fmla="*/ 775375 h 1534298"/>
                <a:gd name="connsiteX3" fmla="*/ 752231 w 1009090"/>
                <a:gd name="connsiteY3" fmla="*/ 1534298 h 1534298"/>
                <a:gd name="connsiteX4" fmla="*/ 966126 w 1009090"/>
                <a:gd name="connsiteY4" fmla="*/ 1527613 h 1534298"/>
                <a:gd name="connsiteX5" fmla="*/ 1009090 w 1009090"/>
                <a:gd name="connsiteY5" fmla="*/ 9020 h 1534298"/>
                <a:gd name="connsiteX6" fmla="*/ 487722 w 1009090"/>
                <a:gd name="connsiteY6" fmla="*/ 6691 h 1534298"/>
                <a:gd name="connsiteX7" fmla="*/ 8213 w 1009090"/>
                <a:gd name="connsiteY7" fmla="*/ 626568 h 1534298"/>
                <a:gd name="connsiteX0" fmla="*/ 8213 w 975669"/>
                <a:gd name="connsiteY0" fmla="*/ 626568 h 1534298"/>
                <a:gd name="connsiteX1" fmla="*/ 603424 w 975669"/>
                <a:gd name="connsiteY1" fmla="*/ 626568 h 1534298"/>
                <a:gd name="connsiteX2" fmla="*/ 752231 w 975669"/>
                <a:gd name="connsiteY2" fmla="*/ 775375 h 1534298"/>
                <a:gd name="connsiteX3" fmla="*/ 752231 w 975669"/>
                <a:gd name="connsiteY3" fmla="*/ 1534298 h 1534298"/>
                <a:gd name="connsiteX4" fmla="*/ 966126 w 975669"/>
                <a:gd name="connsiteY4" fmla="*/ 1527613 h 1534298"/>
                <a:gd name="connsiteX5" fmla="*/ 975669 w 975669"/>
                <a:gd name="connsiteY5" fmla="*/ 9020 h 1534298"/>
                <a:gd name="connsiteX6" fmla="*/ 487722 w 975669"/>
                <a:gd name="connsiteY6" fmla="*/ 6691 h 1534298"/>
                <a:gd name="connsiteX7" fmla="*/ 8213 w 975669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55616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62300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0 w 957913"/>
                <a:gd name="connsiteY0" fmla="*/ 630949 h 1538679"/>
                <a:gd name="connsiteX1" fmla="*/ 595211 w 957913"/>
                <a:gd name="connsiteY1" fmla="*/ 630949 h 1538679"/>
                <a:gd name="connsiteX2" fmla="*/ 744018 w 957913"/>
                <a:gd name="connsiteY2" fmla="*/ 779756 h 1538679"/>
                <a:gd name="connsiteX3" fmla="*/ 744018 w 957913"/>
                <a:gd name="connsiteY3" fmla="*/ 1538679 h 1538679"/>
                <a:gd name="connsiteX4" fmla="*/ 957913 w 957913"/>
                <a:gd name="connsiteY4" fmla="*/ 1531994 h 1538679"/>
                <a:gd name="connsiteX5" fmla="*/ 954087 w 957913"/>
                <a:gd name="connsiteY5" fmla="*/ 6717 h 1538679"/>
                <a:gd name="connsiteX6" fmla="*/ 479509 w 957913"/>
                <a:gd name="connsiteY6" fmla="*/ 11072 h 1538679"/>
                <a:gd name="connsiteX7" fmla="*/ 0 w 957913"/>
                <a:gd name="connsiteY7" fmla="*/ 630949 h 1538679"/>
                <a:gd name="connsiteX0" fmla="*/ 0 w 957913"/>
                <a:gd name="connsiteY0" fmla="*/ 637478 h 1545208"/>
                <a:gd name="connsiteX1" fmla="*/ 595211 w 957913"/>
                <a:gd name="connsiteY1" fmla="*/ 637478 h 1545208"/>
                <a:gd name="connsiteX2" fmla="*/ 744018 w 957913"/>
                <a:gd name="connsiteY2" fmla="*/ 786285 h 1545208"/>
                <a:gd name="connsiteX3" fmla="*/ 744018 w 957913"/>
                <a:gd name="connsiteY3" fmla="*/ 1545208 h 1545208"/>
                <a:gd name="connsiteX4" fmla="*/ 957913 w 957913"/>
                <a:gd name="connsiteY4" fmla="*/ 1538523 h 1545208"/>
                <a:gd name="connsiteX5" fmla="*/ 954087 w 957913"/>
                <a:gd name="connsiteY5" fmla="*/ 13246 h 1545208"/>
                <a:gd name="connsiteX6" fmla="*/ 91824 w 957913"/>
                <a:gd name="connsiteY6" fmla="*/ 10917 h 1545208"/>
                <a:gd name="connsiteX7" fmla="*/ 0 w 957913"/>
                <a:gd name="connsiteY7" fmla="*/ 637478 h 1545208"/>
                <a:gd name="connsiteX0" fmla="*/ 0 w 957913"/>
                <a:gd name="connsiteY0" fmla="*/ 626561 h 1534291"/>
                <a:gd name="connsiteX1" fmla="*/ 595211 w 957913"/>
                <a:gd name="connsiteY1" fmla="*/ 626561 h 1534291"/>
                <a:gd name="connsiteX2" fmla="*/ 744018 w 957913"/>
                <a:gd name="connsiteY2" fmla="*/ 775368 h 1534291"/>
                <a:gd name="connsiteX3" fmla="*/ 744018 w 957913"/>
                <a:gd name="connsiteY3" fmla="*/ 1534291 h 1534291"/>
                <a:gd name="connsiteX4" fmla="*/ 957913 w 957913"/>
                <a:gd name="connsiteY4" fmla="*/ 1527606 h 1534291"/>
                <a:gd name="connsiteX5" fmla="*/ 954087 w 957913"/>
                <a:gd name="connsiteY5" fmla="*/ 2329 h 1534291"/>
                <a:gd name="connsiteX6" fmla="*/ 91824 w 957913"/>
                <a:gd name="connsiteY6" fmla="*/ 0 h 1534291"/>
                <a:gd name="connsiteX7" fmla="*/ 0 w 957913"/>
                <a:gd name="connsiteY7" fmla="*/ 626561 h 1534291"/>
                <a:gd name="connsiteX0" fmla="*/ 12 w 957925"/>
                <a:gd name="connsiteY0" fmla="*/ 626561 h 1534291"/>
                <a:gd name="connsiteX1" fmla="*/ 595223 w 957925"/>
                <a:gd name="connsiteY1" fmla="*/ 626561 h 1534291"/>
                <a:gd name="connsiteX2" fmla="*/ 744030 w 957925"/>
                <a:gd name="connsiteY2" fmla="*/ 775368 h 1534291"/>
                <a:gd name="connsiteX3" fmla="*/ 744030 w 957925"/>
                <a:gd name="connsiteY3" fmla="*/ 1534291 h 1534291"/>
                <a:gd name="connsiteX4" fmla="*/ 957925 w 957925"/>
                <a:gd name="connsiteY4" fmla="*/ 1527606 h 1534291"/>
                <a:gd name="connsiteX5" fmla="*/ 954099 w 957925"/>
                <a:gd name="connsiteY5" fmla="*/ 2329 h 1534291"/>
                <a:gd name="connsiteX6" fmla="*/ 91836 w 957925"/>
                <a:gd name="connsiteY6" fmla="*/ 0 h 1534291"/>
                <a:gd name="connsiteX7" fmla="*/ 12 w 957925"/>
                <a:gd name="connsiteY7" fmla="*/ 626561 h 1534291"/>
                <a:gd name="connsiteX0" fmla="*/ 5105 w 963018"/>
                <a:gd name="connsiteY0" fmla="*/ 633246 h 1540976"/>
                <a:gd name="connsiteX1" fmla="*/ 600316 w 963018"/>
                <a:gd name="connsiteY1" fmla="*/ 633246 h 1540976"/>
                <a:gd name="connsiteX2" fmla="*/ 749123 w 963018"/>
                <a:gd name="connsiteY2" fmla="*/ 782053 h 1540976"/>
                <a:gd name="connsiteX3" fmla="*/ 749123 w 963018"/>
                <a:gd name="connsiteY3" fmla="*/ 1540976 h 1540976"/>
                <a:gd name="connsiteX4" fmla="*/ 963018 w 963018"/>
                <a:gd name="connsiteY4" fmla="*/ 1534291 h 1540976"/>
                <a:gd name="connsiteX5" fmla="*/ 959192 w 963018"/>
                <a:gd name="connsiteY5" fmla="*/ 9014 h 1540976"/>
                <a:gd name="connsiteX6" fmla="*/ 30087 w 963018"/>
                <a:gd name="connsiteY6" fmla="*/ 0 h 1540976"/>
                <a:gd name="connsiteX7" fmla="*/ 5105 w 963018"/>
                <a:gd name="connsiteY7" fmla="*/ 633246 h 1540976"/>
                <a:gd name="connsiteX0" fmla="*/ 15 w 957928"/>
                <a:gd name="connsiteY0" fmla="*/ 633246 h 1540976"/>
                <a:gd name="connsiteX1" fmla="*/ 595226 w 957928"/>
                <a:gd name="connsiteY1" fmla="*/ 633246 h 1540976"/>
                <a:gd name="connsiteX2" fmla="*/ 744033 w 957928"/>
                <a:gd name="connsiteY2" fmla="*/ 782053 h 1540976"/>
                <a:gd name="connsiteX3" fmla="*/ 744033 w 957928"/>
                <a:gd name="connsiteY3" fmla="*/ 1540976 h 1540976"/>
                <a:gd name="connsiteX4" fmla="*/ 957928 w 957928"/>
                <a:gd name="connsiteY4" fmla="*/ 1534291 h 1540976"/>
                <a:gd name="connsiteX5" fmla="*/ 954102 w 957928"/>
                <a:gd name="connsiteY5" fmla="*/ 9014 h 1540976"/>
                <a:gd name="connsiteX6" fmla="*/ 24997 w 957928"/>
                <a:gd name="connsiteY6" fmla="*/ 0 h 1540976"/>
                <a:gd name="connsiteX7" fmla="*/ 15 w 957928"/>
                <a:gd name="connsiteY7" fmla="*/ 633246 h 1540976"/>
                <a:gd name="connsiteX0" fmla="*/ 40 w 957953"/>
                <a:gd name="connsiteY0" fmla="*/ 633246 h 1540976"/>
                <a:gd name="connsiteX1" fmla="*/ 595251 w 957953"/>
                <a:gd name="connsiteY1" fmla="*/ 633246 h 1540976"/>
                <a:gd name="connsiteX2" fmla="*/ 744058 w 957953"/>
                <a:gd name="connsiteY2" fmla="*/ 782053 h 1540976"/>
                <a:gd name="connsiteX3" fmla="*/ 744058 w 957953"/>
                <a:gd name="connsiteY3" fmla="*/ 1540976 h 1540976"/>
                <a:gd name="connsiteX4" fmla="*/ 957953 w 957953"/>
                <a:gd name="connsiteY4" fmla="*/ 1534291 h 1540976"/>
                <a:gd name="connsiteX5" fmla="*/ 954127 w 957953"/>
                <a:gd name="connsiteY5" fmla="*/ 9014 h 1540976"/>
                <a:gd name="connsiteX6" fmla="*/ 25022 w 957953"/>
                <a:gd name="connsiteY6" fmla="*/ 0 h 1540976"/>
                <a:gd name="connsiteX7" fmla="*/ 40 w 957953"/>
                <a:gd name="connsiteY7" fmla="*/ 633246 h 1540976"/>
                <a:gd name="connsiteX0" fmla="*/ 249505 w 933366"/>
                <a:gd name="connsiteY0" fmla="*/ 633246 h 1540976"/>
                <a:gd name="connsiteX1" fmla="*/ 570664 w 933366"/>
                <a:gd name="connsiteY1" fmla="*/ 633246 h 1540976"/>
                <a:gd name="connsiteX2" fmla="*/ 719471 w 933366"/>
                <a:gd name="connsiteY2" fmla="*/ 782053 h 1540976"/>
                <a:gd name="connsiteX3" fmla="*/ 719471 w 933366"/>
                <a:gd name="connsiteY3" fmla="*/ 1540976 h 1540976"/>
                <a:gd name="connsiteX4" fmla="*/ 933366 w 933366"/>
                <a:gd name="connsiteY4" fmla="*/ 1534291 h 1540976"/>
                <a:gd name="connsiteX5" fmla="*/ 929540 w 933366"/>
                <a:gd name="connsiteY5" fmla="*/ 9014 h 1540976"/>
                <a:gd name="connsiteX6" fmla="*/ 435 w 933366"/>
                <a:gd name="connsiteY6" fmla="*/ 0 h 1540976"/>
                <a:gd name="connsiteX7" fmla="*/ 249505 w 933366"/>
                <a:gd name="connsiteY7" fmla="*/ 633246 h 1540976"/>
                <a:gd name="connsiteX0" fmla="*/ 2569 w 686430"/>
                <a:gd name="connsiteY0" fmla="*/ 624232 h 1531962"/>
                <a:gd name="connsiteX1" fmla="*/ 323728 w 686430"/>
                <a:gd name="connsiteY1" fmla="*/ 624232 h 1531962"/>
                <a:gd name="connsiteX2" fmla="*/ 472535 w 686430"/>
                <a:gd name="connsiteY2" fmla="*/ 773039 h 1531962"/>
                <a:gd name="connsiteX3" fmla="*/ 472535 w 686430"/>
                <a:gd name="connsiteY3" fmla="*/ 1531962 h 1531962"/>
                <a:gd name="connsiteX4" fmla="*/ 686430 w 686430"/>
                <a:gd name="connsiteY4" fmla="*/ 1525277 h 1531962"/>
                <a:gd name="connsiteX5" fmla="*/ 682604 w 686430"/>
                <a:gd name="connsiteY5" fmla="*/ 0 h 1531962"/>
                <a:gd name="connsiteX6" fmla="*/ 7499 w 686430"/>
                <a:gd name="connsiteY6" fmla="*/ 4354 h 1531962"/>
                <a:gd name="connsiteX7" fmla="*/ 2569 w 686430"/>
                <a:gd name="connsiteY7" fmla="*/ 624232 h 1531962"/>
                <a:gd name="connsiteX0" fmla="*/ 2569 w 686871"/>
                <a:gd name="connsiteY0" fmla="*/ 619878 h 1527608"/>
                <a:gd name="connsiteX1" fmla="*/ 323728 w 686871"/>
                <a:gd name="connsiteY1" fmla="*/ 619878 h 1527608"/>
                <a:gd name="connsiteX2" fmla="*/ 472535 w 686871"/>
                <a:gd name="connsiteY2" fmla="*/ 768685 h 1527608"/>
                <a:gd name="connsiteX3" fmla="*/ 472535 w 686871"/>
                <a:gd name="connsiteY3" fmla="*/ 1527608 h 1527608"/>
                <a:gd name="connsiteX4" fmla="*/ 686430 w 686871"/>
                <a:gd name="connsiteY4" fmla="*/ 1520923 h 1527608"/>
                <a:gd name="connsiteX5" fmla="*/ 685779 w 686871"/>
                <a:gd name="connsiteY5" fmla="*/ 465546 h 1527608"/>
                <a:gd name="connsiteX6" fmla="*/ 7499 w 686871"/>
                <a:gd name="connsiteY6" fmla="*/ 0 h 1527608"/>
                <a:gd name="connsiteX7" fmla="*/ 2569 w 686871"/>
                <a:gd name="connsiteY7" fmla="*/ 619878 h 1527608"/>
                <a:gd name="connsiteX0" fmla="*/ 6804 w 691106"/>
                <a:gd name="connsiteY0" fmla="*/ 159503 h 1067233"/>
                <a:gd name="connsiteX1" fmla="*/ 327963 w 691106"/>
                <a:gd name="connsiteY1" fmla="*/ 159503 h 1067233"/>
                <a:gd name="connsiteX2" fmla="*/ 476770 w 691106"/>
                <a:gd name="connsiteY2" fmla="*/ 308310 h 1067233"/>
                <a:gd name="connsiteX3" fmla="*/ 476770 w 691106"/>
                <a:gd name="connsiteY3" fmla="*/ 1067233 h 1067233"/>
                <a:gd name="connsiteX4" fmla="*/ 690665 w 691106"/>
                <a:gd name="connsiteY4" fmla="*/ 1060548 h 1067233"/>
                <a:gd name="connsiteX5" fmla="*/ 690014 w 691106"/>
                <a:gd name="connsiteY5" fmla="*/ 5171 h 1067233"/>
                <a:gd name="connsiteX6" fmla="*/ 5384 w 691106"/>
                <a:gd name="connsiteY6" fmla="*/ 0 h 1067233"/>
                <a:gd name="connsiteX7" fmla="*/ 6804 w 691106"/>
                <a:gd name="connsiteY7" fmla="*/ 159503 h 1067233"/>
                <a:gd name="connsiteX0" fmla="*/ 2589 w 686891"/>
                <a:gd name="connsiteY0" fmla="*/ 180945 h 1088675"/>
                <a:gd name="connsiteX1" fmla="*/ 323748 w 686891"/>
                <a:gd name="connsiteY1" fmla="*/ 180945 h 1088675"/>
                <a:gd name="connsiteX2" fmla="*/ 472555 w 686891"/>
                <a:gd name="connsiteY2" fmla="*/ 329752 h 1088675"/>
                <a:gd name="connsiteX3" fmla="*/ 472555 w 686891"/>
                <a:gd name="connsiteY3" fmla="*/ 1088675 h 1088675"/>
                <a:gd name="connsiteX4" fmla="*/ 686450 w 686891"/>
                <a:gd name="connsiteY4" fmla="*/ 1081990 h 1088675"/>
                <a:gd name="connsiteX5" fmla="*/ 685799 w 686891"/>
                <a:gd name="connsiteY5" fmla="*/ 26613 h 1088675"/>
                <a:gd name="connsiteX6" fmla="*/ 1169 w 686891"/>
                <a:gd name="connsiteY6" fmla="*/ 21442 h 1088675"/>
                <a:gd name="connsiteX7" fmla="*/ 2589 w 686891"/>
                <a:gd name="connsiteY7" fmla="*/ 180945 h 1088675"/>
                <a:gd name="connsiteX0" fmla="*/ 19 w 684321"/>
                <a:gd name="connsiteY0" fmla="*/ 178638 h 1086368"/>
                <a:gd name="connsiteX1" fmla="*/ 321178 w 684321"/>
                <a:gd name="connsiteY1" fmla="*/ 178638 h 1086368"/>
                <a:gd name="connsiteX2" fmla="*/ 469985 w 684321"/>
                <a:gd name="connsiteY2" fmla="*/ 327445 h 1086368"/>
                <a:gd name="connsiteX3" fmla="*/ 469985 w 684321"/>
                <a:gd name="connsiteY3" fmla="*/ 1086368 h 1086368"/>
                <a:gd name="connsiteX4" fmla="*/ 683880 w 684321"/>
                <a:gd name="connsiteY4" fmla="*/ 1079683 h 1086368"/>
                <a:gd name="connsiteX5" fmla="*/ 683229 w 684321"/>
                <a:gd name="connsiteY5" fmla="*/ 24306 h 1086368"/>
                <a:gd name="connsiteX6" fmla="*/ 33524 w 684321"/>
                <a:gd name="connsiteY6" fmla="*/ 25485 h 1086368"/>
                <a:gd name="connsiteX7" fmla="*/ 19 w 684321"/>
                <a:gd name="connsiteY7" fmla="*/ 178638 h 1086368"/>
                <a:gd name="connsiteX0" fmla="*/ 19 w 684321"/>
                <a:gd name="connsiteY0" fmla="*/ 154332 h 1062062"/>
                <a:gd name="connsiteX1" fmla="*/ 321178 w 684321"/>
                <a:gd name="connsiteY1" fmla="*/ 154332 h 1062062"/>
                <a:gd name="connsiteX2" fmla="*/ 469985 w 684321"/>
                <a:gd name="connsiteY2" fmla="*/ 303139 h 1062062"/>
                <a:gd name="connsiteX3" fmla="*/ 469985 w 684321"/>
                <a:gd name="connsiteY3" fmla="*/ 1062062 h 1062062"/>
                <a:gd name="connsiteX4" fmla="*/ 683880 w 684321"/>
                <a:gd name="connsiteY4" fmla="*/ 1055377 h 1062062"/>
                <a:gd name="connsiteX5" fmla="*/ 683229 w 684321"/>
                <a:gd name="connsiteY5" fmla="*/ 0 h 1062062"/>
                <a:gd name="connsiteX6" fmla="*/ 33524 w 684321"/>
                <a:gd name="connsiteY6" fmla="*/ 1179 h 1062062"/>
                <a:gd name="connsiteX7" fmla="*/ 19 w 684321"/>
                <a:gd name="connsiteY7" fmla="*/ 154332 h 1062062"/>
                <a:gd name="connsiteX0" fmla="*/ 615 w 684917"/>
                <a:gd name="connsiteY0" fmla="*/ 154332 h 1062062"/>
                <a:gd name="connsiteX1" fmla="*/ 321774 w 684917"/>
                <a:gd name="connsiteY1" fmla="*/ 154332 h 1062062"/>
                <a:gd name="connsiteX2" fmla="*/ 470581 w 684917"/>
                <a:gd name="connsiteY2" fmla="*/ 303139 h 1062062"/>
                <a:gd name="connsiteX3" fmla="*/ 470581 w 684917"/>
                <a:gd name="connsiteY3" fmla="*/ 1062062 h 1062062"/>
                <a:gd name="connsiteX4" fmla="*/ 684476 w 684917"/>
                <a:gd name="connsiteY4" fmla="*/ 1055377 h 1062062"/>
                <a:gd name="connsiteX5" fmla="*/ 683825 w 684917"/>
                <a:gd name="connsiteY5" fmla="*/ 0 h 1062062"/>
                <a:gd name="connsiteX6" fmla="*/ 2370 w 684917"/>
                <a:gd name="connsiteY6" fmla="*/ 1179 h 1062062"/>
                <a:gd name="connsiteX7" fmla="*/ 615 w 684917"/>
                <a:gd name="connsiteY7" fmla="*/ 154332 h 1062062"/>
                <a:gd name="connsiteX0" fmla="*/ 615 w 684917"/>
                <a:gd name="connsiteY0" fmla="*/ 154332 h 1055377"/>
                <a:gd name="connsiteX1" fmla="*/ 321774 w 684917"/>
                <a:gd name="connsiteY1" fmla="*/ 154332 h 1055377"/>
                <a:gd name="connsiteX2" fmla="*/ 470581 w 684917"/>
                <a:gd name="connsiteY2" fmla="*/ 303139 h 1055377"/>
                <a:gd name="connsiteX3" fmla="*/ 461056 w 684917"/>
                <a:gd name="connsiteY3" fmla="*/ 427062 h 1055377"/>
                <a:gd name="connsiteX4" fmla="*/ 684476 w 684917"/>
                <a:gd name="connsiteY4" fmla="*/ 1055377 h 1055377"/>
                <a:gd name="connsiteX5" fmla="*/ 683825 w 684917"/>
                <a:gd name="connsiteY5" fmla="*/ 0 h 1055377"/>
                <a:gd name="connsiteX6" fmla="*/ 2370 w 684917"/>
                <a:gd name="connsiteY6" fmla="*/ 1179 h 1055377"/>
                <a:gd name="connsiteX7" fmla="*/ 615 w 684917"/>
                <a:gd name="connsiteY7" fmla="*/ 154332 h 1055377"/>
                <a:gd name="connsiteX0" fmla="*/ 615 w 684442"/>
                <a:gd name="connsiteY0" fmla="*/ 154332 h 429902"/>
                <a:gd name="connsiteX1" fmla="*/ 321774 w 684442"/>
                <a:gd name="connsiteY1" fmla="*/ 154332 h 429902"/>
                <a:gd name="connsiteX2" fmla="*/ 470581 w 684442"/>
                <a:gd name="connsiteY2" fmla="*/ 303139 h 429902"/>
                <a:gd name="connsiteX3" fmla="*/ 461056 w 684442"/>
                <a:gd name="connsiteY3" fmla="*/ 427062 h 429902"/>
                <a:gd name="connsiteX4" fmla="*/ 678126 w 684442"/>
                <a:gd name="connsiteY4" fmla="*/ 429902 h 429902"/>
                <a:gd name="connsiteX5" fmla="*/ 683825 w 684442"/>
                <a:gd name="connsiteY5" fmla="*/ 0 h 429902"/>
                <a:gd name="connsiteX6" fmla="*/ 2370 w 684442"/>
                <a:gd name="connsiteY6" fmla="*/ 1179 h 429902"/>
                <a:gd name="connsiteX7" fmla="*/ 615 w 684442"/>
                <a:gd name="connsiteY7" fmla="*/ 154332 h 429902"/>
                <a:gd name="connsiteX0" fmla="*/ 615 w 684260"/>
                <a:gd name="connsiteY0" fmla="*/ 154332 h 429902"/>
                <a:gd name="connsiteX1" fmla="*/ 321774 w 684260"/>
                <a:gd name="connsiteY1" fmla="*/ 154332 h 429902"/>
                <a:gd name="connsiteX2" fmla="*/ 470581 w 684260"/>
                <a:gd name="connsiteY2" fmla="*/ 303139 h 429902"/>
                <a:gd name="connsiteX3" fmla="*/ 461056 w 684260"/>
                <a:gd name="connsiteY3" fmla="*/ 427062 h 429902"/>
                <a:gd name="connsiteX4" fmla="*/ 678126 w 684260"/>
                <a:gd name="connsiteY4" fmla="*/ 429902 h 429902"/>
                <a:gd name="connsiteX5" fmla="*/ 683825 w 684260"/>
                <a:gd name="connsiteY5" fmla="*/ 0 h 429902"/>
                <a:gd name="connsiteX6" fmla="*/ 2370 w 684260"/>
                <a:gd name="connsiteY6" fmla="*/ 1179 h 429902"/>
                <a:gd name="connsiteX7" fmla="*/ 615 w 684260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140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2037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1402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17202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20377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7651"/>
                <a:gd name="connsiteY0" fmla="*/ 154332 h 429902"/>
                <a:gd name="connsiteX1" fmla="*/ 321774 w 687651"/>
                <a:gd name="connsiteY1" fmla="*/ 154332 h 429902"/>
                <a:gd name="connsiteX2" fmla="*/ 470581 w 687651"/>
                <a:gd name="connsiteY2" fmla="*/ 303139 h 429902"/>
                <a:gd name="connsiteX3" fmla="*/ 461056 w 687651"/>
                <a:gd name="connsiteY3" fmla="*/ 427062 h 429902"/>
                <a:gd name="connsiteX4" fmla="*/ 687651 w 687651"/>
                <a:gd name="connsiteY4" fmla="*/ 429902 h 429902"/>
                <a:gd name="connsiteX5" fmla="*/ 683825 w 687651"/>
                <a:gd name="connsiteY5" fmla="*/ 0 h 429902"/>
                <a:gd name="connsiteX6" fmla="*/ 2370 w 687651"/>
                <a:gd name="connsiteY6" fmla="*/ 1179 h 429902"/>
                <a:gd name="connsiteX7" fmla="*/ 615 w 687651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737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6727"/>
                <a:gd name="connsiteX1" fmla="*/ 321774 w 687651"/>
                <a:gd name="connsiteY1" fmla="*/ 154332 h 426727"/>
                <a:gd name="connsiteX2" fmla="*/ 470581 w 687651"/>
                <a:gd name="connsiteY2" fmla="*/ 303139 h 426727"/>
                <a:gd name="connsiteX3" fmla="*/ 470581 w 687651"/>
                <a:gd name="connsiteY3" fmla="*/ 423887 h 426727"/>
                <a:gd name="connsiteX4" fmla="*/ 687651 w 687651"/>
                <a:gd name="connsiteY4" fmla="*/ 426727 h 426727"/>
                <a:gd name="connsiteX5" fmla="*/ 683825 w 687651"/>
                <a:gd name="connsiteY5" fmla="*/ 0 h 426727"/>
                <a:gd name="connsiteX6" fmla="*/ 2370 w 687651"/>
                <a:gd name="connsiteY6" fmla="*/ 1179 h 426727"/>
                <a:gd name="connsiteX7" fmla="*/ 615 w 687651"/>
                <a:gd name="connsiteY7" fmla="*/ 154332 h 426727"/>
                <a:gd name="connsiteX0" fmla="*/ 615 w 683913"/>
                <a:gd name="connsiteY0" fmla="*/ 154332 h 423887"/>
                <a:gd name="connsiteX1" fmla="*/ 321774 w 683913"/>
                <a:gd name="connsiteY1" fmla="*/ 154332 h 423887"/>
                <a:gd name="connsiteX2" fmla="*/ 470581 w 683913"/>
                <a:gd name="connsiteY2" fmla="*/ 303139 h 423887"/>
                <a:gd name="connsiteX3" fmla="*/ 470581 w 683913"/>
                <a:gd name="connsiteY3" fmla="*/ 423887 h 423887"/>
                <a:gd name="connsiteX4" fmla="*/ 595576 w 683913"/>
                <a:gd name="connsiteY4" fmla="*/ 407677 h 423887"/>
                <a:gd name="connsiteX5" fmla="*/ 683825 w 683913"/>
                <a:gd name="connsiteY5" fmla="*/ 0 h 423887"/>
                <a:gd name="connsiteX6" fmla="*/ 2370 w 683913"/>
                <a:gd name="connsiteY6" fmla="*/ 1179 h 423887"/>
                <a:gd name="connsiteX7" fmla="*/ 615 w 683913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767032"/>
                <a:gd name="connsiteY0" fmla="*/ 154332 h 423887"/>
                <a:gd name="connsiteX1" fmla="*/ 321774 w 767032"/>
                <a:gd name="connsiteY1" fmla="*/ 154332 h 423887"/>
                <a:gd name="connsiteX2" fmla="*/ 470581 w 767032"/>
                <a:gd name="connsiteY2" fmla="*/ 303139 h 423887"/>
                <a:gd name="connsiteX3" fmla="*/ 470581 w 767032"/>
                <a:gd name="connsiteY3" fmla="*/ 423887 h 423887"/>
                <a:gd name="connsiteX4" fmla="*/ 767026 w 767032"/>
                <a:gd name="connsiteY4" fmla="*/ 423552 h 423887"/>
                <a:gd name="connsiteX5" fmla="*/ 683825 w 767032"/>
                <a:gd name="connsiteY5" fmla="*/ 0 h 423887"/>
                <a:gd name="connsiteX6" fmla="*/ 2370 w 767032"/>
                <a:gd name="connsiteY6" fmla="*/ 1179 h 423887"/>
                <a:gd name="connsiteX7" fmla="*/ 615 w 767032"/>
                <a:gd name="connsiteY7" fmla="*/ 154332 h 423887"/>
                <a:gd name="connsiteX0" fmla="*/ 615 w 684661"/>
                <a:gd name="connsiteY0" fmla="*/ 154332 h 423887"/>
                <a:gd name="connsiteX1" fmla="*/ 321774 w 684661"/>
                <a:gd name="connsiteY1" fmla="*/ 154332 h 423887"/>
                <a:gd name="connsiteX2" fmla="*/ 470581 w 684661"/>
                <a:gd name="connsiteY2" fmla="*/ 303139 h 423887"/>
                <a:gd name="connsiteX3" fmla="*/ 470581 w 684661"/>
                <a:gd name="connsiteY3" fmla="*/ 423887 h 423887"/>
                <a:gd name="connsiteX4" fmla="*/ 684476 w 684661"/>
                <a:gd name="connsiteY4" fmla="*/ 420377 h 423887"/>
                <a:gd name="connsiteX5" fmla="*/ 683825 w 684661"/>
                <a:gd name="connsiteY5" fmla="*/ 0 h 423887"/>
                <a:gd name="connsiteX6" fmla="*/ 2370 w 684661"/>
                <a:gd name="connsiteY6" fmla="*/ 1179 h 423887"/>
                <a:gd name="connsiteX7" fmla="*/ 615 w 684661"/>
                <a:gd name="connsiteY7" fmla="*/ 154332 h 423887"/>
                <a:gd name="connsiteX0" fmla="*/ 615 w 684661"/>
                <a:gd name="connsiteY0" fmla="*/ 154332 h 464852"/>
                <a:gd name="connsiteX1" fmla="*/ 321774 w 684661"/>
                <a:gd name="connsiteY1" fmla="*/ 154332 h 464852"/>
                <a:gd name="connsiteX2" fmla="*/ 470581 w 684661"/>
                <a:gd name="connsiteY2" fmla="*/ 303139 h 464852"/>
                <a:gd name="connsiteX3" fmla="*/ 470581 w 684661"/>
                <a:gd name="connsiteY3" fmla="*/ 423887 h 464852"/>
                <a:gd name="connsiteX4" fmla="*/ 684476 w 684661"/>
                <a:gd name="connsiteY4" fmla="*/ 464829 h 464852"/>
                <a:gd name="connsiteX5" fmla="*/ 683825 w 684661"/>
                <a:gd name="connsiteY5" fmla="*/ 0 h 464852"/>
                <a:gd name="connsiteX6" fmla="*/ 2370 w 684661"/>
                <a:gd name="connsiteY6" fmla="*/ 1179 h 464852"/>
                <a:gd name="connsiteX7" fmla="*/ 615 w 684661"/>
                <a:gd name="connsiteY7" fmla="*/ 154332 h 464852"/>
                <a:gd name="connsiteX0" fmla="*/ 615 w 684661"/>
                <a:gd name="connsiteY0" fmla="*/ 154332 h 426900"/>
                <a:gd name="connsiteX1" fmla="*/ 321774 w 684661"/>
                <a:gd name="connsiteY1" fmla="*/ 154332 h 426900"/>
                <a:gd name="connsiteX2" fmla="*/ 470581 w 684661"/>
                <a:gd name="connsiteY2" fmla="*/ 303139 h 426900"/>
                <a:gd name="connsiteX3" fmla="*/ 470581 w 684661"/>
                <a:gd name="connsiteY3" fmla="*/ 423887 h 426900"/>
                <a:gd name="connsiteX4" fmla="*/ 684476 w 684661"/>
                <a:gd name="connsiteY4" fmla="*/ 426727 h 426900"/>
                <a:gd name="connsiteX5" fmla="*/ 683825 w 684661"/>
                <a:gd name="connsiteY5" fmla="*/ 0 h 426900"/>
                <a:gd name="connsiteX6" fmla="*/ 2370 w 684661"/>
                <a:gd name="connsiteY6" fmla="*/ 1179 h 426900"/>
                <a:gd name="connsiteX7" fmla="*/ 615 w 684661"/>
                <a:gd name="connsiteY7" fmla="*/ 154332 h 426900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2855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98442"/>
                <a:gd name="connsiteY0" fmla="*/ 154332 h 423933"/>
                <a:gd name="connsiteX1" fmla="*/ 321774 w 698442"/>
                <a:gd name="connsiteY1" fmla="*/ 154332 h 423933"/>
                <a:gd name="connsiteX2" fmla="*/ 470581 w 698442"/>
                <a:gd name="connsiteY2" fmla="*/ 303139 h 423933"/>
                <a:gd name="connsiteX3" fmla="*/ 470581 w 698442"/>
                <a:gd name="connsiteY3" fmla="*/ 423887 h 423933"/>
                <a:gd name="connsiteX4" fmla="*/ 698411 w 698442"/>
                <a:gd name="connsiteY4" fmla="*/ 423552 h 423933"/>
                <a:gd name="connsiteX5" fmla="*/ 683825 w 698442"/>
                <a:gd name="connsiteY5" fmla="*/ 0 h 423933"/>
                <a:gd name="connsiteX6" fmla="*/ 2370 w 698442"/>
                <a:gd name="connsiteY6" fmla="*/ 1179 h 423933"/>
                <a:gd name="connsiteX7" fmla="*/ 615 w 698442"/>
                <a:gd name="connsiteY7" fmla="*/ 154332 h 423933"/>
                <a:gd name="connsiteX0" fmla="*/ 615 w 683825"/>
                <a:gd name="connsiteY0" fmla="*/ 154332 h 425346"/>
                <a:gd name="connsiteX1" fmla="*/ 321774 w 683825"/>
                <a:gd name="connsiteY1" fmla="*/ 154332 h 425346"/>
                <a:gd name="connsiteX2" fmla="*/ 470581 w 683825"/>
                <a:gd name="connsiteY2" fmla="*/ 303139 h 425346"/>
                <a:gd name="connsiteX3" fmla="*/ 470581 w 683825"/>
                <a:gd name="connsiteY3" fmla="*/ 423887 h 425346"/>
                <a:gd name="connsiteX4" fmla="*/ 682855 w 683825"/>
                <a:gd name="connsiteY4" fmla="*/ 425107 h 425346"/>
                <a:gd name="connsiteX5" fmla="*/ 683825 w 683825"/>
                <a:gd name="connsiteY5" fmla="*/ 0 h 425346"/>
                <a:gd name="connsiteX6" fmla="*/ 2370 w 683825"/>
                <a:gd name="connsiteY6" fmla="*/ 1179 h 425346"/>
                <a:gd name="connsiteX7" fmla="*/ 615 w 683825"/>
                <a:gd name="connsiteY7" fmla="*/ 154332 h 425346"/>
                <a:gd name="connsiteX0" fmla="*/ 615 w 684601"/>
                <a:gd name="connsiteY0" fmla="*/ 154332 h 423933"/>
                <a:gd name="connsiteX1" fmla="*/ 321774 w 684601"/>
                <a:gd name="connsiteY1" fmla="*/ 154332 h 423933"/>
                <a:gd name="connsiteX2" fmla="*/ 470581 w 684601"/>
                <a:gd name="connsiteY2" fmla="*/ 303139 h 423933"/>
                <a:gd name="connsiteX3" fmla="*/ 470581 w 684601"/>
                <a:gd name="connsiteY3" fmla="*/ 423887 h 423933"/>
                <a:gd name="connsiteX4" fmla="*/ 684411 w 684601"/>
                <a:gd name="connsiteY4" fmla="*/ 423552 h 423933"/>
                <a:gd name="connsiteX5" fmla="*/ 683825 w 684601"/>
                <a:gd name="connsiteY5" fmla="*/ 0 h 423933"/>
                <a:gd name="connsiteX6" fmla="*/ 2370 w 684601"/>
                <a:gd name="connsiteY6" fmla="*/ 1179 h 423933"/>
                <a:gd name="connsiteX7" fmla="*/ 615 w 684601"/>
                <a:gd name="connsiteY7" fmla="*/ 154332 h 4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601" h="423933">
                  <a:moveTo>
                    <a:pt x="615" y="154332"/>
                  </a:moveTo>
                  <a:lnTo>
                    <a:pt x="321774" y="154332"/>
                  </a:lnTo>
                  <a:cubicBezTo>
                    <a:pt x="403958" y="154332"/>
                    <a:pt x="470581" y="220955"/>
                    <a:pt x="470581" y="303139"/>
                  </a:cubicBezTo>
                  <a:cubicBezTo>
                    <a:pt x="471639" y="344447"/>
                    <a:pt x="469523" y="382579"/>
                    <a:pt x="470581" y="423887"/>
                  </a:cubicBezTo>
                  <a:cubicBezTo>
                    <a:pt x="541879" y="422717"/>
                    <a:pt x="613113" y="424722"/>
                    <a:pt x="684411" y="423552"/>
                  </a:cubicBezTo>
                  <a:cubicBezTo>
                    <a:pt x="685252" y="283426"/>
                    <a:pt x="682984" y="140126"/>
                    <a:pt x="683825" y="0"/>
                  </a:cubicBezTo>
                  <a:lnTo>
                    <a:pt x="2370" y="1179"/>
                  </a:lnTo>
                  <a:cubicBezTo>
                    <a:pt x="-596" y="93211"/>
                    <a:pt x="-262" y="55113"/>
                    <a:pt x="615" y="1543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8" name="Round Same Side Corner Rectangle 23"/>
            <p:cNvSpPr/>
            <p:nvPr/>
          </p:nvSpPr>
          <p:spPr>
            <a:xfrm rot="16200000" flipH="1">
              <a:off x="7950622" y="5340842"/>
              <a:ext cx="717644" cy="444659"/>
            </a:xfrm>
            <a:custGeom>
              <a:avLst/>
              <a:gdLst>
                <a:gd name="connsiteX0" fmla="*/ 148807 w 892825"/>
                <a:gd name="connsiteY0" fmla="*/ 0 h 907730"/>
                <a:gd name="connsiteX1" fmla="*/ 744018 w 892825"/>
                <a:gd name="connsiteY1" fmla="*/ 0 h 907730"/>
                <a:gd name="connsiteX2" fmla="*/ 892825 w 892825"/>
                <a:gd name="connsiteY2" fmla="*/ 148807 h 907730"/>
                <a:gd name="connsiteX3" fmla="*/ 892825 w 892825"/>
                <a:gd name="connsiteY3" fmla="*/ 907730 h 907730"/>
                <a:gd name="connsiteX4" fmla="*/ 892825 w 892825"/>
                <a:gd name="connsiteY4" fmla="*/ 907730 h 907730"/>
                <a:gd name="connsiteX5" fmla="*/ 0 w 892825"/>
                <a:gd name="connsiteY5" fmla="*/ 907730 h 907730"/>
                <a:gd name="connsiteX6" fmla="*/ 0 w 892825"/>
                <a:gd name="connsiteY6" fmla="*/ 907730 h 907730"/>
                <a:gd name="connsiteX7" fmla="*/ 0 w 892825"/>
                <a:gd name="connsiteY7" fmla="*/ 148807 h 907730"/>
                <a:gd name="connsiteX8" fmla="*/ 148807 w 892825"/>
                <a:gd name="connsiteY8" fmla="*/ 0 h 907730"/>
                <a:gd name="connsiteX0" fmla="*/ 148807 w 1454299"/>
                <a:gd name="connsiteY0" fmla="*/ 0 h 907730"/>
                <a:gd name="connsiteX1" fmla="*/ 744018 w 1454299"/>
                <a:gd name="connsiteY1" fmla="*/ 0 h 907730"/>
                <a:gd name="connsiteX2" fmla="*/ 892825 w 1454299"/>
                <a:gd name="connsiteY2" fmla="*/ 148807 h 907730"/>
                <a:gd name="connsiteX3" fmla="*/ 892825 w 1454299"/>
                <a:gd name="connsiteY3" fmla="*/ 907730 h 907730"/>
                <a:gd name="connsiteX4" fmla="*/ 1454299 w 1454299"/>
                <a:gd name="connsiteY4" fmla="*/ 12045 h 907730"/>
                <a:gd name="connsiteX5" fmla="*/ 0 w 1454299"/>
                <a:gd name="connsiteY5" fmla="*/ 907730 h 907730"/>
                <a:gd name="connsiteX6" fmla="*/ 0 w 1454299"/>
                <a:gd name="connsiteY6" fmla="*/ 907730 h 907730"/>
                <a:gd name="connsiteX7" fmla="*/ 0 w 1454299"/>
                <a:gd name="connsiteY7" fmla="*/ 148807 h 907730"/>
                <a:gd name="connsiteX8" fmla="*/ 148807 w 1454299"/>
                <a:gd name="connsiteY8" fmla="*/ 0 h 907730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0 w 1454299"/>
                <a:gd name="connsiteY7" fmla="*/ 851972 h 1610895"/>
                <a:gd name="connsiteX8" fmla="*/ 148807 w 1454299"/>
                <a:gd name="connsiteY8" fmla="*/ 703165 h 1610895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628316 w 1454299"/>
                <a:gd name="connsiteY7" fmla="*/ 83288 h 1610895"/>
                <a:gd name="connsiteX8" fmla="*/ 148807 w 1454299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3090 w 1313705"/>
                <a:gd name="connsiteY5" fmla="*/ 514684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89827 w 1313705"/>
                <a:gd name="connsiteY5" fmla="*/ 461210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487722 w 1269774"/>
                <a:gd name="connsiteY6" fmla="*/ 83288 h 1610895"/>
                <a:gd name="connsiteX7" fmla="*/ 8213 w 1269774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1129406 w 1269774"/>
                <a:gd name="connsiteY6" fmla="*/ 205933 h 1610895"/>
                <a:gd name="connsiteX7" fmla="*/ 487722 w 1269774"/>
                <a:gd name="connsiteY7" fmla="*/ 83288 h 1610895"/>
                <a:gd name="connsiteX8" fmla="*/ 8213 w 1269774"/>
                <a:gd name="connsiteY8" fmla="*/ 703165 h 1610895"/>
                <a:gd name="connsiteX0" fmla="*/ 8213 w 1129406"/>
                <a:gd name="connsiteY0" fmla="*/ 626568 h 1534298"/>
                <a:gd name="connsiteX1" fmla="*/ 603424 w 1129406"/>
                <a:gd name="connsiteY1" fmla="*/ 626568 h 1534298"/>
                <a:gd name="connsiteX2" fmla="*/ 752231 w 1129406"/>
                <a:gd name="connsiteY2" fmla="*/ 775375 h 1534298"/>
                <a:gd name="connsiteX3" fmla="*/ 752231 w 1129406"/>
                <a:gd name="connsiteY3" fmla="*/ 1534298 h 1534298"/>
                <a:gd name="connsiteX4" fmla="*/ 966126 w 1129406"/>
                <a:gd name="connsiteY4" fmla="*/ 1527613 h 1534298"/>
                <a:gd name="connsiteX5" fmla="*/ 1129406 w 1129406"/>
                <a:gd name="connsiteY5" fmla="*/ 129336 h 1534298"/>
                <a:gd name="connsiteX6" fmla="*/ 487722 w 1129406"/>
                <a:gd name="connsiteY6" fmla="*/ 6691 h 1534298"/>
                <a:gd name="connsiteX7" fmla="*/ 8213 w 1129406"/>
                <a:gd name="connsiteY7" fmla="*/ 626568 h 1534298"/>
                <a:gd name="connsiteX0" fmla="*/ 8213 w 1009090"/>
                <a:gd name="connsiteY0" fmla="*/ 626568 h 1534298"/>
                <a:gd name="connsiteX1" fmla="*/ 603424 w 1009090"/>
                <a:gd name="connsiteY1" fmla="*/ 626568 h 1534298"/>
                <a:gd name="connsiteX2" fmla="*/ 752231 w 1009090"/>
                <a:gd name="connsiteY2" fmla="*/ 775375 h 1534298"/>
                <a:gd name="connsiteX3" fmla="*/ 752231 w 1009090"/>
                <a:gd name="connsiteY3" fmla="*/ 1534298 h 1534298"/>
                <a:gd name="connsiteX4" fmla="*/ 966126 w 1009090"/>
                <a:gd name="connsiteY4" fmla="*/ 1527613 h 1534298"/>
                <a:gd name="connsiteX5" fmla="*/ 1009090 w 1009090"/>
                <a:gd name="connsiteY5" fmla="*/ 9020 h 1534298"/>
                <a:gd name="connsiteX6" fmla="*/ 487722 w 1009090"/>
                <a:gd name="connsiteY6" fmla="*/ 6691 h 1534298"/>
                <a:gd name="connsiteX7" fmla="*/ 8213 w 1009090"/>
                <a:gd name="connsiteY7" fmla="*/ 626568 h 1534298"/>
                <a:gd name="connsiteX0" fmla="*/ 8213 w 975669"/>
                <a:gd name="connsiteY0" fmla="*/ 626568 h 1534298"/>
                <a:gd name="connsiteX1" fmla="*/ 603424 w 975669"/>
                <a:gd name="connsiteY1" fmla="*/ 626568 h 1534298"/>
                <a:gd name="connsiteX2" fmla="*/ 752231 w 975669"/>
                <a:gd name="connsiteY2" fmla="*/ 775375 h 1534298"/>
                <a:gd name="connsiteX3" fmla="*/ 752231 w 975669"/>
                <a:gd name="connsiteY3" fmla="*/ 1534298 h 1534298"/>
                <a:gd name="connsiteX4" fmla="*/ 966126 w 975669"/>
                <a:gd name="connsiteY4" fmla="*/ 1527613 h 1534298"/>
                <a:gd name="connsiteX5" fmla="*/ 975669 w 975669"/>
                <a:gd name="connsiteY5" fmla="*/ 9020 h 1534298"/>
                <a:gd name="connsiteX6" fmla="*/ 487722 w 975669"/>
                <a:gd name="connsiteY6" fmla="*/ 6691 h 1534298"/>
                <a:gd name="connsiteX7" fmla="*/ 8213 w 975669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55616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62300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0 w 957913"/>
                <a:gd name="connsiteY0" fmla="*/ 630949 h 1538679"/>
                <a:gd name="connsiteX1" fmla="*/ 595211 w 957913"/>
                <a:gd name="connsiteY1" fmla="*/ 630949 h 1538679"/>
                <a:gd name="connsiteX2" fmla="*/ 744018 w 957913"/>
                <a:gd name="connsiteY2" fmla="*/ 779756 h 1538679"/>
                <a:gd name="connsiteX3" fmla="*/ 744018 w 957913"/>
                <a:gd name="connsiteY3" fmla="*/ 1538679 h 1538679"/>
                <a:gd name="connsiteX4" fmla="*/ 957913 w 957913"/>
                <a:gd name="connsiteY4" fmla="*/ 1531994 h 1538679"/>
                <a:gd name="connsiteX5" fmla="*/ 954087 w 957913"/>
                <a:gd name="connsiteY5" fmla="*/ 6717 h 1538679"/>
                <a:gd name="connsiteX6" fmla="*/ 479509 w 957913"/>
                <a:gd name="connsiteY6" fmla="*/ 11072 h 1538679"/>
                <a:gd name="connsiteX7" fmla="*/ 0 w 957913"/>
                <a:gd name="connsiteY7" fmla="*/ 630949 h 1538679"/>
                <a:gd name="connsiteX0" fmla="*/ 0 w 957913"/>
                <a:gd name="connsiteY0" fmla="*/ 637478 h 1545208"/>
                <a:gd name="connsiteX1" fmla="*/ 595211 w 957913"/>
                <a:gd name="connsiteY1" fmla="*/ 637478 h 1545208"/>
                <a:gd name="connsiteX2" fmla="*/ 744018 w 957913"/>
                <a:gd name="connsiteY2" fmla="*/ 786285 h 1545208"/>
                <a:gd name="connsiteX3" fmla="*/ 744018 w 957913"/>
                <a:gd name="connsiteY3" fmla="*/ 1545208 h 1545208"/>
                <a:gd name="connsiteX4" fmla="*/ 957913 w 957913"/>
                <a:gd name="connsiteY4" fmla="*/ 1538523 h 1545208"/>
                <a:gd name="connsiteX5" fmla="*/ 954087 w 957913"/>
                <a:gd name="connsiteY5" fmla="*/ 13246 h 1545208"/>
                <a:gd name="connsiteX6" fmla="*/ 91824 w 957913"/>
                <a:gd name="connsiteY6" fmla="*/ 10917 h 1545208"/>
                <a:gd name="connsiteX7" fmla="*/ 0 w 957913"/>
                <a:gd name="connsiteY7" fmla="*/ 637478 h 1545208"/>
                <a:gd name="connsiteX0" fmla="*/ 0 w 957913"/>
                <a:gd name="connsiteY0" fmla="*/ 626561 h 1534291"/>
                <a:gd name="connsiteX1" fmla="*/ 595211 w 957913"/>
                <a:gd name="connsiteY1" fmla="*/ 626561 h 1534291"/>
                <a:gd name="connsiteX2" fmla="*/ 744018 w 957913"/>
                <a:gd name="connsiteY2" fmla="*/ 775368 h 1534291"/>
                <a:gd name="connsiteX3" fmla="*/ 744018 w 957913"/>
                <a:gd name="connsiteY3" fmla="*/ 1534291 h 1534291"/>
                <a:gd name="connsiteX4" fmla="*/ 957913 w 957913"/>
                <a:gd name="connsiteY4" fmla="*/ 1527606 h 1534291"/>
                <a:gd name="connsiteX5" fmla="*/ 954087 w 957913"/>
                <a:gd name="connsiteY5" fmla="*/ 2329 h 1534291"/>
                <a:gd name="connsiteX6" fmla="*/ 91824 w 957913"/>
                <a:gd name="connsiteY6" fmla="*/ 0 h 1534291"/>
                <a:gd name="connsiteX7" fmla="*/ 0 w 957913"/>
                <a:gd name="connsiteY7" fmla="*/ 626561 h 1534291"/>
                <a:gd name="connsiteX0" fmla="*/ 12 w 957925"/>
                <a:gd name="connsiteY0" fmla="*/ 626561 h 1534291"/>
                <a:gd name="connsiteX1" fmla="*/ 595223 w 957925"/>
                <a:gd name="connsiteY1" fmla="*/ 626561 h 1534291"/>
                <a:gd name="connsiteX2" fmla="*/ 744030 w 957925"/>
                <a:gd name="connsiteY2" fmla="*/ 775368 h 1534291"/>
                <a:gd name="connsiteX3" fmla="*/ 744030 w 957925"/>
                <a:gd name="connsiteY3" fmla="*/ 1534291 h 1534291"/>
                <a:gd name="connsiteX4" fmla="*/ 957925 w 957925"/>
                <a:gd name="connsiteY4" fmla="*/ 1527606 h 1534291"/>
                <a:gd name="connsiteX5" fmla="*/ 954099 w 957925"/>
                <a:gd name="connsiteY5" fmla="*/ 2329 h 1534291"/>
                <a:gd name="connsiteX6" fmla="*/ 91836 w 957925"/>
                <a:gd name="connsiteY6" fmla="*/ 0 h 1534291"/>
                <a:gd name="connsiteX7" fmla="*/ 12 w 957925"/>
                <a:gd name="connsiteY7" fmla="*/ 626561 h 1534291"/>
                <a:gd name="connsiteX0" fmla="*/ 5105 w 963018"/>
                <a:gd name="connsiteY0" fmla="*/ 633246 h 1540976"/>
                <a:gd name="connsiteX1" fmla="*/ 600316 w 963018"/>
                <a:gd name="connsiteY1" fmla="*/ 633246 h 1540976"/>
                <a:gd name="connsiteX2" fmla="*/ 749123 w 963018"/>
                <a:gd name="connsiteY2" fmla="*/ 782053 h 1540976"/>
                <a:gd name="connsiteX3" fmla="*/ 749123 w 963018"/>
                <a:gd name="connsiteY3" fmla="*/ 1540976 h 1540976"/>
                <a:gd name="connsiteX4" fmla="*/ 963018 w 963018"/>
                <a:gd name="connsiteY4" fmla="*/ 1534291 h 1540976"/>
                <a:gd name="connsiteX5" fmla="*/ 959192 w 963018"/>
                <a:gd name="connsiteY5" fmla="*/ 9014 h 1540976"/>
                <a:gd name="connsiteX6" fmla="*/ 30087 w 963018"/>
                <a:gd name="connsiteY6" fmla="*/ 0 h 1540976"/>
                <a:gd name="connsiteX7" fmla="*/ 5105 w 963018"/>
                <a:gd name="connsiteY7" fmla="*/ 633246 h 1540976"/>
                <a:gd name="connsiteX0" fmla="*/ 15 w 957928"/>
                <a:gd name="connsiteY0" fmla="*/ 633246 h 1540976"/>
                <a:gd name="connsiteX1" fmla="*/ 595226 w 957928"/>
                <a:gd name="connsiteY1" fmla="*/ 633246 h 1540976"/>
                <a:gd name="connsiteX2" fmla="*/ 744033 w 957928"/>
                <a:gd name="connsiteY2" fmla="*/ 782053 h 1540976"/>
                <a:gd name="connsiteX3" fmla="*/ 744033 w 957928"/>
                <a:gd name="connsiteY3" fmla="*/ 1540976 h 1540976"/>
                <a:gd name="connsiteX4" fmla="*/ 957928 w 957928"/>
                <a:gd name="connsiteY4" fmla="*/ 1534291 h 1540976"/>
                <a:gd name="connsiteX5" fmla="*/ 954102 w 957928"/>
                <a:gd name="connsiteY5" fmla="*/ 9014 h 1540976"/>
                <a:gd name="connsiteX6" fmla="*/ 24997 w 957928"/>
                <a:gd name="connsiteY6" fmla="*/ 0 h 1540976"/>
                <a:gd name="connsiteX7" fmla="*/ 15 w 957928"/>
                <a:gd name="connsiteY7" fmla="*/ 633246 h 1540976"/>
                <a:gd name="connsiteX0" fmla="*/ 40 w 957953"/>
                <a:gd name="connsiteY0" fmla="*/ 633246 h 1540976"/>
                <a:gd name="connsiteX1" fmla="*/ 595251 w 957953"/>
                <a:gd name="connsiteY1" fmla="*/ 633246 h 1540976"/>
                <a:gd name="connsiteX2" fmla="*/ 744058 w 957953"/>
                <a:gd name="connsiteY2" fmla="*/ 782053 h 1540976"/>
                <a:gd name="connsiteX3" fmla="*/ 744058 w 957953"/>
                <a:gd name="connsiteY3" fmla="*/ 1540976 h 1540976"/>
                <a:gd name="connsiteX4" fmla="*/ 957953 w 957953"/>
                <a:gd name="connsiteY4" fmla="*/ 1534291 h 1540976"/>
                <a:gd name="connsiteX5" fmla="*/ 954127 w 957953"/>
                <a:gd name="connsiteY5" fmla="*/ 9014 h 1540976"/>
                <a:gd name="connsiteX6" fmla="*/ 25022 w 957953"/>
                <a:gd name="connsiteY6" fmla="*/ 0 h 1540976"/>
                <a:gd name="connsiteX7" fmla="*/ 40 w 957953"/>
                <a:gd name="connsiteY7" fmla="*/ 633246 h 1540976"/>
                <a:gd name="connsiteX0" fmla="*/ 249505 w 933366"/>
                <a:gd name="connsiteY0" fmla="*/ 633246 h 1540976"/>
                <a:gd name="connsiteX1" fmla="*/ 570664 w 933366"/>
                <a:gd name="connsiteY1" fmla="*/ 633246 h 1540976"/>
                <a:gd name="connsiteX2" fmla="*/ 719471 w 933366"/>
                <a:gd name="connsiteY2" fmla="*/ 782053 h 1540976"/>
                <a:gd name="connsiteX3" fmla="*/ 719471 w 933366"/>
                <a:gd name="connsiteY3" fmla="*/ 1540976 h 1540976"/>
                <a:gd name="connsiteX4" fmla="*/ 933366 w 933366"/>
                <a:gd name="connsiteY4" fmla="*/ 1534291 h 1540976"/>
                <a:gd name="connsiteX5" fmla="*/ 929540 w 933366"/>
                <a:gd name="connsiteY5" fmla="*/ 9014 h 1540976"/>
                <a:gd name="connsiteX6" fmla="*/ 435 w 933366"/>
                <a:gd name="connsiteY6" fmla="*/ 0 h 1540976"/>
                <a:gd name="connsiteX7" fmla="*/ 249505 w 933366"/>
                <a:gd name="connsiteY7" fmla="*/ 633246 h 1540976"/>
                <a:gd name="connsiteX0" fmla="*/ 2569 w 686430"/>
                <a:gd name="connsiteY0" fmla="*/ 624232 h 1531962"/>
                <a:gd name="connsiteX1" fmla="*/ 323728 w 686430"/>
                <a:gd name="connsiteY1" fmla="*/ 624232 h 1531962"/>
                <a:gd name="connsiteX2" fmla="*/ 472535 w 686430"/>
                <a:gd name="connsiteY2" fmla="*/ 773039 h 1531962"/>
                <a:gd name="connsiteX3" fmla="*/ 472535 w 686430"/>
                <a:gd name="connsiteY3" fmla="*/ 1531962 h 1531962"/>
                <a:gd name="connsiteX4" fmla="*/ 686430 w 686430"/>
                <a:gd name="connsiteY4" fmla="*/ 1525277 h 1531962"/>
                <a:gd name="connsiteX5" fmla="*/ 682604 w 686430"/>
                <a:gd name="connsiteY5" fmla="*/ 0 h 1531962"/>
                <a:gd name="connsiteX6" fmla="*/ 7499 w 686430"/>
                <a:gd name="connsiteY6" fmla="*/ 4354 h 1531962"/>
                <a:gd name="connsiteX7" fmla="*/ 2569 w 686430"/>
                <a:gd name="connsiteY7" fmla="*/ 624232 h 1531962"/>
                <a:gd name="connsiteX0" fmla="*/ 2569 w 686871"/>
                <a:gd name="connsiteY0" fmla="*/ 619878 h 1527608"/>
                <a:gd name="connsiteX1" fmla="*/ 323728 w 686871"/>
                <a:gd name="connsiteY1" fmla="*/ 619878 h 1527608"/>
                <a:gd name="connsiteX2" fmla="*/ 472535 w 686871"/>
                <a:gd name="connsiteY2" fmla="*/ 768685 h 1527608"/>
                <a:gd name="connsiteX3" fmla="*/ 472535 w 686871"/>
                <a:gd name="connsiteY3" fmla="*/ 1527608 h 1527608"/>
                <a:gd name="connsiteX4" fmla="*/ 686430 w 686871"/>
                <a:gd name="connsiteY4" fmla="*/ 1520923 h 1527608"/>
                <a:gd name="connsiteX5" fmla="*/ 685779 w 686871"/>
                <a:gd name="connsiteY5" fmla="*/ 465546 h 1527608"/>
                <a:gd name="connsiteX6" fmla="*/ 7499 w 686871"/>
                <a:gd name="connsiteY6" fmla="*/ 0 h 1527608"/>
                <a:gd name="connsiteX7" fmla="*/ 2569 w 686871"/>
                <a:gd name="connsiteY7" fmla="*/ 619878 h 1527608"/>
                <a:gd name="connsiteX0" fmla="*/ 6804 w 691106"/>
                <a:gd name="connsiteY0" fmla="*/ 159503 h 1067233"/>
                <a:gd name="connsiteX1" fmla="*/ 327963 w 691106"/>
                <a:gd name="connsiteY1" fmla="*/ 159503 h 1067233"/>
                <a:gd name="connsiteX2" fmla="*/ 476770 w 691106"/>
                <a:gd name="connsiteY2" fmla="*/ 308310 h 1067233"/>
                <a:gd name="connsiteX3" fmla="*/ 476770 w 691106"/>
                <a:gd name="connsiteY3" fmla="*/ 1067233 h 1067233"/>
                <a:gd name="connsiteX4" fmla="*/ 690665 w 691106"/>
                <a:gd name="connsiteY4" fmla="*/ 1060548 h 1067233"/>
                <a:gd name="connsiteX5" fmla="*/ 690014 w 691106"/>
                <a:gd name="connsiteY5" fmla="*/ 5171 h 1067233"/>
                <a:gd name="connsiteX6" fmla="*/ 5384 w 691106"/>
                <a:gd name="connsiteY6" fmla="*/ 0 h 1067233"/>
                <a:gd name="connsiteX7" fmla="*/ 6804 w 691106"/>
                <a:gd name="connsiteY7" fmla="*/ 159503 h 1067233"/>
                <a:gd name="connsiteX0" fmla="*/ 2589 w 686891"/>
                <a:gd name="connsiteY0" fmla="*/ 180945 h 1088675"/>
                <a:gd name="connsiteX1" fmla="*/ 323748 w 686891"/>
                <a:gd name="connsiteY1" fmla="*/ 180945 h 1088675"/>
                <a:gd name="connsiteX2" fmla="*/ 472555 w 686891"/>
                <a:gd name="connsiteY2" fmla="*/ 329752 h 1088675"/>
                <a:gd name="connsiteX3" fmla="*/ 472555 w 686891"/>
                <a:gd name="connsiteY3" fmla="*/ 1088675 h 1088675"/>
                <a:gd name="connsiteX4" fmla="*/ 686450 w 686891"/>
                <a:gd name="connsiteY4" fmla="*/ 1081990 h 1088675"/>
                <a:gd name="connsiteX5" fmla="*/ 685799 w 686891"/>
                <a:gd name="connsiteY5" fmla="*/ 26613 h 1088675"/>
                <a:gd name="connsiteX6" fmla="*/ 1169 w 686891"/>
                <a:gd name="connsiteY6" fmla="*/ 21442 h 1088675"/>
                <a:gd name="connsiteX7" fmla="*/ 2589 w 686891"/>
                <a:gd name="connsiteY7" fmla="*/ 180945 h 1088675"/>
                <a:gd name="connsiteX0" fmla="*/ 19 w 684321"/>
                <a:gd name="connsiteY0" fmla="*/ 178638 h 1086368"/>
                <a:gd name="connsiteX1" fmla="*/ 321178 w 684321"/>
                <a:gd name="connsiteY1" fmla="*/ 178638 h 1086368"/>
                <a:gd name="connsiteX2" fmla="*/ 469985 w 684321"/>
                <a:gd name="connsiteY2" fmla="*/ 327445 h 1086368"/>
                <a:gd name="connsiteX3" fmla="*/ 469985 w 684321"/>
                <a:gd name="connsiteY3" fmla="*/ 1086368 h 1086368"/>
                <a:gd name="connsiteX4" fmla="*/ 683880 w 684321"/>
                <a:gd name="connsiteY4" fmla="*/ 1079683 h 1086368"/>
                <a:gd name="connsiteX5" fmla="*/ 683229 w 684321"/>
                <a:gd name="connsiteY5" fmla="*/ 24306 h 1086368"/>
                <a:gd name="connsiteX6" fmla="*/ 33524 w 684321"/>
                <a:gd name="connsiteY6" fmla="*/ 25485 h 1086368"/>
                <a:gd name="connsiteX7" fmla="*/ 19 w 684321"/>
                <a:gd name="connsiteY7" fmla="*/ 178638 h 1086368"/>
                <a:gd name="connsiteX0" fmla="*/ 19 w 684321"/>
                <a:gd name="connsiteY0" fmla="*/ 154332 h 1062062"/>
                <a:gd name="connsiteX1" fmla="*/ 321178 w 684321"/>
                <a:gd name="connsiteY1" fmla="*/ 154332 h 1062062"/>
                <a:gd name="connsiteX2" fmla="*/ 469985 w 684321"/>
                <a:gd name="connsiteY2" fmla="*/ 303139 h 1062062"/>
                <a:gd name="connsiteX3" fmla="*/ 469985 w 684321"/>
                <a:gd name="connsiteY3" fmla="*/ 1062062 h 1062062"/>
                <a:gd name="connsiteX4" fmla="*/ 683880 w 684321"/>
                <a:gd name="connsiteY4" fmla="*/ 1055377 h 1062062"/>
                <a:gd name="connsiteX5" fmla="*/ 683229 w 684321"/>
                <a:gd name="connsiteY5" fmla="*/ 0 h 1062062"/>
                <a:gd name="connsiteX6" fmla="*/ 33524 w 684321"/>
                <a:gd name="connsiteY6" fmla="*/ 1179 h 1062062"/>
                <a:gd name="connsiteX7" fmla="*/ 19 w 684321"/>
                <a:gd name="connsiteY7" fmla="*/ 154332 h 1062062"/>
                <a:gd name="connsiteX0" fmla="*/ 615 w 684917"/>
                <a:gd name="connsiteY0" fmla="*/ 154332 h 1062062"/>
                <a:gd name="connsiteX1" fmla="*/ 321774 w 684917"/>
                <a:gd name="connsiteY1" fmla="*/ 154332 h 1062062"/>
                <a:gd name="connsiteX2" fmla="*/ 470581 w 684917"/>
                <a:gd name="connsiteY2" fmla="*/ 303139 h 1062062"/>
                <a:gd name="connsiteX3" fmla="*/ 470581 w 684917"/>
                <a:gd name="connsiteY3" fmla="*/ 1062062 h 1062062"/>
                <a:gd name="connsiteX4" fmla="*/ 684476 w 684917"/>
                <a:gd name="connsiteY4" fmla="*/ 1055377 h 1062062"/>
                <a:gd name="connsiteX5" fmla="*/ 683825 w 684917"/>
                <a:gd name="connsiteY5" fmla="*/ 0 h 1062062"/>
                <a:gd name="connsiteX6" fmla="*/ 2370 w 684917"/>
                <a:gd name="connsiteY6" fmla="*/ 1179 h 1062062"/>
                <a:gd name="connsiteX7" fmla="*/ 615 w 684917"/>
                <a:gd name="connsiteY7" fmla="*/ 154332 h 1062062"/>
                <a:gd name="connsiteX0" fmla="*/ 615 w 684917"/>
                <a:gd name="connsiteY0" fmla="*/ 154332 h 1055377"/>
                <a:gd name="connsiteX1" fmla="*/ 321774 w 684917"/>
                <a:gd name="connsiteY1" fmla="*/ 154332 h 1055377"/>
                <a:gd name="connsiteX2" fmla="*/ 470581 w 684917"/>
                <a:gd name="connsiteY2" fmla="*/ 303139 h 1055377"/>
                <a:gd name="connsiteX3" fmla="*/ 461056 w 684917"/>
                <a:gd name="connsiteY3" fmla="*/ 427062 h 1055377"/>
                <a:gd name="connsiteX4" fmla="*/ 684476 w 684917"/>
                <a:gd name="connsiteY4" fmla="*/ 1055377 h 1055377"/>
                <a:gd name="connsiteX5" fmla="*/ 683825 w 684917"/>
                <a:gd name="connsiteY5" fmla="*/ 0 h 1055377"/>
                <a:gd name="connsiteX6" fmla="*/ 2370 w 684917"/>
                <a:gd name="connsiteY6" fmla="*/ 1179 h 1055377"/>
                <a:gd name="connsiteX7" fmla="*/ 615 w 684917"/>
                <a:gd name="connsiteY7" fmla="*/ 154332 h 1055377"/>
                <a:gd name="connsiteX0" fmla="*/ 615 w 684442"/>
                <a:gd name="connsiteY0" fmla="*/ 154332 h 429902"/>
                <a:gd name="connsiteX1" fmla="*/ 321774 w 684442"/>
                <a:gd name="connsiteY1" fmla="*/ 154332 h 429902"/>
                <a:gd name="connsiteX2" fmla="*/ 470581 w 684442"/>
                <a:gd name="connsiteY2" fmla="*/ 303139 h 429902"/>
                <a:gd name="connsiteX3" fmla="*/ 461056 w 684442"/>
                <a:gd name="connsiteY3" fmla="*/ 427062 h 429902"/>
                <a:gd name="connsiteX4" fmla="*/ 678126 w 684442"/>
                <a:gd name="connsiteY4" fmla="*/ 429902 h 429902"/>
                <a:gd name="connsiteX5" fmla="*/ 683825 w 684442"/>
                <a:gd name="connsiteY5" fmla="*/ 0 h 429902"/>
                <a:gd name="connsiteX6" fmla="*/ 2370 w 684442"/>
                <a:gd name="connsiteY6" fmla="*/ 1179 h 429902"/>
                <a:gd name="connsiteX7" fmla="*/ 615 w 684442"/>
                <a:gd name="connsiteY7" fmla="*/ 154332 h 429902"/>
                <a:gd name="connsiteX0" fmla="*/ 615 w 684260"/>
                <a:gd name="connsiteY0" fmla="*/ 154332 h 429902"/>
                <a:gd name="connsiteX1" fmla="*/ 321774 w 684260"/>
                <a:gd name="connsiteY1" fmla="*/ 154332 h 429902"/>
                <a:gd name="connsiteX2" fmla="*/ 470581 w 684260"/>
                <a:gd name="connsiteY2" fmla="*/ 303139 h 429902"/>
                <a:gd name="connsiteX3" fmla="*/ 461056 w 684260"/>
                <a:gd name="connsiteY3" fmla="*/ 427062 h 429902"/>
                <a:gd name="connsiteX4" fmla="*/ 678126 w 684260"/>
                <a:gd name="connsiteY4" fmla="*/ 429902 h 429902"/>
                <a:gd name="connsiteX5" fmla="*/ 683825 w 684260"/>
                <a:gd name="connsiteY5" fmla="*/ 0 h 429902"/>
                <a:gd name="connsiteX6" fmla="*/ 2370 w 684260"/>
                <a:gd name="connsiteY6" fmla="*/ 1179 h 429902"/>
                <a:gd name="connsiteX7" fmla="*/ 615 w 684260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140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2037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1402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17202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20377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7651"/>
                <a:gd name="connsiteY0" fmla="*/ 154332 h 429902"/>
                <a:gd name="connsiteX1" fmla="*/ 321774 w 687651"/>
                <a:gd name="connsiteY1" fmla="*/ 154332 h 429902"/>
                <a:gd name="connsiteX2" fmla="*/ 470581 w 687651"/>
                <a:gd name="connsiteY2" fmla="*/ 303139 h 429902"/>
                <a:gd name="connsiteX3" fmla="*/ 461056 w 687651"/>
                <a:gd name="connsiteY3" fmla="*/ 427062 h 429902"/>
                <a:gd name="connsiteX4" fmla="*/ 687651 w 687651"/>
                <a:gd name="connsiteY4" fmla="*/ 429902 h 429902"/>
                <a:gd name="connsiteX5" fmla="*/ 683825 w 687651"/>
                <a:gd name="connsiteY5" fmla="*/ 0 h 429902"/>
                <a:gd name="connsiteX6" fmla="*/ 2370 w 687651"/>
                <a:gd name="connsiteY6" fmla="*/ 1179 h 429902"/>
                <a:gd name="connsiteX7" fmla="*/ 615 w 687651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737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6727"/>
                <a:gd name="connsiteX1" fmla="*/ 321774 w 687651"/>
                <a:gd name="connsiteY1" fmla="*/ 154332 h 426727"/>
                <a:gd name="connsiteX2" fmla="*/ 470581 w 687651"/>
                <a:gd name="connsiteY2" fmla="*/ 303139 h 426727"/>
                <a:gd name="connsiteX3" fmla="*/ 470581 w 687651"/>
                <a:gd name="connsiteY3" fmla="*/ 423887 h 426727"/>
                <a:gd name="connsiteX4" fmla="*/ 687651 w 687651"/>
                <a:gd name="connsiteY4" fmla="*/ 426727 h 426727"/>
                <a:gd name="connsiteX5" fmla="*/ 683825 w 687651"/>
                <a:gd name="connsiteY5" fmla="*/ 0 h 426727"/>
                <a:gd name="connsiteX6" fmla="*/ 2370 w 687651"/>
                <a:gd name="connsiteY6" fmla="*/ 1179 h 426727"/>
                <a:gd name="connsiteX7" fmla="*/ 615 w 687651"/>
                <a:gd name="connsiteY7" fmla="*/ 154332 h 426727"/>
                <a:gd name="connsiteX0" fmla="*/ 615 w 683913"/>
                <a:gd name="connsiteY0" fmla="*/ 154332 h 423887"/>
                <a:gd name="connsiteX1" fmla="*/ 321774 w 683913"/>
                <a:gd name="connsiteY1" fmla="*/ 154332 h 423887"/>
                <a:gd name="connsiteX2" fmla="*/ 470581 w 683913"/>
                <a:gd name="connsiteY2" fmla="*/ 303139 h 423887"/>
                <a:gd name="connsiteX3" fmla="*/ 470581 w 683913"/>
                <a:gd name="connsiteY3" fmla="*/ 423887 h 423887"/>
                <a:gd name="connsiteX4" fmla="*/ 595576 w 683913"/>
                <a:gd name="connsiteY4" fmla="*/ 407677 h 423887"/>
                <a:gd name="connsiteX5" fmla="*/ 683825 w 683913"/>
                <a:gd name="connsiteY5" fmla="*/ 0 h 423887"/>
                <a:gd name="connsiteX6" fmla="*/ 2370 w 683913"/>
                <a:gd name="connsiteY6" fmla="*/ 1179 h 423887"/>
                <a:gd name="connsiteX7" fmla="*/ 615 w 683913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767032"/>
                <a:gd name="connsiteY0" fmla="*/ 154332 h 423887"/>
                <a:gd name="connsiteX1" fmla="*/ 321774 w 767032"/>
                <a:gd name="connsiteY1" fmla="*/ 154332 h 423887"/>
                <a:gd name="connsiteX2" fmla="*/ 470581 w 767032"/>
                <a:gd name="connsiteY2" fmla="*/ 303139 h 423887"/>
                <a:gd name="connsiteX3" fmla="*/ 470581 w 767032"/>
                <a:gd name="connsiteY3" fmla="*/ 423887 h 423887"/>
                <a:gd name="connsiteX4" fmla="*/ 767026 w 767032"/>
                <a:gd name="connsiteY4" fmla="*/ 423552 h 423887"/>
                <a:gd name="connsiteX5" fmla="*/ 683825 w 767032"/>
                <a:gd name="connsiteY5" fmla="*/ 0 h 423887"/>
                <a:gd name="connsiteX6" fmla="*/ 2370 w 767032"/>
                <a:gd name="connsiteY6" fmla="*/ 1179 h 423887"/>
                <a:gd name="connsiteX7" fmla="*/ 615 w 767032"/>
                <a:gd name="connsiteY7" fmla="*/ 154332 h 423887"/>
                <a:gd name="connsiteX0" fmla="*/ 615 w 684661"/>
                <a:gd name="connsiteY0" fmla="*/ 154332 h 423887"/>
                <a:gd name="connsiteX1" fmla="*/ 321774 w 684661"/>
                <a:gd name="connsiteY1" fmla="*/ 154332 h 423887"/>
                <a:gd name="connsiteX2" fmla="*/ 470581 w 684661"/>
                <a:gd name="connsiteY2" fmla="*/ 303139 h 423887"/>
                <a:gd name="connsiteX3" fmla="*/ 470581 w 684661"/>
                <a:gd name="connsiteY3" fmla="*/ 423887 h 423887"/>
                <a:gd name="connsiteX4" fmla="*/ 684476 w 684661"/>
                <a:gd name="connsiteY4" fmla="*/ 420377 h 423887"/>
                <a:gd name="connsiteX5" fmla="*/ 683825 w 684661"/>
                <a:gd name="connsiteY5" fmla="*/ 0 h 423887"/>
                <a:gd name="connsiteX6" fmla="*/ 2370 w 684661"/>
                <a:gd name="connsiteY6" fmla="*/ 1179 h 423887"/>
                <a:gd name="connsiteX7" fmla="*/ 615 w 684661"/>
                <a:gd name="connsiteY7" fmla="*/ 154332 h 423887"/>
                <a:gd name="connsiteX0" fmla="*/ 615 w 684661"/>
                <a:gd name="connsiteY0" fmla="*/ 154332 h 464852"/>
                <a:gd name="connsiteX1" fmla="*/ 321774 w 684661"/>
                <a:gd name="connsiteY1" fmla="*/ 154332 h 464852"/>
                <a:gd name="connsiteX2" fmla="*/ 470581 w 684661"/>
                <a:gd name="connsiteY2" fmla="*/ 303139 h 464852"/>
                <a:gd name="connsiteX3" fmla="*/ 470581 w 684661"/>
                <a:gd name="connsiteY3" fmla="*/ 423887 h 464852"/>
                <a:gd name="connsiteX4" fmla="*/ 684476 w 684661"/>
                <a:gd name="connsiteY4" fmla="*/ 464829 h 464852"/>
                <a:gd name="connsiteX5" fmla="*/ 683825 w 684661"/>
                <a:gd name="connsiteY5" fmla="*/ 0 h 464852"/>
                <a:gd name="connsiteX6" fmla="*/ 2370 w 684661"/>
                <a:gd name="connsiteY6" fmla="*/ 1179 h 464852"/>
                <a:gd name="connsiteX7" fmla="*/ 615 w 684661"/>
                <a:gd name="connsiteY7" fmla="*/ 154332 h 464852"/>
                <a:gd name="connsiteX0" fmla="*/ 615 w 684661"/>
                <a:gd name="connsiteY0" fmla="*/ 154332 h 426900"/>
                <a:gd name="connsiteX1" fmla="*/ 321774 w 684661"/>
                <a:gd name="connsiteY1" fmla="*/ 154332 h 426900"/>
                <a:gd name="connsiteX2" fmla="*/ 470581 w 684661"/>
                <a:gd name="connsiteY2" fmla="*/ 303139 h 426900"/>
                <a:gd name="connsiteX3" fmla="*/ 470581 w 684661"/>
                <a:gd name="connsiteY3" fmla="*/ 423887 h 426900"/>
                <a:gd name="connsiteX4" fmla="*/ 684476 w 684661"/>
                <a:gd name="connsiteY4" fmla="*/ 426727 h 426900"/>
                <a:gd name="connsiteX5" fmla="*/ 683825 w 684661"/>
                <a:gd name="connsiteY5" fmla="*/ 0 h 426900"/>
                <a:gd name="connsiteX6" fmla="*/ 2370 w 684661"/>
                <a:gd name="connsiteY6" fmla="*/ 1179 h 426900"/>
                <a:gd name="connsiteX7" fmla="*/ 615 w 684661"/>
                <a:gd name="connsiteY7" fmla="*/ 154332 h 426900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2855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98442"/>
                <a:gd name="connsiteY0" fmla="*/ 154332 h 423933"/>
                <a:gd name="connsiteX1" fmla="*/ 321774 w 698442"/>
                <a:gd name="connsiteY1" fmla="*/ 154332 h 423933"/>
                <a:gd name="connsiteX2" fmla="*/ 470581 w 698442"/>
                <a:gd name="connsiteY2" fmla="*/ 303139 h 423933"/>
                <a:gd name="connsiteX3" fmla="*/ 470581 w 698442"/>
                <a:gd name="connsiteY3" fmla="*/ 423887 h 423933"/>
                <a:gd name="connsiteX4" fmla="*/ 698411 w 698442"/>
                <a:gd name="connsiteY4" fmla="*/ 423552 h 423933"/>
                <a:gd name="connsiteX5" fmla="*/ 683825 w 698442"/>
                <a:gd name="connsiteY5" fmla="*/ 0 h 423933"/>
                <a:gd name="connsiteX6" fmla="*/ 2370 w 698442"/>
                <a:gd name="connsiteY6" fmla="*/ 1179 h 423933"/>
                <a:gd name="connsiteX7" fmla="*/ 615 w 698442"/>
                <a:gd name="connsiteY7" fmla="*/ 154332 h 423933"/>
                <a:gd name="connsiteX0" fmla="*/ 615 w 683825"/>
                <a:gd name="connsiteY0" fmla="*/ 154332 h 425346"/>
                <a:gd name="connsiteX1" fmla="*/ 321774 w 683825"/>
                <a:gd name="connsiteY1" fmla="*/ 154332 h 425346"/>
                <a:gd name="connsiteX2" fmla="*/ 470581 w 683825"/>
                <a:gd name="connsiteY2" fmla="*/ 303139 h 425346"/>
                <a:gd name="connsiteX3" fmla="*/ 470581 w 683825"/>
                <a:gd name="connsiteY3" fmla="*/ 423887 h 425346"/>
                <a:gd name="connsiteX4" fmla="*/ 682855 w 683825"/>
                <a:gd name="connsiteY4" fmla="*/ 425107 h 425346"/>
                <a:gd name="connsiteX5" fmla="*/ 683825 w 683825"/>
                <a:gd name="connsiteY5" fmla="*/ 0 h 425346"/>
                <a:gd name="connsiteX6" fmla="*/ 2370 w 683825"/>
                <a:gd name="connsiteY6" fmla="*/ 1179 h 425346"/>
                <a:gd name="connsiteX7" fmla="*/ 615 w 683825"/>
                <a:gd name="connsiteY7" fmla="*/ 154332 h 425346"/>
                <a:gd name="connsiteX0" fmla="*/ 615 w 684601"/>
                <a:gd name="connsiteY0" fmla="*/ 154332 h 423933"/>
                <a:gd name="connsiteX1" fmla="*/ 321774 w 684601"/>
                <a:gd name="connsiteY1" fmla="*/ 154332 h 423933"/>
                <a:gd name="connsiteX2" fmla="*/ 470581 w 684601"/>
                <a:gd name="connsiteY2" fmla="*/ 303139 h 423933"/>
                <a:gd name="connsiteX3" fmla="*/ 470581 w 684601"/>
                <a:gd name="connsiteY3" fmla="*/ 423887 h 423933"/>
                <a:gd name="connsiteX4" fmla="*/ 684411 w 684601"/>
                <a:gd name="connsiteY4" fmla="*/ 423552 h 423933"/>
                <a:gd name="connsiteX5" fmla="*/ 683825 w 684601"/>
                <a:gd name="connsiteY5" fmla="*/ 0 h 423933"/>
                <a:gd name="connsiteX6" fmla="*/ 2370 w 684601"/>
                <a:gd name="connsiteY6" fmla="*/ 1179 h 423933"/>
                <a:gd name="connsiteX7" fmla="*/ 615 w 684601"/>
                <a:gd name="connsiteY7" fmla="*/ 154332 h 4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601" h="423933">
                  <a:moveTo>
                    <a:pt x="615" y="154332"/>
                  </a:moveTo>
                  <a:lnTo>
                    <a:pt x="321774" y="154332"/>
                  </a:lnTo>
                  <a:cubicBezTo>
                    <a:pt x="403958" y="154332"/>
                    <a:pt x="470581" y="220955"/>
                    <a:pt x="470581" y="303139"/>
                  </a:cubicBezTo>
                  <a:cubicBezTo>
                    <a:pt x="471639" y="344447"/>
                    <a:pt x="469523" y="382579"/>
                    <a:pt x="470581" y="423887"/>
                  </a:cubicBezTo>
                  <a:cubicBezTo>
                    <a:pt x="541879" y="422717"/>
                    <a:pt x="613113" y="424722"/>
                    <a:pt x="684411" y="423552"/>
                  </a:cubicBezTo>
                  <a:cubicBezTo>
                    <a:pt x="685252" y="283426"/>
                    <a:pt x="682984" y="140126"/>
                    <a:pt x="683825" y="0"/>
                  </a:cubicBezTo>
                  <a:lnTo>
                    <a:pt x="2370" y="1179"/>
                  </a:lnTo>
                  <a:cubicBezTo>
                    <a:pt x="-596" y="93211"/>
                    <a:pt x="-262" y="55113"/>
                    <a:pt x="615" y="1543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9" name="Round Same Side Corner Rectangle 18"/>
            <p:cNvSpPr/>
            <p:nvPr/>
          </p:nvSpPr>
          <p:spPr>
            <a:xfrm>
              <a:off x="7280275" y="5695950"/>
              <a:ext cx="1691127" cy="987523"/>
            </a:xfrm>
            <a:prstGeom prst="round2SameRect">
              <a:avLst>
                <a:gd name="adj1" fmla="val 10197"/>
                <a:gd name="adj2" fmla="val 133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184597" y="4590507"/>
              <a:ext cx="8070570" cy="1612999"/>
            </a:xfrm>
            <a:prstGeom prst="round2SameRect">
              <a:avLst>
                <a:gd name="adj1" fmla="val 8803"/>
                <a:gd name="adj2" fmla="val 912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184151" y="167420"/>
              <a:ext cx="8071016" cy="1612999"/>
            </a:xfrm>
            <a:prstGeom prst="round2SameRect">
              <a:avLst>
                <a:gd name="adj1" fmla="val 8803"/>
                <a:gd name="adj2" fmla="val 912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597" y="1078081"/>
              <a:ext cx="8070403" cy="37215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pic>
        <p:nvPicPr>
          <p:cNvPr id="1027" name="Picture 3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566402" y="5715003"/>
            <a:ext cx="147743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274641"/>
            <a:ext cx="98679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2" y="1228728"/>
            <a:ext cx="98679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884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28603"/>
            <a:ext cx="81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E21E8D2-3278-4812-A44D-5297E854D63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79067" y="3416303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863" y="5873693"/>
            <a:ext cx="610556" cy="691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7" r:id="rId4"/>
    <p:sldLayoutId id="2147484241" r:id="rId5"/>
    <p:sldLayoutId id="2147484242" r:id="rId6"/>
    <p:sldLayoutId id="2147484248" r:id="rId7"/>
    <p:sldLayoutId id="2147484249" r:id="rId8"/>
    <p:sldLayoutId id="2147484250" r:id="rId9"/>
    <p:sldLayoutId id="2147484251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rgbClr val="97847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Indigenous Religions &amp; </a:t>
            </a:r>
            <a:br>
              <a:rPr lang="en-US" dirty="0" smtClean="0"/>
            </a:br>
            <a:r>
              <a:rPr lang="en-US" dirty="0" smtClean="0"/>
              <a:t>External Advisement</a:t>
            </a:r>
            <a:br>
              <a:rPr lang="en-US" dirty="0" smtClean="0"/>
            </a:br>
            <a:endParaRPr lang="en-US" sz="28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33575" y="3737722"/>
            <a:ext cx="6858000" cy="1371600"/>
          </a:xfrm>
        </p:spPr>
        <p:txBody>
          <a:bodyPr/>
          <a:lstStyle/>
          <a:p>
            <a:r>
              <a:rPr lang="en-US" dirty="0" smtClean="0"/>
              <a:t>Operational </a:t>
            </a:r>
            <a:r>
              <a:rPr lang="en-US" dirty="0" smtClean="0"/>
              <a:t>Religious Support Leader Course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F3B0510-0BA9-4131-8035-0A5C7980A2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Religion When Advising the Command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90" y="1215278"/>
            <a:ext cx="9867900" cy="4987402"/>
          </a:xfrm>
        </p:spPr>
        <p:txBody>
          <a:bodyPr numCol="2"/>
          <a:lstStyle/>
          <a:p>
            <a:r>
              <a:rPr lang="en-US" b="1" dirty="0" smtClean="0">
                <a:solidFill>
                  <a:srgbClr val="0000FF"/>
                </a:solidFill>
              </a:rPr>
              <a:t>Religion #1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Traditions &amp; Beliefs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Practices &amp; Observances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Texts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Sites  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Religion #2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“makes people tick”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Center of Gravity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Willing to live/die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Comes from the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0D076-B867-4310-B849-9D67C90AB3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on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0D076-B867-4310-B849-9D67C90AB3E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25" y="2194898"/>
            <a:ext cx="2538942" cy="2386605"/>
          </a:xfrm>
        </p:spPr>
      </p:pic>
    </p:spTree>
    <p:extLst>
      <p:ext uri="{BB962C8B-B14F-4D97-AF65-F5344CB8AC3E}">
        <p14:creationId xmlns:p14="http://schemas.microsoft.com/office/powerpoint/2010/main" val="24069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46" y="183200"/>
            <a:ext cx="9867900" cy="801687"/>
          </a:xfrm>
        </p:spPr>
        <p:txBody>
          <a:bodyPr/>
          <a:lstStyle/>
          <a:p>
            <a:r>
              <a:rPr lang="en-US" dirty="0"/>
              <a:t>Terminal 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58" y="1050686"/>
            <a:ext cx="11331350" cy="4714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kern="0" dirty="0"/>
              <a:t>Action</a:t>
            </a:r>
            <a:r>
              <a:rPr lang="en-US" kern="0" dirty="0"/>
              <a:t>:  </a:t>
            </a:r>
            <a:r>
              <a:rPr lang="en-US" kern="0" dirty="0" smtClean="0"/>
              <a:t>Establish the role of the operational-level chaplain in analyzing religion and culture throughout the Operational Environment.  </a:t>
            </a:r>
          </a:p>
          <a:p>
            <a:pPr>
              <a:spcBef>
                <a:spcPts val="0"/>
              </a:spcBef>
            </a:pPr>
            <a:endParaRPr lang="en-US" kern="0" dirty="0"/>
          </a:p>
          <a:p>
            <a:pPr>
              <a:spcBef>
                <a:spcPts val="0"/>
              </a:spcBef>
            </a:pPr>
            <a:r>
              <a:rPr lang="en-US" b="1" kern="0" dirty="0"/>
              <a:t>Condition</a:t>
            </a:r>
            <a:r>
              <a:rPr lang="en-US" kern="0" dirty="0"/>
              <a:t>:  </a:t>
            </a:r>
            <a:r>
              <a:rPr lang="en-US" dirty="0"/>
              <a:t>In a classroom, given laptop computers with access to ATP 1-05.03</a:t>
            </a:r>
          </a:p>
          <a:p>
            <a:pPr>
              <a:spcBef>
                <a:spcPts val="0"/>
              </a:spcBef>
            </a:pPr>
            <a:endParaRPr lang="en-US" kern="0" dirty="0"/>
          </a:p>
          <a:p>
            <a:pPr>
              <a:spcBef>
                <a:spcPts val="0"/>
              </a:spcBef>
            </a:pPr>
            <a:r>
              <a:rPr lang="en-US" b="1" kern="0" dirty="0"/>
              <a:t>Standard</a:t>
            </a:r>
            <a:r>
              <a:rPr lang="en-US" kern="0" dirty="0"/>
              <a:t>: </a:t>
            </a:r>
            <a:r>
              <a:rPr lang="en-US" kern="0" dirty="0" smtClean="0"/>
              <a:t>Establish </a:t>
            </a:r>
            <a:r>
              <a:rPr lang="en-US" kern="0" dirty="0"/>
              <a:t>the role of the operational-level chaplain in analyzing religion and culture throughout the Operational </a:t>
            </a:r>
            <a:r>
              <a:rPr lang="en-US" kern="0" dirty="0" smtClean="0"/>
              <a:t>Environment</a:t>
            </a:r>
            <a:r>
              <a:rPr lang="en-US" kern="0" dirty="0"/>
              <a:t> </a:t>
            </a:r>
            <a:r>
              <a:rPr lang="en-US" kern="0" dirty="0" smtClean="0"/>
              <a:t>by: </a:t>
            </a:r>
          </a:p>
          <a:p>
            <a:pPr>
              <a:spcBef>
                <a:spcPts val="0"/>
              </a:spcBef>
            </a:pPr>
            <a:r>
              <a:rPr lang="en-US" kern="0" dirty="0" smtClean="0"/>
              <a:t>-designating ATP 1-05.03 as the Army’s primary doctrine for external advisement</a:t>
            </a:r>
          </a:p>
          <a:p>
            <a:pPr>
              <a:spcBef>
                <a:spcPts val="0"/>
              </a:spcBef>
            </a:pPr>
            <a:r>
              <a:rPr lang="en-US" kern="0" dirty="0" smtClean="0"/>
              <a:t>-integrating awareness of one’s own biases into external advisement</a:t>
            </a:r>
          </a:p>
          <a:p>
            <a:pPr>
              <a:spcBef>
                <a:spcPts val="0"/>
              </a:spcBef>
            </a:pPr>
            <a:r>
              <a:rPr lang="en-US" kern="0" dirty="0" smtClean="0"/>
              <a:t>-establishing the two categories of religion within the Operational Environment</a:t>
            </a:r>
          </a:p>
          <a:p>
            <a:pPr>
              <a:spcBef>
                <a:spcPts val="0"/>
              </a:spcBef>
            </a:pP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0D076-B867-4310-B849-9D67C90AB3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Introductions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Ecclesiastical Endorser/Faith Tradition</a:t>
            </a:r>
            <a:endParaRPr lang="en-US" dirty="0" smtClean="0">
              <a:sym typeface="Wingdings" panose="05000000000000000000" pitchFamily="2" charset="2"/>
            </a:endParaRPr>
          </a:p>
          <a:p>
            <a:pPr marL="857250" lvl="1" indent="-342900">
              <a:buFont typeface="Wingdings" panose="05000000000000000000" pitchFamily="2" charset="2"/>
              <a:buChar char="à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0D076-B867-4310-B849-9D67C90AB3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46" y="183200"/>
            <a:ext cx="9867900" cy="801687"/>
          </a:xfrm>
        </p:spPr>
        <p:txBody>
          <a:bodyPr/>
          <a:lstStyle/>
          <a:p>
            <a:r>
              <a:rPr lang="en-US" dirty="0"/>
              <a:t>Terminal 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58" y="1050686"/>
            <a:ext cx="11152690" cy="47148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kern="0" dirty="0"/>
              <a:t>Action</a:t>
            </a:r>
            <a:r>
              <a:rPr lang="en-US" kern="0" dirty="0"/>
              <a:t>:  </a:t>
            </a:r>
            <a:r>
              <a:rPr lang="en-US" kern="0" dirty="0" smtClean="0"/>
              <a:t>Establish the role of the operational-level chaplain in analyzing religion and culture throughout the Operational Environment.  </a:t>
            </a:r>
          </a:p>
          <a:p>
            <a:pPr>
              <a:spcBef>
                <a:spcPts val="0"/>
              </a:spcBef>
            </a:pPr>
            <a:endParaRPr lang="en-US" kern="0" dirty="0"/>
          </a:p>
          <a:p>
            <a:pPr>
              <a:spcBef>
                <a:spcPts val="0"/>
              </a:spcBef>
            </a:pPr>
            <a:r>
              <a:rPr lang="en-US" b="1" kern="0" dirty="0"/>
              <a:t>Condition</a:t>
            </a:r>
            <a:r>
              <a:rPr lang="en-US" kern="0" dirty="0"/>
              <a:t>:  </a:t>
            </a:r>
            <a:r>
              <a:rPr lang="en-US" kern="0" dirty="0" smtClean="0"/>
              <a:t>In a classroom, </a:t>
            </a:r>
            <a:r>
              <a:rPr lang="en-US" dirty="0"/>
              <a:t>g</a:t>
            </a:r>
            <a:r>
              <a:rPr lang="en-US" dirty="0" smtClean="0"/>
              <a:t>iven laptop computers with access to ATP 1-05.03</a:t>
            </a:r>
          </a:p>
          <a:p>
            <a:pPr>
              <a:spcBef>
                <a:spcPts val="0"/>
              </a:spcBef>
            </a:pPr>
            <a:endParaRPr lang="en-US" kern="0" dirty="0"/>
          </a:p>
          <a:p>
            <a:pPr>
              <a:spcBef>
                <a:spcPts val="0"/>
              </a:spcBef>
            </a:pPr>
            <a:r>
              <a:rPr lang="en-US" b="1" kern="0" dirty="0"/>
              <a:t>Standard</a:t>
            </a:r>
            <a:r>
              <a:rPr lang="en-US" kern="0" dirty="0"/>
              <a:t>: </a:t>
            </a:r>
            <a:r>
              <a:rPr lang="en-US" kern="0" dirty="0" smtClean="0"/>
              <a:t>Establish </a:t>
            </a:r>
            <a:r>
              <a:rPr lang="en-US" kern="0" dirty="0"/>
              <a:t>the role of the operational-level chaplain in analyzing religion and culture throughout the Operational </a:t>
            </a:r>
            <a:r>
              <a:rPr lang="en-US" kern="0" dirty="0" smtClean="0"/>
              <a:t>Environment by: </a:t>
            </a:r>
          </a:p>
          <a:p>
            <a:pPr>
              <a:spcBef>
                <a:spcPts val="0"/>
              </a:spcBef>
            </a:pPr>
            <a:r>
              <a:rPr lang="en-US" kern="0" dirty="0" smtClean="0"/>
              <a:t>-designating ATP 1-05.03 as the Army’s primary doctrine for external advisement</a:t>
            </a:r>
          </a:p>
          <a:p>
            <a:pPr>
              <a:spcBef>
                <a:spcPts val="0"/>
              </a:spcBef>
            </a:pPr>
            <a:r>
              <a:rPr lang="en-US" kern="0" dirty="0" smtClean="0"/>
              <a:t>-integrating awareness of one’s own biases into external advisement</a:t>
            </a:r>
          </a:p>
          <a:p>
            <a:pPr>
              <a:spcBef>
                <a:spcPts val="0"/>
              </a:spcBef>
            </a:pPr>
            <a:r>
              <a:rPr lang="en-US" kern="0" dirty="0" smtClean="0"/>
              <a:t>-establishing the two categories of religion within the Operational Environment</a:t>
            </a:r>
          </a:p>
          <a:p>
            <a:pPr>
              <a:spcBef>
                <a:spcPts val="0"/>
              </a:spcBef>
            </a:pP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0D076-B867-4310-B849-9D67C90AB3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Safety:  </a:t>
            </a:r>
            <a:r>
              <a:rPr lang="en-US" dirty="0"/>
              <a:t>None beyond those presented at </a:t>
            </a:r>
            <a:r>
              <a:rPr lang="en-US" dirty="0" smtClean="0"/>
              <a:t>the beginning </a:t>
            </a:r>
            <a:r>
              <a:rPr lang="en-US" dirty="0"/>
              <a:t>of </a:t>
            </a:r>
            <a:r>
              <a:rPr lang="en-US" dirty="0" smtClean="0"/>
              <a:t>course.</a:t>
            </a:r>
          </a:p>
          <a:p>
            <a:endParaRPr lang="en-US" dirty="0"/>
          </a:p>
          <a:p>
            <a:r>
              <a:rPr lang="en-US" b="1" dirty="0"/>
              <a:t>Risk Level: </a:t>
            </a:r>
            <a:r>
              <a:rPr lang="en-US" dirty="0" smtClean="0"/>
              <a:t>Low.</a:t>
            </a:r>
          </a:p>
          <a:p>
            <a:endParaRPr lang="en-US" dirty="0"/>
          </a:p>
          <a:p>
            <a:r>
              <a:rPr lang="en-US" b="1" dirty="0"/>
              <a:t>Environmental:  </a:t>
            </a:r>
            <a:r>
              <a:rPr lang="en-US" dirty="0" smtClean="0"/>
              <a:t>Recycle.</a:t>
            </a:r>
          </a:p>
          <a:p>
            <a:endParaRPr lang="en-US" dirty="0" smtClean="0"/>
          </a:p>
          <a:p>
            <a:r>
              <a:rPr lang="en-US" b="1" dirty="0" smtClean="0"/>
              <a:t>Evaluation: </a:t>
            </a:r>
            <a:r>
              <a:rPr lang="en-US" dirty="0" smtClean="0"/>
              <a:t>Check on Learning.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0D076-B867-4310-B849-9D67C90AB3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6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100722" y="3506717"/>
            <a:ext cx="4971382" cy="23152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Competencies</a:t>
            </a:r>
          </a:p>
        </p:txBody>
      </p:sp>
      <p:grpSp>
        <p:nvGrpSpPr>
          <p:cNvPr id="8194" name="Group 109"/>
          <p:cNvGrpSpPr>
            <a:grpSpLocks/>
          </p:cNvGrpSpPr>
          <p:nvPr/>
        </p:nvGrpSpPr>
        <p:grpSpPr bwMode="auto">
          <a:xfrm>
            <a:off x="5916324" y="92075"/>
            <a:ext cx="3632489" cy="398878"/>
            <a:chOff x="4391848" y="92075"/>
            <a:chExt cx="3633316" cy="400897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5409956" y="92075"/>
              <a:ext cx="2615208" cy="29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4391848" y="152705"/>
              <a:ext cx="184772" cy="340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1245945" y="560510"/>
            <a:ext cx="89522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b="1" cap="all" dirty="0" smtClean="0">
                <a:solidFill>
                  <a:srgbClr val="978473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The chaplain’s Required Capabilities</a:t>
            </a:r>
            <a:endParaRPr lang="en-US" sz="3200" b="1" cap="all" dirty="0">
              <a:solidFill>
                <a:srgbClr val="978473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8613" y="2612358"/>
            <a:ext cx="2895600" cy="307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Required Capabilities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93306" y="3748889"/>
            <a:ext cx="1628775" cy="300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Provide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24909" y="3724553"/>
            <a:ext cx="1628775" cy="300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Advise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093306" y="4076522"/>
            <a:ext cx="0" cy="15324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09117" y="4464293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94369" y="5032414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94369" y="5608940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33974" y="4076522"/>
            <a:ext cx="0" cy="925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33974" y="4426470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33974" y="5002207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489824" y="4273793"/>
            <a:ext cx="1066800" cy="38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Nurture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89824" y="4857385"/>
            <a:ext cx="1066800" cy="38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Care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89824" y="5418440"/>
            <a:ext cx="1066800" cy="38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Honor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75182" y="4818826"/>
            <a:ext cx="1089212" cy="38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External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86733" y="4196674"/>
            <a:ext cx="1066800" cy="38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Internal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80403" y="3133529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144298" y="1728023"/>
            <a:ext cx="2895600" cy="3480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U.S. Army Chaplain Corps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670877" y="3133529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512760" y="221815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BB14-338A-4C95-8BF3-1EA0882F7D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TextBox 46"/>
          <p:cNvSpPr txBox="1">
            <a:spLocks noChangeArrowheads="1"/>
          </p:cNvSpPr>
          <p:nvPr/>
        </p:nvSpPr>
        <p:spPr bwMode="auto">
          <a:xfrm>
            <a:off x="8063753" y="5733023"/>
            <a:ext cx="685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Field 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Manual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914" y="2763326"/>
            <a:ext cx="1325178" cy="17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Right Brace 109"/>
          <p:cNvSpPr/>
          <p:nvPr/>
        </p:nvSpPr>
        <p:spPr>
          <a:xfrm rot="16200000">
            <a:off x="5371903" y="3679135"/>
            <a:ext cx="457200" cy="226694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74663" y="4201749"/>
            <a:ext cx="3125188" cy="10599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/>
          <a:srcRect l="18926" t="11935" r="63087" b="16900"/>
          <a:stretch/>
        </p:blipFill>
        <p:spPr>
          <a:xfrm>
            <a:off x="4826480" y="307128"/>
            <a:ext cx="1548047" cy="19870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888" y="307128"/>
            <a:ext cx="397001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JG 1-05: Religious Affairs in Joint Operations (1 FEB 18)</a:t>
            </a:r>
            <a:endParaRPr lang="en-US" sz="2000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604387" y="2308839"/>
            <a:ext cx="3819" cy="3919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069096" y="5305985"/>
            <a:ext cx="4077983" cy="793091"/>
            <a:chOff x="5381703" y="5305985"/>
            <a:chExt cx="4077983" cy="793091"/>
          </a:xfrm>
        </p:grpSpPr>
        <p:sp>
          <p:nvSpPr>
            <p:cNvPr id="119" name="TextBox 118"/>
            <p:cNvSpPr txBox="1"/>
            <p:nvPr/>
          </p:nvSpPr>
          <p:spPr>
            <a:xfrm>
              <a:off x="8546038" y="5462149"/>
              <a:ext cx="913648" cy="46166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ATPs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81703" y="5305985"/>
              <a:ext cx="3086412" cy="793091"/>
              <a:chOff x="5381703" y="5305985"/>
              <a:chExt cx="3086412" cy="79309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381703" y="5305985"/>
                <a:ext cx="2385248" cy="781050"/>
                <a:chOff x="5381703" y="5305985"/>
                <a:chExt cx="2385248" cy="7810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5381703" y="5305985"/>
                  <a:ext cx="1772267" cy="756410"/>
                  <a:chOff x="5381703" y="5305985"/>
                  <a:chExt cx="1772267" cy="756410"/>
                </a:xfrm>
              </p:grpSpPr>
              <p:pic>
                <p:nvPicPr>
                  <p:cNvPr id="6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620570" y="5305985"/>
                    <a:ext cx="533400" cy="75641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5381703" y="5305985"/>
                    <a:ext cx="1160207" cy="756410"/>
                    <a:chOff x="5381703" y="5305985"/>
                    <a:chExt cx="1160207" cy="756410"/>
                  </a:xfrm>
                </p:grpSpPr>
                <p:pic>
                  <p:nvPicPr>
                    <p:cNvPr id="2053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381703" y="5305985"/>
                      <a:ext cx="533400" cy="75641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054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008510" y="5305985"/>
                      <a:ext cx="533400" cy="75641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</p:pic>
              </p:grpSp>
            </p:grpSp>
            <p:pic>
              <p:nvPicPr>
                <p:cNvPr id="7" name="Picture 7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243075" y="5305987"/>
                  <a:ext cx="523876" cy="7810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4740" y="5311824"/>
                <a:ext cx="623375" cy="78725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softEdge rad="0"/>
              </a:effectLst>
            </p:spPr>
          </p:pic>
        </p:grpSp>
      </p:grpSp>
      <p:sp>
        <p:nvSpPr>
          <p:cNvPr id="62" name="TextBox 61"/>
          <p:cNvSpPr txBox="1"/>
          <p:nvPr/>
        </p:nvSpPr>
        <p:spPr>
          <a:xfrm>
            <a:off x="725888" y="2763326"/>
            <a:ext cx="397001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FM 1-05: Religious Support </a:t>
            </a:r>
          </a:p>
          <a:p>
            <a:pPr algn="ctr"/>
            <a:r>
              <a:rPr lang="en-US" sz="2000" dirty="0" smtClean="0"/>
              <a:t>(21 JAN 19)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6638112" y="3165144"/>
            <a:ext cx="42228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ATP 1-05.03: Religious Support and External Advisement </a:t>
            </a:r>
          </a:p>
          <a:p>
            <a:pPr algn="ctr"/>
            <a:r>
              <a:rPr lang="en-US" sz="2000" dirty="0" smtClean="0"/>
              <a:t>(31 JAN 19)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71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86" y="1240971"/>
            <a:ext cx="11840027" cy="4665749"/>
          </a:xfrm>
        </p:spPr>
        <p:txBody>
          <a:bodyPr/>
          <a:lstStyle/>
          <a:p>
            <a:r>
              <a:rPr lang="en-US" u="sng" dirty="0" smtClean="0"/>
              <a:t>Chapters</a:t>
            </a:r>
            <a:r>
              <a:rPr lang="en-US" dirty="0" smtClean="0"/>
              <a:t>						</a:t>
            </a:r>
          </a:p>
          <a:p>
            <a:r>
              <a:rPr lang="en-US" sz="2000" dirty="0" smtClean="0"/>
              <a:t>1 – Religious Support and External Advisement</a:t>
            </a:r>
            <a:r>
              <a:rPr lang="en-US" sz="2000" dirty="0"/>
              <a:t> </a:t>
            </a:r>
            <a:r>
              <a:rPr lang="en-US" sz="2000" dirty="0" smtClean="0"/>
              <a:t>(overview)	</a:t>
            </a:r>
          </a:p>
          <a:p>
            <a:r>
              <a:rPr lang="en-US" sz="2000" dirty="0" smtClean="0"/>
              <a:t>2 – Religious Area Analysis				</a:t>
            </a:r>
          </a:p>
          <a:p>
            <a:r>
              <a:rPr lang="en-US" sz="2000" dirty="0" smtClean="0"/>
              <a:t>3 – Religious Impact Assessments			</a:t>
            </a:r>
          </a:p>
          <a:p>
            <a:r>
              <a:rPr lang="en-US" sz="2000" dirty="0" smtClean="0"/>
              <a:t>4 – Soldier and Leader Engagement	</a:t>
            </a:r>
          </a:p>
          <a:p>
            <a:endParaRPr lang="en-US" sz="2000" dirty="0"/>
          </a:p>
          <a:p>
            <a:r>
              <a:rPr lang="en-US" sz="2000" b="1" u="sng" dirty="0" smtClean="0"/>
              <a:t>Appendices</a:t>
            </a:r>
          </a:p>
          <a:p>
            <a:r>
              <a:rPr lang="en-US" sz="2000" dirty="0" smtClean="0"/>
              <a:t>A – Religious Factors in Analysis and Assessment</a:t>
            </a:r>
          </a:p>
          <a:p>
            <a:r>
              <a:rPr lang="en-US" sz="2000" dirty="0" smtClean="0"/>
              <a:t>B – Religious Advisor &amp; Soldier and Leader Engagement</a:t>
            </a:r>
          </a:p>
          <a:p>
            <a:r>
              <a:rPr lang="en-US" sz="2000" dirty="0" smtClean="0"/>
              <a:t>C – Soldier and Leader Engagement and the Operations Process 		</a:t>
            </a:r>
            <a:r>
              <a:rPr lang="en-US" sz="2000" dirty="0"/>
              <a:t>	</a:t>
            </a:r>
            <a:r>
              <a:rPr lang="en-US" sz="2000" dirty="0" smtClean="0"/>
              <a:t>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0D076-B867-4310-B849-9D67C90AB3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ATP 1-05.03 (31 January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-164763"/>
            <a:ext cx="3901440" cy="520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Biases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" y="2436197"/>
            <a:ext cx="3905250" cy="2928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2" y="493097"/>
            <a:ext cx="390525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47" y="0"/>
            <a:ext cx="8031480" cy="1295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j-lt"/>
              </a:rPr>
              <a:t>Culture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4347" y="1143000"/>
            <a:ext cx="7772400" cy="4267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274320" tIns="274320" rIns="274320" bIns="274320" numCol="1" anchor="ctr" anchorCtr="1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i="1" dirty="0">
                <a:solidFill>
                  <a:srgbClr val="002060"/>
                </a:solidFill>
                <a:latin typeface="Corbel" pitchFamily="34" charset="0"/>
                <a:cs typeface="Consolas" pitchFamily="49" charset="0"/>
              </a:rPr>
              <a:t>The set of distinctive features of a society or group, including but not limited to </a:t>
            </a:r>
            <a:r>
              <a:rPr lang="en-US" sz="3200" b="1" i="1" dirty="0">
                <a:solidFill>
                  <a:srgbClr val="008000"/>
                </a:solidFill>
                <a:latin typeface="Corbel" pitchFamily="34" charset="0"/>
                <a:cs typeface="Consolas" pitchFamily="49" charset="0"/>
              </a:rPr>
              <a:t>values</a:t>
            </a:r>
            <a:r>
              <a:rPr lang="en-US" sz="3200" i="1" dirty="0">
                <a:solidFill>
                  <a:srgbClr val="002060"/>
                </a:solidFill>
                <a:latin typeface="Corbel" pitchFamily="34" charset="0"/>
                <a:cs typeface="Consolas" pitchFamily="49" charset="0"/>
              </a:rPr>
              <a:t>, </a:t>
            </a:r>
            <a:r>
              <a:rPr lang="en-US" sz="3200" b="1" i="1" dirty="0">
                <a:solidFill>
                  <a:srgbClr val="008000"/>
                </a:solidFill>
                <a:latin typeface="Corbel" pitchFamily="34" charset="0"/>
                <a:cs typeface="Consolas" pitchFamily="49" charset="0"/>
              </a:rPr>
              <a:t>beliefs</a:t>
            </a:r>
            <a:r>
              <a:rPr lang="en-US" sz="3200" i="1" dirty="0">
                <a:solidFill>
                  <a:srgbClr val="002060"/>
                </a:solidFill>
                <a:latin typeface="Corbel" pitchFamily="34" charset="0"/>
                <a:cs typeface="Consolas" pitchFamily="49" charset="0"/>
              </a:rPr>
              <a:t>, and </a:t>
            </a:r>
            <a:r>
              <a:rPr lang="en-US" sz="3200" b="1" i="1" dirty="0">
                <a:solidFill>
                  <a:srgbClr val="008000"/>
                </a:solidFill>
                <a:latin typeface="Corbel" pitchFamily="34" charset="0"/>
                <a:cs typeface="Consolas" pitchFamily="49" charset="0"/>
              </a:rPr>
              <a:t>norms</a:t>
            </a:r>
            <a:r>
              <a:rPr lang="en-US" sz="3200" i="1" dirty="0">
                <a:solidFill>
                  <a:srgbClr val="002060"/>
                </a:solidFill>
                <a:latin typeface="Corbel" pitchFamily="34" charset="0"/>
                <a:cs typeface="Consolas" pitchFamily="49" charset="0"/>
              </a:rPr>
              <a:t>, that ties together members of that society or group and that drives action and </a:t>
            </a:r>
            <a:r>
              <a:rPr lang="en-US" sz="3200" b="1" i="1" dirty="0">
                <a:solidFill>
                  <a:srgbClr val="008000"/>
                </a:solidFill>
                <a:latin typeface="Corbel" pitchFamily="34" charset="0"/>
                <a:cs typeface="Consolas" pitchFamily="49" charset="0"/>
              </a:rPr>
              <a:t>behavior</a:t>
            </a:r>
            <a:r>
              <a:rPr lang="en-US" sz="3200" i="1" dirty="0">
                <a:solidFill>
                  <a:srgbClr val="002060"/>
                </a:solidFill>
                <a:latin typeface="Corbel" pitchFamily="34" charset="0"/>
                <a:cs typeface="Consolas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40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5"/>
  <p:tag name="TPOS" val="2"/>
</p:tagLst>
</file>

<file path=ppt/theme/theme1.xml><?xml version="1.0" encoding="utf-8"?>
<a:theme xmlns:a="http://schemas.openxmlformats.org/drawingml/2006/main" name="Army_Enterprise-Dual-Brand_Vertical_Template">
  <a:themeElements>
    <a:clrScheme name="US Army">
      <a:dk1>
        <a:srgbClr val="000000"/>
      </a:dk1>
      <a:lt1>
        <a:srgbClr val="FFFFFF"/>
      </a:lt1>
      <a:dk2>
        <a:srgbClr val="57584F"/>
      </a:dk2>
      <a:lt2>
        <a:srgbClr val="BDB1A6"/>
      </a:lt2>
      <a:accent1>
        <a:srgbClr val="F9C931"/>
      </a:accent1>
      <a:accent2>
        <a:srgbClr val="778648"/>
      </a:accent2>
      <a:accent3>
        <a:srgbClr val="705C38"/>
      </a:accent3>
      <a:accent4>
        <a:srgbClr val="3E6682"/>
      </a:accent4>
      <a:accent5>
        <a:srgbClr val="663830"/>
      </a:accent5>
      <a:accent6>
        <a:srgbClr val="82786F"/>
      </a:accent6>
      <a:hlink>
        <a:srgbClr val="0070C0"/>
      </a:hlink>
      <a:folHlink>
        <a:srgbClr val="76923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Army_Enterprise-Dual-Brand_Vertical_Template</Template>
  <TotalTime>11438</TotalTime>
  <Words>393</Words>
  <Application>Microsoft Office PowerPoint</Application>
  <PresentationFormat>Widescreen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Consolas</vt:lpstr>
      <vt:lpstr>Corbel</vt:lpstr>
      <vt:lpstr>Wingdings</vt:lpstr>
      <vt:lpstr>Army_Enterprise-Dual-Brand_Vertical_Template</vt:lpstr>
      <vt:lpstr>Indigenous Religions &amp;  External Advisement </vt:lpstr>
      <vt:lpstr>Brief Introductions </vt:lpstr>
      <vt:lpstr>Terminal Learning Objective</vt:lpstr>
      <vt:lpstr>Administrative data</vt:lpstr>
      <vt:lpstr>PowerPoint Presentation</vt:lpstr>
      <vt:lpstr>PowerPoint Presentation</vt:lpstr>
      <vt:lpstr>Contents of ATP 1-05.03 (31 January 2019)</vt:lpstr>
      <vt:lpstr>Biases</vt:lpstr>
      <vt:lpstr>Culture</vt:lpstr>
      <vt:lpstr>Defining Religion When Advising the Command </vt:lpstr>
      <vt:lpstr>Check on learning</vt:lpstr>
      <vt:lpstr>Terminal Learning Objective</vt:lpstr>
    </vt:vector>
  </TitlesOfParts>
  <Company>United States Army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OPTION 1 PRESENTATION TITLE HERE KEEP LEFT JUSTIFIED</dc:title>
  <dc:creator>brandon.r.moore</dc:creator>
  <cp:lastModifiedBy>Belton, Robert J MAJ</cp:lastModifiedBy>
  <cp:revision>351</cp:revision>
  <cp:lastPrinted>2018-11-29T18:20:50Z</cp:lastPrinted>
  <dcterms:created xsi:type="dcterms:W3CDTF">2014-02-24T15:53:02Z</dcterms:created>
  <dcterms:modified xsi:type="dcterms:W3CDTF">2020-08-05T14:24:42Z</dcterms:modified>
</cp:coreProperties>
</file>