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7" autoAdjust="0"/>
  </p:normalViewPr>
  <p:slideViewPr>
    <p:cSldViewPr snapToGrid="0">
      <p:cViewPr varScale="1">
        <p:scale>
          <a:sx n="104" d="100"/>
          <a:sy n="104" d="100"/>
        </p:scale>
        <p:origin x="114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2A71C-D4E0-4544-87DD-BE7A1D634FC4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0DCF8-EDB2-45DA-9327-CABE82C0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F6B5B-750F-439D-96A3-DA93CB7AE87A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7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304801" y="1228725"/>
            <a:ext cx="7400925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0049" y="6235123"/>
            <a:ext cx="421200" cy="421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rgbClr val="898989"/>
                </a:solidFill>
              </a:defRPr>
            </a:lvl1pPr>
          </a:lstStyle>
          <a:p>
            <a:fld id="{5F38B429-1DBC-C64E-8B1E-67AC267E4BC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008531" y="234299"/>
            <a:ext cx="584947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4587" y="6247248"/>
            <a:ext cx="7381139" cy="502433"/>
          </a:xfrm>
          <a:prstGeom prst="rect">
            <a:avLst/>
          </a:prstGeom>
        </p:spPr>
        <p:txBody>
          <a:bodyPr anchor="b"/>
          <a:lstStyle>
            <a:lvl1pPr algn="ctr">
              <a:defRPr sz="1400" i="1"/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Shaping Servant Leaders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. . . Of Unmatched Character, Competence, and Connection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2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79" y="6238568"/>
            <a:ext cx="7381139" cy="412956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Shaping Servant Leaders  . . . Of Unmatched Character, Competence, and Connection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0049" y="6235123"/>
            <a:ext cx="421200" cy="421200"/>
          </a:xfrm>
          <a:prstGeom prst="rect">
            <a:avLst/>
          </a:prstGeom>
        </p:spPr>
        <p:txBody>
          <a:bodyPr/>
          <a:lstStyle/>
          <a:p>
            <a:fld id="{A435EDAB-D8BF-47DF-AA5E-DDA38BD82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304801" y="1228725"/>
            <a:ext cx="7400925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0049" y="6235123"/>
            <a:ext cx="421200" cy="421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rgbClr val="898989"/>
                </a:solidFill>
              </a:defRPr>
            </a:lvl1pPr>
          </a:lstStyle>
          <a:p>
            <a:fld id="{5F38B429-1DBC-C64E-8B1E-67AC267E4BC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0579" y="6238568"/>
            <a:ext cx="7381139" cy="412956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Shaping Servant Leaders  . . . Of Unmatched Character, Competence, and Connection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008531" y="274640"/>
            <a:ext cx="6697196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4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3" hasCustomPrompt="1"/>
          </p:nvPr>
        </p:nvSpPr>
        <p:spPr>
          <a:xfrm>
            <a:off x="4089180" y="1218636"/>
            <a:ext cx="3619168" cy="663266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94486" y="1221611"/>
            <a:ext cx="3619168" cy="663266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92101" y="2052453"/>
            <a:ext cx="3606800" cy="3962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4089400" y="2052453"/>
            <a:ext cx="3619500" cy="3962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0049" y="6235123"/>
            <a:ext cx="421200" cy="421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rgbClr val="898989"/>
                </a:solidFill>
              </a:defRPr>
            </a:lvl1pPr>
          </a:lstStyle>
          <a:p>
            <a:fld id="{5F38B429-1DBC-C64E-8B1E-67AC267E4BC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310579" y="6238568"/>
            <a:ext cx="7381139" cy="412956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Shaping Servant Leaders  . . . Of Unmatched Character, Competence, and Connection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1008531" y="234299"/>
            <a:ext cx="6697196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310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st Page with cam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6" t="8641" r="17647" b="21541"/>
          <a:stretch/>
        </p:blipFill>
        <p:spPr>
          <a:xfrm>
            <a:off x="4347860" y="0"/>
            <a:ext cx="479614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993054" cy="23801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06338" y="2237044"/>
            <a:ext cx="7740000" cy="19800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4000" b="1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KEEP text LEFT JUSTIFIED</a:t>
            </a:r>
            <a:br>
              <a:rPr lang="en-US" dirty="0" smtClean="0"/>
            </a:br>
            <a:r>
              <a:rPr lang="en-US" dirty="0" smtClean="0"/>
              <a:t>Maximum 3 line of text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4389752"/>
            <a:ext cx="7740000" cy="13716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20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70" y="423638"/>
            <a:ext cx="817784" cy="12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1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st P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7712" y="185355"/>
            <a:ext cx="8784000" cy="6498000"/>
          </a:xfrm>
          <a:prstGeom prst="roundRect">
            <a:avLst>
              <a:gd name="adj" fmla="val 189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538163" y="49879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b="1" smtClean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06338" y="2237044"/>
            <a:ext cx="7740000" cy="19800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4000" b="1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KEEP text LEFT JUSTIFIED</a:t>
            </a:r>
            <a:br>
              <a:rPr lang="en-US" dirty="0" smtClean="0"/>
            </a:br>
            <a:r>
              <a:rPr lang="en-US" dirty="0" smtClean="0"/>
              <a:t>Maximum 3 line of text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4225557"/>
            <a:ext cx="7740000" cy="13716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20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5" y="199583"/>
            <a:ext cx="994798" cy="1187998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0049" y="6235123"/>
            <a:ext cx="421200" cy="421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rgbClr val="898989"/>
                </a:solidFill>
              </a:defRPr>
            </a:lvl1pPr>
          </a:lstStyle>
          <a:p>
            <a:fld id="{5F38B429-1DBC-C64E-8B1E-67AC267E4BC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0579" y="6238568"/>
            <a:ext cx="7381139" cy="412956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Shaping Servant Leaders  . . . Of Unmatched Character, Competence, and Connection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38" y="431778"/>
            <a:ext cx="411218" cy="62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04801" y="2286001"/>
            <a:ext cx="740092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1" y="3569975"/>
            <a:ext cx="7426325" cy="85407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0049" y="6235123"/>
            <a:ext cx="421200" cy="421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rgbClr val="898989"/>
                </a:solidFill>
              </a:defRPr>
            </a:lvl1pPr>
          </a:lstStyle>
          <a:p>
            <a:fld id="{5F38B429-1DBC-C64E-8B1E-67AC267E4BC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0579" y="6238568"/>
            <a:ext cx="7381139" cy="412956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Shaping Servant Leaders  . . . Of Unmatched Character, Competence, and Connection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1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0049" y="6235123"/>
            <a:ext cx="421200" cy="421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rgbClr val="898989"/>
                </a:solidFill>
              </a:defRPr>
            </a:lvl1pPr>
          </a:lstStyle>
          <a:p>
            <a:fld id="{5F38B429-1DBC-C64E-8B1E-67AC267E4BC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0579" y="6238568"/>
            <a:ext cx="7381139" cy="412956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Shaping Servant Leaders  . . . Of Unmatched Character, Competence, and Connection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008531" y="234299"/>
            <a:ext cx="6697196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722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0049" y="6235123"/>
            <a:ext cx="421200" cy="421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rgbClr val="898989"/>
                </a:solidFill>
              </a:defRPr>
            </a:lvl1pPr>
          </a:lstStyle>
          <a:p>
            <a:fld id="{5F38B429-1DBC-C64E-8B1E-67AC267E4BC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0579" y="6238568"/>
            <a:ext cx="7381139" cy="412956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Shaping Servant Leaders  . . . Of Unmatched Character, Competence, and Connection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6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0049" y="6235123"/>
            <a:ext cx="421200" cy="421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rgbClr val="898989"/>
                </a:solidFill>
              </a:defRPr>
            </a:lvl1pPr>
          </a:lstStyle>
          <a:p>
            <a:fld id="{5F38B429-1DBC-C64E-8B1E-67AC267E4BC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0579" y="6238568"/>
            <a:ext cx="7381139" cy="412956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Shaping Servant Leaders  . . . Of Unmatched Character, Competence, and Connection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3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304801" y="1228725"/>
            <a:ext cx="7400925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0049" y="6235123"/>
            <a:ext cx="421200" cy="421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rgbClr val="898989"/>
                </a:solidFill>
              </a:defRPr>
            </a:lvl1pPr>
          </a:lstStyle>
          <a:p>
            <a:fld id="{5F38B429-1DBC-C64E-8B1E-67AC267E4BC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0579" y="6238568"/>
            <a:ext cx="7381139" cy="412956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Shaping Servant Leaders  . . . Of Unmatched Character, Competence, and Connection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008531" y="274640"/>
            <a:ext cx="6697196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223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008530" y="234299"/>
            <a:ext cx="577327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text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1" y="1228727"/>
            <a:ext cx="74009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4799" cy="11880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0049" y="6235123"/>
            <a:ext cx="421200" cy="421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38B429-1DBC-C64E-8B1E-67AC267E4BCB}" type="slidenum">
              <a:rPr lang="en-US" altLang="en-US" b="1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4587" y="6247248"/>
            <a:ext cx="7381139" cy="502433"/>
          </a:xfrm>
          <a:prstGeom prst="rect">
            <a:avLst/>
          </a:prstGeom>
        </p:spPr>
        <p:txBody>
          <a:bodyPr anchor="b"/>
          <a:lstStyle>
            <a:lvl1pPr algn="ctr">
              <a:defRPr sz="1400" i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Shaping Servant Leaders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. . . Of Unmatched Character, Competence, and Connection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775" y="193158"/>
            <a:ext cx="530942" cy="80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7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838200" y="228600"/>
            <a:ext cx="7610856" cy="457200"/>
          </a:xfrm>
        </p:spPr>
        <p:txBody>
          <a:bodyPr/>
          <a:lstStyle/>
          <a:p>
            <a:r>
              <a:rPr lang="en-US" dirty="0" smtClean="0"/>
              <a:t>USACHCS 75</a:t>
            </a:r>
            <a:r>
              <a:rPr lang="en-US" baseline="30000" dirty="0" smtClean="0"/>
              <a:t>th</a:t>
            </a:r>
            <a:r>
              <a:rPr lang="en-US" dirty="0" smtClean="0"/>
              <a:t> anniversary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FOUR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chaplains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23875" y="6133103"/>
            <a:ext cx="8590943" cy="523220"/>
            <a:chOff x="639909" y="6228872"/>
            <a:chExt cx="7877173" cy="52322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980890" y="6589374"/>
              <a:ext cx="1536192" cy="0"/>
            </a:xfrm>
            <a:prstGeom prst="line">
              <a:avLst/>
            </a:prstGeom>
            <a:ln w="57150">
              <a:solidFill>
                <a:schemeClr val="accent1"/>
              </a:solidFill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9909" y="6593762"/>
              <a:ext cx="1536192" cy="0"/>
            </a:xfrm>
            <a:prstGeom prst="line">
              <a:avLst/>
            </a:prstGeom>
            <a:ln w="57150"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908094" y="6367482"/>
              <a:ext cx="1536192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727946" y="6369222"/>
              <a:ext cx="1536192" cy="0"/>
            </a:xfrm>
            <a:prstGeom prst="line">
              <a:avLst/>
            </a:prstGeom>
            <a:ln w="38100">
              <a:solidFill>
                <a:srgbClr val="FFC000"/>
              </a:solidFill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984541" y="6228872"/>
              <a:ext cx="5203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>
                  <a:solidFill>
                    <a:srgbClr val="000000"/>
                  </a:solidFill>
                </a:rPr>
                <a:t>Shaping </a:t>
              </a:r>
              <a:r>
                <a:rPr lang="en-US" sz="1400" b="1" i="1" dirty="0">
                  <a:solidFill>
                    <a:srgbClr val="000000"/>
                  </a:solidFill>
                </a:rPr>
                <a:t>S</a:t>
              </a:r>
              <a:r>
                <a:rPr lang="en-US" sz="1400" b="1" i="1" dirty="0">
                  <a:solidFill>
                    <a:srgbClr val="000000"/>
                  </a:solidFill>
                </a:rPr>
                <a:t>ervant Leaders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>
                  <a:solidFill>
                    <a:srgbClr val="000000"/>
                  </a:solidFill>
                </a:rPr>
                <a:t>Of Unmatched Character, Competence, and Connection</a:t>
              </a:r>
              <a:endParaRPr lang="en-US" sz="1400" b="1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3873" y="1088136"/>
            <a:ext cx="8687376" cy="73152"/>
            <a:chOff x="223873" y="1088136"/>
            <a:chExt cx="8687376" cy="7315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23873" y="1088136"/>
              <a:ext cx="8687376" cy="0"/>
            </a:xfrm>
            <a:prstGeom prst="line">
              <a:avLst/>
            </a:prstGeom>
            <a:ln w="571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3873" y="1161288"/>
              <a:ext cx="8687376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45" y="1401352"/>
            <a:ext cx="5929792" cy="435133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93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my_Enterprise_Template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tive_Army_Dual-Situ_PowerPoint_Template" id="{119FEBCA-574F-464C-BDBF-00251169DA99}" vid="{756AE2AD-0DF1-4349-A1DA-9E22D0902E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Army_Enterprise_Template</vt:lpstr>
      <vt:lpstr>USACHCS 75th anniversary the FOUR chaplains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USACHCS 75th anniversary the FOUR chaplains</dc:title>
  <dc:creator>Hofman, Peter T MAJ</dc:creator>
  <cp:lastModifiedBy>Hofman, Peter T MAJ</cp:lastModifiedBy>
  <cp:revision>1</cp:revision>
  <dcterms:created xsi:type="dcterms:W3CDTF">2018-01-29T19:45:05Z</dcterms:created>
  <dcterms:modified xsi:type="dcterms:W3CDTF">2018-01-29T19:47:52Z</dcterms:modified>
</cp:coreProperties>
</file>