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70" d="100"/>
          <a:sy n="170" d="100"/>
        </p:scale>
        <p:origin x="110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6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2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5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3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3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7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2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36CEB-26D7-42E8-82F2-971819468AF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621D-0E10-4682-B9B8-F0EA28AB2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ctnow.army.mi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5910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Development Plan (IDP)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4371"/>
            <a:ext cx="6858000" cy="41259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https://actnow.army.mil/wikis/home?lang=en-us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835457"/>
            <a:ext cx="6858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Log into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Army Career Tracker (ACT)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https://actnow.army.mil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using your CAC and signature certificates.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Under Home or Track select your supervisor.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cannot select your supervisor or if your information is incorrect, then see Human Resources for help.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Goals Management is where goals from old IDPs and goals you select in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PDM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hung.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Career Path Builder is a timeline to help visually look at the training and tasks.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Search is a way of finding (funded or fundable) classes for Army development.  Still need to check to ensure DRE CEUs.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Duty Position Search is like USA Jobs but as a wish list.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File Sharing is for working together with others.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Development Model (PDM)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which is like a wish list for goals. Goals are suggested based on your PD. 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“shop” in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PDM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at anytime without changing your IDP.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The goals will appear in IDP when you click “IDP Goal” or add when in IDP.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There are two types of goals that can be added to an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Personal Goals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Professional Goals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00150" lvl="2" indent="-285750">
              <a:buFont typeface="+mj-lt"/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Personal Goals are more free-form, and can be anything from obtaining a degree to running the Army 10 Miler.</a:t>
            </a:r>
          </a:p>
          <a:p>
            <a:pPr marL="1200150" lvl="2" indent="-285750">
              <a:buFont typeface="+mj-lt"/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Professional Goals are more structured and are from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Leader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Mentor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recommendations or from your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PDM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To create a Personal Goal, click CREATE PERSONAL GOAL at the bottom of the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page.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 popup window appears containing multiple fields to fill out.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Enter a TARGET COMPLETION DATE,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GOAL TYPE, and SUBJECT.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Leave the ACTUAL COMPLETION DATE blank for now – you can fill it in when your goal has been completed by using the functions available in Goals Management.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Make sure to check the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IDP Goal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checkbox in the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Goal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popup window in order to have access to your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goal when editing your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itself. Add an ASSOCIATED COST, if applicable. Civilian users have the option to add an ASSOCIATED COURSE/CLASS. Click on this button if you would like to associate a course, and then select the course from the available options. Finally, click SUBMIT to create your Personal Goal.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DEVELOPMENT PLAN (IDP)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under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drop down menu.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not already submitted an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or if you do not have an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in Pending Status, click on CREATE NEW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the START DATE and END DATE using the calendar functionality. You can select any length of time, but a year is normal.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Click SAVE to create and save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draft, and then click EDIT to continue with the details.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 Adding a Professional Goal is similar to creating a Personal Goal, with one major difference – clicking on the CREATE PROFESSIONAL GOAL button on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page directs you to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PDM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Navigate through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PDM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offerings until you find a desired goal, and click CREATE PROFESSIONAL GOAL on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PDM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page. This opens a popup similar to the one used to create a Personal Goal.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Again, make sure to fill out the required areas, such as TARGET COMPLETION DATE,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GOAL TYPE, and SUBJECT. Check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GOAL check box to make sure that it is available on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Track Continuous Learning Points (CLPs) by entering in the appropriate number of points associated with the Professional Goal. You may also associate a course with a Professional Goal in the same way you would with a Personal Goal.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“Associate a Course/Class” the ALMS/ATRRS normally are paid for by Army central fund.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To add Army DRE Training, click “Manually Create Goal.”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The actual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page in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is divided into two sections: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Goal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Goals can be thought of as a holding area for any goals that you marked for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by clicking the checkbox when the goal was created. 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To add a goal from Current Goals to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click the checkbox next to the goal in Current Goals, and then click the ADD GOAL TO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button. The page automatically refreshes and displays the goal in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section of the page.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All goals added to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appear in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Short Term Goals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category by default.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 order to change them to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Long Term Goals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click the checkboxes next to any goals you would like to switch, and click SWITCH GOAL TERM in the Current Goals section of the page.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This also works if you would like to select Long Term goals and switch them to Short Term; however, you cannot perform Short and Long Term switches simultaneously. First, switch all of your Short Term Goals, and then switch Long Term goals for best results.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As you build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click SAVE occasionally so that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does not time out on you. Click EDIT to work more. Click UPDATE to save changes.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have successfully entered all of your goals into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you may click the SUBMIT button at the bottom of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section of the page in order to submit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to your Leader.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Once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is in the Leader’s hands, you are not allowed to make further changes.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Your Leader reviews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and sees if the goals are appropriate and attainable for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’s time range.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To do this, Leaders navigate to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section under the Lead &amp; Manage primary navigation field.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 also receive a Reminder notification if a Subordinate has submitted an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for review.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your Leader agrees with your goals on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he or she clicks APPROVE.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your Leader does not agree with the goals listed on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he or she can recommend additional goals by clicking ADD GOALS, or CREATE RECOMMENDATION. After this, the Leader fills out the following information: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Leader has finished, he or she clicks SEND TO SUBORDINATE.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Leader wishes to reject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he or she clicks REJECT, fills out the notes section to alert you as to why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has been rejected, and then clicks CONFIRM.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has been approved, you receive a notification. 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has been rejected, you must go back to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page in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create a new one, and re-submit it to your Leader.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If your Leader suggests changes,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is returned to you. When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is returned, your Leader’s changes are highlighted. You have two choices: ACCEPT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by clicking on the checkmark, or REJECT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by clicking on the X.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have accepted or rejected your Leader’s suggestions, click PROCESS CHANGES to send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back to your Leader for re-approval. At this point, the approval process restarts, creating a dialogue between with your Leader until you can both on an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that is the best goal resource for your next year in the Army.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To track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as it is exchanged between you and your Leader, click the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IDP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WORKFLOW option in order to view a timeline of the process.</a:t>
            </a:r>
          </a:p>
        </p:txBody>
      </p:sp>
    </p:spTree>
    <p:extLst>
      <p:ext uri="{BB962C8B-B14F-4D97-AF65-F5344CB8AC3E}">
        <p14:creationId xmlns:p14="http://schemas.microsoft.com/office/powerpoint/2010/main" val="3689247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495</Words>
  <Application>Microsoft Office PowerPoint</Application>
  <PresentationFormat>Letter Paper (8.5x11 in)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Individual Development Plan (IDP) 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Development Plan (IDP)</dc:title>
  <dc:creator>Powell, Rebecca A Dr CIV USA IMCOM-Europe</dc:creator>
  <cp:lastModifiedBy>Powell, Rebecca A Dr CIV USA IMCOM-Europe</cp:lastModifiedBy>
  <cp:revision>17</cp:revision>
  <dcterms:created xsi:type="dcterms:W3CDTF">2018-07-06T09:01:52Z</dcterms:created>
  <dcterms:modified xsi:type="dcterms:W3CDTF">2018-07-09T15:41:12Z</dcterms:modified>
</cp:coreProperties>
</file>