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 id="2147483649" r:id="rId6"/>
  </p:sldMasterIdLst>
  <p:notesMasterIdLst>
    <p:notesMasterId r:id="rId21"/>
  </p:notesMasterIdLst>
  <p:sldIdLst>
    <p:sldId id="256" r:id="rId7"/>
    <p:sldId id="257" r:id="rId8"/>
    <p:sldId id="259" r:id="rId9"/>
    <p:sldId id="278" r:id="rId10"/>
    <p:sldId id="279" r:id="rId11"/>
    <p:sldId id="280" r:id="rId12"/>
    <p:sldId id="291" r:id="rId13"/>
    <p:sldId id="281" r:id="rId14"/>
    <p:sldId id="282" r:id="rId15"/>
    <p:sldId id="284" r:id="rId16"/>
    <p:sldId id="285" r:id="rId17"/>
    <p:sldId id="289" r:id="rId18"/>
    <p:sldId id="290" r:id="rId19"/>
    <p:sldId id="267" r:id="rId20"/>
  </p:sldIdLst>
  <p:sldSz cx="9144000" cy="6858000" type="screen4x3"/>
  <p:notesSz cx="6858000" cy="9294813"/>
  <p:defaultTextStyle>
    <a:defPPr>
      <a:defRPr lang="en-GB"/>
    </a:defPPr>
    <a:lvl1pPr algn="ctr" defTabSz="457200" rtl="0" eaLnBrk="0" fontAlgn="base" hangingPunct="0">
      <a:lnSpc>
        <a:spcPct val="87000"/>
      </a:lnSpc>
      <a:spcBef>
        <a:spcPct val="0"/>
      </a:spcBef>
      <a:spcAft>
        <a:spcPct val="0"/>
      </a:spcAft>
      <a:buClr>
        <a:srgbClr val="000000"/>
      </a:buClr>
      <a:buSzPct val="100000"/>
      <a:buFont typeface="Arial" charset="0"/>
      <a:defRPr kern="1200">
        <a:solidFill>
          <a:schemeClr val="bg1"/>
        </a:solidFill>
        <a:latin typeface="Arial" charset="0"/>
        <a:ea typeface="Lucida Sans Unicode" charset="0"/>
        <a:cs typeface="Lucida Sans Unicode" charset="0"/>
      </a:defRPr>
    </a:lvl1pPr>
    <a:lvl2pPr marL="457200" algn="ctr" defTabSz="457200" rtl="0" eaLnBrk="0" fontAlgn="base" hangingPunct="0">
      <a:lnSpc>
        <a:spcPct val="87000"/>
      </a:lnSpc>
      <a:spcBef>
        <a:spcPct val="0"/>
      </a:spcBef>
      <a:spcAft>
        <a:spcPct val="0"/>
      </a:spcAft>
      <a:buClr>
        <a:srgbClr val="000000"/>
      </a:buClr>
      <a:buSzPct val="100000"/>
      <a:buFont typeface="Arial" charset="0"/>
      <a:defRPr kern="1200">
        <a:solidFill>
          <a:schemeClr val="bg1"/>
        </a:solidFill>
        <a:latin typeface="Arial" charset="0"/>
        <a:ea typeface="Lucida Sans Unicode" charset="0"/>
        <a:cs typeface="Lucida Sans Unicode" charset="0"/>
      </a:defRPr>
    </a:lvl2pPr>
    <a:lvl3pPr marL="914400" algn="ctr" defTabSz="457200" rtl="0" eaLnBrk="0" fontAlgn="base" hangingPunct="0">
      <a:lnSpc>
        <a:spcPct val="87000"/>
      </a:lnSpc>
      <a:spcBef>
        <a:spcPct val="0"/>
      </a:spcBef>
      <a:spcAft>
        <a:spcPct val="0"/>
      </a:spcAft>
      <a:buClr>
        <a:srgbClr val="000000"/>
      </a:buClr>
      <a:buSzPct val="100000"/>
      <a:buFont typeface="Arial" charset="0"/>
      <a:defRPr kern="1200">
        <a:solidFill>
          <a:schemeClr val="bg1"/>
        </a:solidFill>
        <a:latin typeface="Arial" charset="0"/>
        <a:ea typeface="Lucida Sans Unicode" charset="0"/>
        <a:cs typeface="Lucida Sans Unicode" charset="0"/>
      </a:defRPr>
    </a:lvl3pPr>
    <a:lvl4pPr marL="1371600" algn="ctr" defTabSz="457200" rtl="0" eaLnBrk="0" fontAlgn="base" hangingPunct="0">
      <a:lnSpc>
        <a:spcPct val="87000"/>
      </a:lnSpc>
      <a:spcBef>
        <a:spcPct val="0"/>
      </a:spcBef>
      <a:spcAft>
        <a:spcPct val="0"/>
      </a:spcAft>
      <a:buClr>
        <a:srgbClr val="000000"/>
      </a:buClr>
      <a:buSzPct val="100000"/>
      <a:buFont typeface="Arial" charset="0"/>
      <a:defRPr kern="1200">
        <a:solidFill>
          <a:schemeClr val="bg1"/>
        </a:solidFill>
        <a:latin typeface="Arial" charset="0"/>
        <a:ea typeface="Lucida Sans Unicode" charset="0"/>
        <a:cs typeface="Lucida Sans Unicode" charset="0"/>
      </a:defRPr>
    </a:lvl4pPr>
    <a:lvl5pPr marL="1828800" algn="ctr" defTabSz="457200" rtl="0" eaLnBrk="0" fontAlgn="base" hangingPunct="0">
      <a:lnSpc>
        <a:spcPct val="87000"/>
      </a:lnSpc>
      <a:spcBef>
        <a:spcPct val="0"/>
      </a:spcBef>
      <a:spcAft>
        <a:spcPct val="0"/>
      </a:spcAft>
      <a:buClr>
        <a:srgbClr val="000000"/>
      </a:buClr>
      <a:buSzPct val="100000"/>
      <a:buFont typeface="Arial" charset="0"/>
      <a:defRPr kern="1200">
        <a:solidFill>
          <a:schemeClr val="bg1"/>
        </a:solidFill>
        <a:latin typeface="Arial" charset="0"/>
        <a:ea typeface="Lucida Sans Unicode" charset="0"/>
        <a:cs typeface="Lucida Sans Unicode" charset="0"/>
      </a:defRPr>
    </a:lvl5pPr>
    <a:lvl6pPr marL="2286000" algn="l" defTabSz="914400" rtl="0" eaLnBrk="1" latinLnBrk="0" hangingPunct="1">
      <a:defRPr kern="1200">
        <a:solidFill>
          <a:schemeClr val="bg1"/>
        </a:solidFill>
        <a:latin typeface="Arial" charset="0"/>
        <a:ea typeface="Lucida Sans Unicode" charset="0"/>
        <a:cs typeface="Lucida Sans Unicode" charset="0"/>
      </a:defRPr>
    </a:lvl6pPr>
    <a:lvl7pPr marL="2743200" algn="l" defTabSz="914400" rtl="0" eaLnBrk="1" latinLnBrk="0" hangingPunct="1">
      <a:defRPr kern="1200">
        <a:solidFill>
          <a:schemeClr val="bg1"/>
        </a:solidFill>
        <a:latin typeface="Arial" charset="0"/>
        <a:ea typeface="Lucida Sans Unicode" charset="0"/>
        <a:cs typeface="Lucida Sans Unicode" charset="0"/>
      </a:defRPr>
    </a:lvl7pPr>
    <a:lvl8pPr marL="3200400" algn="l" defTabSz="914400" rtl="0" eaLnBrk="1" latinLnBrk="0" hangingPunct="1">
      <a:defRPr kern="1200">
        <a:solidFill>
          <a:schemeClr val="bg1"/>
        </a:solidFill>
        <a:latin typeface="Arial" charset="0"/>
        <a:ea typeface="Lucida Sans Unicode" charset="0"/>
        <a:cs typeface="Lucida Sans Unicode" charset="0"/>
      </a:defRPr>
    </a:lvl8pPr>
    <a:lvl9pPr marL="3657600" algn="l" defTabSz="914400" rtl="0" eaLnBrk="1" latinLnBrk="0" hangingPunct="1">
      <a:defRPr kern="1200">
        <a:solidFill>
          <a:schemeClr val="bg1"/>
        </a:solidFill>
        <a:latin typeface="Arial" charset="0"/>
        <a:ea typeface="Lucida Sans Unicode" charset="0"/>
        <a:cs typeface="Lucida Sans Unicode"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02"/>
      </p:cViewPr>
      <p:guideLst>
        <p:guide orient="horz" pos="2160"/>
        <p:guide pos="2880"/>
      </p:guideLst>
    </p:cSldViewPr>
  </p:slideViewPr>
  <p:outlineViewPr>
    <p:cViewPr varScale="1">
      <p:scale>
        <a:sx n="170" d="200"/>
        <a:sy n="170" d="200"/>
      </p:scale>
      <p:origin x="-782" y="-86"/>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294813"/>
          </a:xfrm>
          <a:prstGeom prst="roundRect">
            <a:avLst>
              <a:gd name="adj" fmla="val 23"/>
            </a:avLst>
          </a:prstGeom>
          <a:solidFill>
            <a:srgbClr val="FFFFFF"/>
          </a:solidFill>
          <a:ln w="9525">
            <a:noFill/>
            <a:round/>
            <a:headEnd/>
            <a:tailEnd/>
          </a:ln>
          <a:effectLst/>
        </p:spPr>
        <p:txBody>
          <a:bodyPr wrap="none" anchor="ctr"/>
          <a:lstStyle/>
          <a:p>
            <a:pPr>
              <a:defRPr/>
            </a:pPr>
            <a:endParaRPr lang="en-US">
              <a:ea typeface="+mn-ea"/>
            </a:endParaRPr>
          </a:p>
        </p:txBody>
      </p:sp>
      <p:sp>
        <p:nvSpPr>
          <p:cNvPr id="3074" name="AutoShape 2"/>
          <p:cNvSpPr>
            <a:spLocks noChangeArrowheads="1"/>
          </p:cNvSpPr>
          <p:nvPr/>
        </p:nvSpPr>
        <p:spPr bwMode="auto">
          <a:xfrm>
            <a:off x="0" y="0"/>
            <a:ext cx="6858000" cy="9294813"/>
          </a:xfrm>
          <a:prstGeom prst="roundRect">
            <a:avLst>
              <a:gd name="adj" fmla="val 23"/>
            </a:avLst>
          </a:prstGeom>
          <a:solidFill>
            <a:srgbClr val="FFFFFF"/>
          </a:solidFill>
          <a:ln w="9525">
            <a:noFill/>
            <a:round/>
            <a:headEnd/>
            <a:tailEnd/>
          </a:ln>
          <a:effectLst/>
        </p:spPr>
        <p:txBody>
          <a:bodyPr wrap="none" anchor="ctr"/>
          <a:lstStyle/>
          <a:p>
            <a:pPr>
              <a:defRPr/>
            </a:pPr>
            <a:endParaRPr lang="en-US">
              <a:ea typeface="+mn-ea"/>
            </a:endParaRPr>
          </a:p>
        </p:txBody>
      </p:sp>
      <p:sp>
        <p:nvSpPr>
          <p:cNvPr id="3075" name="Text Box 3"/>
          <p:cNvSpPr txBox="1">
            <a:spLocks noChangeArrowheads="1"/>
          </p:cNvSpPr>
          <p:nvPr/>
        </p:nvSpPr>
        <p:spPr bwMode="auto">
          <a:xfrm>
            <a:off x="0" y="0"/>
            <a:ext cx="2971800" cy="463550"/>
          </a:xfrm>
          <a:prstGeom prst="rect">
            <a:avLst/>
          </a:prstGeom>
          <a:noFill/>
          <a:ln w="9525">
            <a:noFill/>
            <a:round/>
            <a:headEnd/>
            <a:tailEnd/>
          </a:ln>
          <a:effectLst/>
        </p:spPr>
        <p:txBody>
          <a:bodyPr wrap="none" anchor="ctr"/>
          <a:lstStyle/>
          <a:p>
            <a:pPr>
              <a:defRPr/>
            </a:pPr>
            <a:endParaRPr lang="en-US">
              <a:ea typeface="+mn-ea"/>
            </a:endParaRPr>
          </a:p>
        </p:txBody>
      </p:sp>
      <p:sp>
        <p:nvSpPr>
          <p:cNvPr id="3076" name="Text Box 4"/>
          <p:cNvSpPr txBox="1">
            <a:spLocks noChangeArrowheads="1"/>
          </p:cNvSpPr>
          <p:nvPr/>
        </p:nvSpPr>
        <p:spPr bwMode="auto">
          <a:xfrm>
            <a:off x="3884613" y="0"/>
            <a:ext cx="2971800" cy="463550"/>
          </a:xfrm>
          <a:prstGeom prst="rect">
            <a:avLst/>
          </a:prstGeom>
          <a:noFill/>
          <a:ln w="9525">
            <a:noFill/>
            <a:round/>
            <a:headEnd/>
            <a:tailEnd/>
          </a:ln>
          <a:effectLst/>
        </p:spPr>
        <p:txBody>
          <a:bodyPr wrap="none" anchor="ctr"/>
          <a:lstStyle/>
          <a:p>
            <a:pPr>
              <a:defRPr/>
            </a:pPr>
            <a:endParaRPr lang="en-US">
              <a:ea typeface="+mn-ea"/>
            </a:endParaRPr>
          </a:p>
        </p:txBody>
      </p:sp>
      <p:sp>
        <p:nvSpPr>
          <p:cNvPr id="17414" name="Rectangle 5"/>
          <p:cNvSpPr>
            <a:spLocks noGrp="1" noChangeArrowheads="1"/>
          </p:cNvSpPr>
          <p:nvPr>
            <p:ph type="sldImg"/>
          </p:nvPr>
        </p:nvSpPr>
        <p:spPr bwMode="auto">
          <a:xfrm>
            <a:off x="1104900" y="696913"/>
            <a:ext cx="4646613" cy="3484562"/>
          </a:xfrm>
          <a:prstGeom prst="rect">
            <a:avLst/>
          </a:prstGeom>
          <a:noFill/>
          <a:ln w="9360">
            <a:solidFill>
              <a:srgbClr val="000000"/>
            </a:solidFill>
            <a:miter lim="800000"/>
            <a:headEnd/>
            <a:tailEnd/>
          </a:ln>
        </p:spPr>
      </p:sp>
      <p:sp>
        <p:nvSpPr>
          <p:cNvPr id="3078" name="Rectangle 6"/>
          <p:cNvSpPr>
            <a:spLocks noGrp="1" noChangeArrowheads="1"/>
          </p:cNvSpPr>
          <p:nvPr>
            <p:ph type="body"/>
          </p:nvPr>
        </p:nvSpPr>
        <p:spPr bwMode="auto">
          <a:xfrm>
            <a:off x="685800" y="4416425"/>
            <a:ext cx="5483225" cy="4179888"/>
          </a:xfrm>
          <a:prstGeom prst="rect">
            <a:avLst/>
          </a:prstGeom>
          <a:noFill/>
          <a:ln w="9525">
            <a:noFill/>
            <a:round/>
            <a:headEnd/>
            <a:tailEnd/>
          </a:ln>
          <a:effectLst/>
        </p:spPr>
        <p:txBody>
          <a:bodyPr vert="horz" wrap="square" lIns="93240" tIns="46440" rIns="93240" bIns="46440" numCol="1" anchor="t" anchorCtr="0" compatLnSpc="1">
            <a:prstTxWarp prst="textNoShape">
              <a:avLst/>
            </a:prstTxWarp>
          </a:bodyPr>
          <a:lstStyle/>
          <a:p>
            <a:pPr lvl="0"/>
            <a:endParaRPr lang="en-US" noProof="0" smtClean="0"/>
          </a:p>
        </p:txBody>
      </p:sp>
      <p:sp>
        <p:nvSpPr>
          <p:cNvPr id="3079" name="Text Box 7"/>
          <p:cNvSpPr txBox="1">
            <a:spLocks noChangeArrowheads="1"/>
          </p:cNvSpPr>
          <p:nvPr/>
        </p:nvSpPr>
        <p:spPr bwMode="auto">
          <a:xfrm>
            <a:off x="0" y="8831263"/>
            <a:ext cx="2971800" cy="463550"/>
          </a:xfrm>
          <a:prstGeom prst="rect">
            <a:avLst/>
          </a:prstGeom>
          <a:noFill/>
          <a:ln w="9525">
            <a:noFill/>
            <a:round/>
            <a:headEnd/>
            <a:tailEnd/>
          </a:ln>
          <a:effectLst/>
        </p:spPr>
        <p:txBody>
          <a:bodyPr wrap="none" anchor="ctr"/>
          <a:lstStyle/>
          <a:p>
            <a:pPr>
              <a:defRPr/>
            </a:pPr>
            <a:endParaRPr lang="en-US">
              <a:ea typeface="+mn-ea"/>
            </a:endParaRPr>
          </a:p>
        </p:txBody>
      </p:sp>
      <p:sp>
        <p:nvSpPr>
          <p:cNvPr id="3080" name="Rectangle 8"/>
          <p:cNvSpPr>
            <a:spLocks noGrp="1" noChangeArrowheads="1"/>
          </p:cNvSpPr>
          <p:nvPr>
            <p:ph type="sldNum"/>
          </p:nvPr>
        </p:nvSpPr>
        <p:spPr bwMode="auto">
          <a:xfrm>
            <a:off x="3884613" y="8831263"/>
            <a:ext cx="2968625" cy="460375"/>
          </a:xfrm>
          <a:prstGeom prst="rect">
            <a:avLst/>
          </a:prstGeom>
          <a:noFill/>
          <a:ln w="9525">
            <a:noFill/>
            <a:round/>
            <a:headEnd/>
            <a:tailEnd/>
          </a:ln>
          <a:effectLst/>
        </p:spPr>
        <p:txBody>
          <a:bodyPr vert="horz" wrap="square" lIns="93240" tIns="46440" rIns="93240" bIns="46440" numCol="1" anchor="b" anchorCtr="0" compatLnSpc="1">
            <a:prstTxWarp prst="textNoShape">
              <a:avLst/>
            </a:prstTxWarp>
          </a:bodyPr>
          <a:lstStyle>
            <a:lvl1pPr algn="r" eaLnBrk="1" hangingPunct="1">
              <a:lnSpc>
                <a:spcPct val="100000"/>
              </a:lnSpc>
              <a:buFont typeface="Wingdings" charset="2"/>
              <a:buNone/>
              <a:tabLst>
                <a:tab pos="723900" algn="l"/>
                <a:tab pos="1447800" algn="l"/>
                <a:tab pos="2171700" algn="l"/>
                <a:tab pos="2895600" algn="l"/>
              </a:tabLst>
              <a:defRPr sz="1200">
                <a:solidFill>
                  <a:srgbClr val="000000"/>
                </a:solidFill>
                <a:latin typeface="Times New Roman" pitchFamily="16" charset="0"/>
                <a:ea typeface="+mn-ea"/>
              </a:defRPr>
            </a:lvl1pPr>
          </a:lstStyle>
          <a:p>
            <a:pPr>
              <a:defRPr/>
            </a:pPr>
            <a:fld id="{DACB10C6-EF23-4848-91E8-B88658D4B36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8"/>
          <p:cNvSpPr>
            <a:spLocks noGrp="1" noChangeArrowheads="1"/>
          </p:cNvSpPr>
          <p:nvPr>
            <p:ph type="sldNum" sz="quarter"/>
          </p:nvPr>
        </p:nvSpPr>
        <p:spPr>
          <a:noFill/>
        </p:spPr>
        <p:txBody>
          <a:bodyPr/>
          <a:lstStyle/>
          <a:p>
            <a:fld id="{85A6EE10-D780-420A-B411-7D7BA8A64848}" type="slidenum">
              <a:rPr lang="en-GB" smtClean="0">
                <a:latin typeface="Times New Roman" charset="0"/>
                <a:ea typeface="Lucida Sans Unicode" charset="0"/>
              </a:rPr>
              <a:pPr/>
              <a:t>1</a:t>
            </a:fld>
            <a:endParaRPr lang="en-GB" smtClean="0">
              <a:latin typeface="Times New Roman" charset="0"/>
              <a:ea typeface="Lucida Sans Unicode" charset="0"/>
            </a:endParaRPr>
          </a:p>
        </p:txBody>
      </p:sp>
      <p:sp>
        <p:nvSpPr>
          <p:cNvPr id="18435" name="Text Box 1"/>
          <p:cNvSpPr txBox="1">
            <a:spLocks noChangeArrowheads="1"/>
          </p:cNvSpPr>
          <p:nvPr/>
        </p:nvSpPr>
        <p:spPr bwMode="auto">
          <a:xfrm>
            <a:off x="3884613" y="8831263"/>
            <a:ext cx="2970212" cy="461962"/>
          </a:xfrm>
          <a:prstGeom prst="rect">
            <a:avLst/>
          </a:prstGeom>
          <a:noFill/>
          <a:ln w="9525">
            <a:noFill/>
            <a:round/>
            <a:headEnd/>
            <a:tailEnd/>
          </a:ln>
        </p:spPr>
        <p:txBody>
          <a:bodyPr lIns="93240" tIns="46440" rIns="93240" bIns="46440" anchor="b"/>
          <a:lstStyle/>
          <a:p>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0613BBF-CAC9-4474-B6DA-B1115126D205}" type="slidenum">
              <a:rPr lang="en-GB" sz="1200">
                <a:solidFill>
                  <a:srgbClr val="000000"/>
                </a:solidFill>
                <a:latin typeface="Times New Roman" charset="0"/>
              </a:rPr>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GB" sz="1200">
              <a:solidFill>
                <a:srgbClr val="000000"/>
              </a:solidFill>
              <a:latin typeface="Times New Roman" charset="0"/>
            </a:endParaRPr>
          </a:p>
        </p:txBody>
      </p:sp>
      <p:sp>
        <p:nvSpPr>
          <p:cNvPr id="18436" name="Text Box 2"/>
          <p:cNvSpPr txBox="1">
            <a:spLocks noChangeArrowheads="1"/>
          </p:cNvSpPr>
          <p:nvPr/>
        </p:nvSpPr>
        <p:spPr bwMode="auto">
          <a:xfrm>
            <a:off x="1104900" y="696913"/>
            <a:ext cx="4649788" cy="3487737"/>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8437" name="Rectangle 3"/>
          <p:cNvSpPr>
            <a:spLocks noChangeArrowheads="1"/>
          </p:cNvSpPr>
          <p:nvPr>
            <p:ph type="body"/>
          </p:nvPr>
        </p:nvSpPr>
        <p:spPr>
          <a:xfrm>
            <a:off x="685800" y="4416425"/>
            <a:ext cx="5484813" cy="4181475"/>
          </a:xfrm>
          <a:noFill/>
          <a:ln/>
        </p:spPr>
        <p:txBody>
          <a:bodyPr wrap="none" anchor="ctr"/>
          <a:lstStyle/>
          <a:p>
            <a:endParaRPr lang="en-US" smtClean="0">
              <a:latin typeface="Times New Roman" charset="0"/>
            </a:endParaRPr>
          </a:p>
        </p:txBody>
      </p:sp>
      <p:sp>
        <p:nvSpPr>
          <p:cNvPr id="18438" name="Text Box 4"/>
          <p:cNvSpPr txBox="1">
            <a:spLocks noChangeArrowheads="1"/>
          </p:cNvSpPr>
          <p:nvPr/>
        </p:nvSpPr>
        <p:spPr bwMode="auto">
          <a:xfrm>
            <a:off x="3884613" y="8831263"/>
            <a:ext cx="2971800" cy="463550"/>
          </a:xfrm>
          <a:prstGeom prst="rect">
            <a:avLst/>
          </a:prstGeom>
          <a:noFill/>
          <a:ln w="9525">
            <a:noFill/>
            <a:round/>
            <a:headEnd/>
            <a:tailEnd/>
          </a:ln>
        </p:spPr>
        <p:txBody>
          <a:bodyPr lIns="93240" tIns="46440" rIns="93240" bIns="46440" anchor="b"/>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0759570-F669-4C98-99AB-8D776888D13C}" type="slidenum">
              <a:rPr lang="en-GB" sz="12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GB" sz="12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8"/>
          <p:cNvSpPr>
            <a:spLocks noGrp="1" noChangeArrowheads="1"/>
          </p:cNvSpPr>
          <p:nvPr>
            <p:ph type="sldNum" sz="quarter"/>
          </p:nvPr>
        </p:nvSpPr>
        <p:spPr>
          <a:noFill/>
        </p:spPr>
        <p:txBody>
          <a:bodyPr/>
          <a:lstStyle/>
          <a:p>
            <a:fld id="{0A6C0F36-1AA9-4E55-A287-8953CDD9ED8F}" type="slidenum">
              <a:rPr lang="en-GB" smtClean="0">
                <a:latin typeface="Times New Roman" charset="0"/>
                <a:ea typeface="Lucida Sans Unicode" charset="0"/>
              </a:rPr>
              <a:pPr/>
              <a:t>10</a:t>
            </a:fld>
            <a:endParaRPr lang="en-GB" smtClean="0">
              <a:latin typeface="Times New Roman" charset="0"/>
              <a:ea typeface="Lucida Sans Unicode" charset="0"/>
            </a:endParaRPr>
          </a:p>
        </p:txBody>
      </p:sp>
      <p:sp>
        <p:nvSpPr>
          <p:cNvPr id="27651" name="Text Box 1"/>
          <p:cNvSpPr txBox="1">
            <a:spLocks noChangeArrowheads="1"/>
          </p:cNvSpPr>
          <p:nvPr/>
        </p:nvSpPr>
        <p:spPr bwMode="auto">
          <a:xfrm>
            <a:off x="3884613" y="8831263"/>
            <a:ext cx="2970212" cy="461962"/>
          </a:xfrm>
          <a:prstGeom prst="rect">
            <a:avLst/>
          </a:prstGeom>
          <a:noFill/>
          <a:ln w="9525">
            <a:noFill/>
            <a:round/>
            <a:headEnd/>
            <a:tailEnd/>
          </a:ln>
        </p:spPr>
        <p:txBody>
          <a:bodyPr lIns="93240" tIns="46440" rIns="93240" bIns="46440" anchor="b"/>
          <a:lstStyle/>
          <a:p>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EDD280C3-D8C5-463E-9AD7-140AB3F45E21}" type="slidenum">
              <a:rPr lang="en-GB" sz="1200">
                <a:solidFill>
                  <a:srgbClr val="000000"/>
                </a:solidFill>
                <a:latin typeface="Times New Roman" charset="0"/>
              </a:rPr>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GB" sz="1200">
              <a:solidFill>
                <a:srgbClr val="000000"/>
              </a:solidFill>
              <a:latin typeface="Times New Roman" charset="0"/>
            </a:endParaRPr>
          </a:p>
        </p:txBody>
      </p:sp>
      <p:sp>
        <p:nvSpPr>
          <p:cNvPr id="27652" name="Text Box 2"/>
          <p:cNvSpPr txBox="1">
            <a:spLocks noChangeArrowheads="1"/>
          </p:cNvSpPr>
          <p:nvPr/>
        </p:nvSpPr>
        <p:spPr bwMode="auto">
          <a:xfrm>
            <a:off x="3884613" y="8831263"/>
            <a:ext cx="2971800" cy="463550"/>
          </a:xfrm>
          <a:prstGeom prst="rect">
            <a:avLst/>
          </a:prstGeom>
          <a:noFill/>
          <a:ln w="9525">
            <a:noFill/>
            <a:round/>
            <a:headEnd/>
            <a:tailEnd/>
          </a:ln>
        </p:spPr>
        <p:txBody>
          <a:bodyPr lIns="93240" tIns="46440" rIns="93240" bIns="46440" anchor="b"/>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7C95571-2FDF-42FD-BCB6-928542EFE221}" type="slidenum">
              <a:rPr lang="en-GB" sz="12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GB" sz="1200">
              <a:solidFill>
                <a:srgbClr val="000000"/>
              </a:solidFill>
            </a:endParaRPr>
          </a:p>
        </p:txBody>
      </p:sp>
      <p:sp>
        <p:nvSpPr>
          <p:cNvPr id="27653" name="Text Box 3"/>
          <p:cNvSpPr txBox="1">
            <a:spLocks noChangeArrowheads="1"/>
          </p:cNvSpPr>
          <p:nvPr/>
        </p:nvSpPr>
        <p:spPr bwMode="auto">
          <a:xfrm>
            <a:off x="1104900" y="696913"/>
            <a:ext cx="4649788" cy="3487737"/>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7654" name="Rectangle 4"/>
          <p:cNvSpPr>
            <a:spLocks noChangeArrowheads="1"/>
          </p:cNvSpPr>
          <p:nvPr>
            <p:ph type="body"/>
          </p:nvPr>
        </p:nvSpPr>
        <p:spPr>
          <a:xfrm>
            <a:off x="685800" y="4416425"/>
            <a:ext cx="5484813" cy="4181475"/>
          </a:xfrm>
          <a:noFill/>
          <a:ln/>
        </p:spPr>
        <p:txBody>
          <a:bodyPr wrap="none" anchor="ctr"/>
          <a:lstStyle/>
          <a:p>
            <a:endParaRPr lang="en-US" smtClean="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8"/>
          <p:cNvSpPr>
            <a:spLocks noGrp="1" noChangeArrowheads="1"/>
          </p:cNvSpPr>
          <p:nvPr>
            <p:ph type="sldNum" sz="quarter"/>
          </p:nvPr>
        </p:nvSpPr>
        <p:spPr>
          <a:noFill/>
        </p:spPr>
        <p:txBody>
          <a:bodyPr/>
          <a:lstStyle/>
          <a:p>
            <a:fld id="{415A8E2F-44DD-4CEB-A7A6-0C6D8FDC244F}" type="slidenum">
              <a:rPr lang="en-GB" smtClean="0">
                <a:latin typeface="Times New Roman" charset="0"/>
                <a:ea typeface="Lucida Sans Unicode" charset="0"/>
              </a:rPr>
              <a:pPr/>
              <a:t>11</a:t>
            </a:fld>
            <a:endParaRPr lang="en-GB" smtClean="0">
              <a:latin typeface="Times New Roman" charset="0"/>
              <a:ea typeface="Lucida Sans Unicode" charset="0"/>
            </a:endParaRPr>
          </a:p>
        </p:txBody>
      </p:sp>
      <p:sp>
        <p:nvSpPr>
          <p:cNvPr id="28675" name="Text Box 1"/>
          <p:cNvSpPr txBox="1">
            <a:spLocks noChangeArrowheads="1"/>
          </p:cNvSpPr>
          <p:nvPr/>
        </p:nvSpPr>
        <p:spPr bwMode="auto">
          <a:xfrm>
            <a:off x="3884613" y="8831263"/>
            <a:ext cx="2970212" cy="461962"/>
          </a:xfrm>
          <a:prstGeom prst="rect">
            <a:avLst/>
          </a:prstGeom>
          <a:noFill/>
          <a:ln w="9525">
            <a:noFill/>
            <a:round/>
            <a:headEnd/>
            <a:tailEnd/>
          </a:ln>
        </p:spPr>
        <p:txBody>
          <a:bodyPr lIns="93240" tIns="46440" rIns="93240" bIns="46440" anchor="b"/>
          <a:lstStyle/>
          <a:p>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08AAA94-FFAA-41A0-992C-5D893A4FE8FF}" type="slidenum">
              <a:rPr lang="en-GB" sz="1200">
                <a:solidFill>
                  <a:srgbClr val="000000"/>
                </a:solidFill>
                <a:latin typeface="Times New Roman" charset="0"/>
              </a:rPr>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GB" sz="1200">
              <a:solidFill>
                <a:srgbClr val="000000"/>
              </a:solidFill>
              <a:latin typeface="Times New Roman" charset="0"/>
            </a:endParaRPr>
          </a:p>
        </p:txBody>
      </p:sp>
      <p:sp>
        <p:nvSpPr>
          <p:cNvPr id="28676" name="Text Box 2"/>
          <p:cNvSpPr txBox="1">
            <a:spLocks noChangeArrowheads="1"/>
          </p:cNvSpPr>
          <p:nvPr/>
        </p:nvSpPr>
        <p:spPr bwMode="auto">
          <a:xfrm>
            <a:off x="3884613" y="8831263"/>
            <a:ext cx="2971800" cy="463550"/>
          </a:xfrm>
          <a:prstGeom prst="rect">
            <a:avLst/>
          </a:prstGeom>
          <a:noFill/>
          <a:ln w="9525">
            <a:noFill/>
            <a:round/>
            <a:headEnd/>
            <a:tailEnd/>
          </a:ln>
        </p:spPr>
        <p:txBody>
          <a:bodyPr lIns="93240" tIns="46440" rIns="93240" bIns="46440" anchor="b"/>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BCA14B8-84E7-42D8-BF93-E53D7F0AABB6}" type="slidenum">
              <a:rPr lang="en-GB" sz="12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GB" sz="1200">
              <a:solidFill>
                <a:srgbClr val="000000"/>
              </a:solidFill>
            </a:endParaRPr>
          </a:p>
        </p:txBody>
      </p:sp>
      <p:sp>
        <p:nvSpPr>
          <p:cNvPr id="28677" name="Text Box 3"/>
          <p:cNvSpPr txBox="1">
            <a:spLocks noChangeArrowheads="1"/>
          </p:cNvSpPr>
          <p:nvPr/>
        </p:nvSpPr>
        <p:spPr bwMode="auto">
          <a:xfrm>
            <a:off x="1104900" y="696913"/>
            <a:ext cx="4649788" cy="3487737"/>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8678" name="Rectangle 4"/>
          <p:cNvSpPr>
            <a:spLocks noChangeArrowheads="1"/>
          </p:cNvSpPr>
          <p:nvPr>
            <p:ph type="body"/>
          </p:nvPr>
        </p:nvSpPr>
        <p:spPr>
          <a:xfrm>
            <a:off x="685800" y="4416425"/>
            <a:ext cx="5484813" cy="4181475"/>
          </a:xfrm>
          <a:noFill/>
          <a:ln/>
        </p:spPr>
        <p:txBody>
          <a:bodyPr wrap="none" anchor="ctr"/>
          <a:lstStyle/>
          <a:p>
            <a:endParaRPr lang="en-US" smtClean="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8"/>
          <p:cNvSpPr>
            <a:spLocks noGrp="1" noChangeArrowheads="1"/>
          </p:cNvSpPr>
          <p:nvPr>
            <p:ph type="sldNum" sz="quarter"/>
          </p:nvPr>
        </p:nvSpPr>
        <p:spPr>
          <a:noFill/>
        </p:spPr>
        <p:txBody>
          <a:bodyPr/>
          <a:lstStyle/>
          <a:p>
            <a:fld id="{73A86A8A-7853-432A-9BD8-A3F48D071A15}" type="slidenum">
              <a:rPr lang="en-GB" smtClean="0">
                <a:latin typeface="Times New Roman" charset="0"/>
                <a:ea typeface="Lucida Sans Unicode" charset="0"/>
              </a:rPr>
              <a:pPr/>
              <a:t>12</a:t>
            </a:fld>
            <a:endParaRPr lang="en-GB" smtClean="0">
              <a:latin typeface="Times New Roman" charset="0"/>
              <a:ea typeface="Lucida Sans Unicode" charset="0"/>
            </a:endParaRPr>
          </a:p>
        </p:txBody>
      </p:sp>
      <p:sp>
        <p:nvSpPr>
          <p:cNvPr id="29699" name="Text Box 1"/>
          <p:cNvSpPr txBox="1">
            <a:spLocks noChangeArrowheads="1"/>
          </p:cNvSpPr>
          <p:nvPr/>
        </p:nvSpPr>
        <p:spPr bwMode="auto">
          <a:xfrm>
            <a:off x="3884613" y="8831263"/>
            <a:ext cx="2970212" cy="461962"/>
          </a:xfrm>
          <a:prstGeom prst="rect">
            <a:avLst/>
          </a:prstGeom>
          <a:noFill/>
          <a:ln w="9525">
            <a:noFill/>
            <a:round/>
            <a:headEnd/>
            <a:tailEnd/>
          </a:ln>
        </p:spPr>
        <p:txBody>
          <a:bodyPr lIns="93240" tIns="46440" rIns="93240" bIns="46440" anchor="b"/>
          <a:lstStyle/>
          <a:p>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A04C27F-7204-4A7C-ADEC-C7DF89334CFC}" type="slidenum">
              <a:rPr lang="en-GB" sz="1200">
                <a:solidFill>
                  <a:srgbClr val="000000"/>
                </a:solidFill>
                <a:latin typeface="Times New Roman" charset="0"/>
              </a:rPr>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en-GB" sz="1200">
              <a:solidFill>
                <a:srgbClr val="000000"/>
              </a:solidFill>
              <a:latin typeface="Times New Roman" charset="0"/>
            </a:endParaRPr>
          </a:p>
        </p:txBody>
      </p:sp>
      <p:sp>
        <p:nvSpPr>
          <p:cNvPr id="29700" name="Text Box 2"/>
          <p:cNvSpPr txBox="1">
            <a:spLocks noChangeArrowheads="1"/>
          </p:cNvSpPr>
          <p:nvPr/>
        </p:nvSpPr>
        <p:spPr bwMode="auto">
          <a:xfrm>
            <a:off x="3884613" y="8831263"/>
            <a:ext cx="2971800" cy="463550"/>
          </a:xfrm>
          <a:prstGeom prst="rect">
            <a:avLst/>
          </a:prstGeom>
          <a:noFill/>
          <a:ln w="9525">
            <a:noFill/>
            <a:round/>
            <a:headEnd/>
            <a:tailEnd/>
          </a:ln>
        </p:spPr>
        <p:txBody>
          <a:bodyPr lIns="93240" tIns="46440" rIns="93240" bIns="46440" anchor="b"/>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AFB6C4D0-A20A-4589-A69E-6C3EC0E79D10}" type="slidenum">
              <a:rPr lang="en-GB" sz="12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en-GB" sz="1200">
              <a:solidFill>
                <a:srgbClr val="000000"/>
              </a:solidFill>
            </a:endParaRPr>
          </a:p>
        </p:txBody>
      </p:sp>
      <p:sp>
        <p:nvSpPr>
          <p:cNvPr id="29701" name="Text Box 3"/>
          <p:cNvSpPr txBox="1">
            <a:spLocks noChangeArrowheads="1"/>
          </p:cNvSpPr>
          <p:nvPr/>
        </p:nvSpPr>
        <p:spPr bwMode="auto">
          <a:xfrm>
            <a:off x="1104900" y="696913"/>
            <a:ext cx="4649788" cy="3487737"/>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9702" name="Rectangle 4"/>
          <p:cNvSpPr>
            <a:spLocks noChangeArrowheads="1"/>
          </p:cNvSpPr>
          <p:nvPr>
            <p:ph type="body"/>
          </p:nvPr>
        </p:nvSpPr>
        <p:spPr>
          <a:xfrm>
            <a:off x="685800" y="4416425"/>
            <a:ext cx="5484813" cy="4181475"/>
          </a:xfrm>
          <a:noFill/>
          <a:ln/>
        </p:spPr>
        <p:txBody>
          <a:bodyPr wrap="none" anchor="ctr"/>
          <a:lstStyle/>
          <a:p>
            <a:endParaRPr lang="en-US" smtClean="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8"/>
          <p:cNvSpPr>
            <a:spLocks noGrp="1" noChangeArrowheads="1"/>
          </p:cNvSpPr>
          <p:nvPr>
            <p:ph type="sldNum" sz="quarter"/>
          </p:nvPr>
        </p:nvSpPr>
        <p:spPr>
          <a:noFill/>
        </p:spPr>
        <p:txBody>
          <a:bodyPr/>
          <a:lstStyle/>
          <a:p>
            <a:fld id="{97A407CA-8D6F-4020-9135-99EEF0867DB0}" type="slidenum">
              <a:rPr lang="en-GB" smtClean="0">
                <a:latin typeface="Times New Roman" charset="0"/>
                <a:ea typeface="Lucida Sans Unicode" charset="0"/>
              </a:rPr>
              <a:pPr/>
              <a:t>13</a:t>
            </a:fld>
            <a:endParaRPr lang="en-GB" smtClean="0">
              <a:latin typeface="Times New Roman" charset="0"/>
              <a:ea typeface="Lucida Sans Unicode" charset="0"/>
            </a:endParaRPr>
          </a:p>
        </p:txBody>
      </p:sp>
      <p:sp>
        <p:nvSpPr>
          <p:cNvPr id="30723" name="Text Box 1"/>
          <p:cNvSpPr txBox="1">
            <a:spLocks noChangeArrowheads="1"/>
          </p:cNvSpPr>
          <p:nvPr/>
        </p:nvSpPr>
        <p:spPr bwMode="auto">
          <a:xfrm>
            <a:off x="3884613" y="8831263"/>
            <a:ext cx="2970212" cy="461962"/>
          </a:xfrm>
          <a:prstGeom prst="rect">
            <a:avLst/>
          </a:prstGeom>
          <a:noFill/>
          <a:ln w="9525">
            <a:noFill/>
            <a:round/>
            <a:headEnd/>
            <a:tailEnd/>
          </a:ln>
        </p:spPr>
        <p:txBody>
          <a:bodyPr lIns="93240" tIns="46440" rIns="93240" bIns="46440" anchor="b"/>
          <a:lstStyle/>
          <a:p>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875683A-701E-4464-8053-E031C5553A19}" type="slidenum">
              <a:rPr lang="en-GB" sz="1200">
                <a:solidFill>
                  <a:srgbClr val="000000"/>
                </a:solidFill>
                <a:latin typeface="Times New Roman" charset="0"/>
              </a:rPr>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a:t>
            </a:fld>
            <a:endParaRPr lang="en-GB" sz="1200">
              <a:solidFill>
                <a:srgbClr val="000000"/>
              </a:solidFill>
              <a:latin typeface="Times New Roman" charset="0"/>
            </a:endParaRPr>
          </a:p>
        </p:txBody>
      </p:sp>
      <p:sp>
        <p:nvSpPr>
          <p:cNvPr id="30724" name="Text Box 2"/>
          <p:cNvSpPr txBox="1">
            <a:spLocks noChangeArrowheads="1"/>
          </p:cNvSpPr>
          <p:nvPr/>
        </p:nvSpPr>
        <p:spPr bwMode="auto">
          <a:xfrm>
            <a:off x="3884613" y="8831263"/>
            <a:ext cx="2971800" cy="463550"/>
          </a:xfrm>
          <a:prstGeom prst="rect">
            <a:avLst/>
          </a:prstGeom>
          <a:noFill/>
          <a:ln w="9525">
            <a:noFill/>
            <a:round/>
            <a:headEnd/>
            <a:tailEnd/>
          </a:ln>
        </p:spPr>
        <p:txBody>
          <a:bodyPr lIns="93240" tIns="46440" rIns="93240" bIns="46440" anchor="b"/>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E23CA60-92C8-4C12-B5E5-ED8DBC59579F}" type="slidenum">
              <a:rPr lang="en-GB" sz="12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a:t>
            </a:fld>
            <a:endParaRPr lang="en-GB" sz="1200">
              <a:solidFill>
                <a:srgbClr val="000000"/>
              </a:solidFill>
            </a:endParaRPr>
          </a:p>
        </p:txBody>
      </p:sp>
      <p:sp>
        <p:nvSpPr>
          <p:cNvPr id="30725" name="Text Box 3"/>
          <p:cNvSpPr txBox="1">
            <a:spLocks noChangeArrowheads="1"/>
          </p:cNvSpPr>
          <p:nvPr/>
        </p:nvSpPr>
        <p:spPr bwMode="auto">
          <a:xfrm>
            <a:off x="1104900" y="696913"/>
            <a:ext cx="4649788" cy="3487737"/>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0726" name="Rectangle 4"/>
          <p:cNvSpPr>
            <a:spLocks noChangeArrowheads="1"/>
          </p:cNvSpPr>
          <p:nvPr>
            <p:ph type="body"/>
          </p:nvPr>
        </p:nvSpPr>
        <p:spPr>
          <a:xfrm>
            <a:off x="685800" y="4416425"/>
            <a:ext cx="5484813" cy="4181475"/>
          </a:xfrm>
          <a:noFill/>
          <a:ln/>
        </p:spPr>
        <p:txBody>
          <a:bodyPr wrap="none" anchor="ctr"/>
          <a:lstStyle/>
          <a:p>
            <a:endParaRPr lang="en-US" smtClean="0">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8"/>
          <p:cNvSpPr>
            <a:spLocks noGrp="1" noChangeArrowheads="1"/>
          </p:cNvSpPr>
          <p:nvPr>
            <p:ph type="sldNum" sz="quarter"/>
          </p:nvPr>
        </p:nvSpPr>
        <p:spPr>
          <a:noFill/>
        </p:spPr>
        <p:txBody>
          <a:bodyPr/>
          <a:lstStyle/>
          <a:p>
            <a:fld id="{2B0AC778-DD84-4EB0-8265-423F17184FAF}" type="slidenum">
              <a:rPr lang="en-GB" smtClean="0">
                <a:latin typeface="Times New Roman" charset="0"/>
                <a:ea typeface="Lucida Sans Unicode" charset="0"/>
              </a:rPr>
              <a:pPr/>
              <a:t>14</a:t>
            </a:fld>
            <a:endParaRPr lang="en-GB" smtClean="0">
              <a:latin typeface="Times New Roman" charset="0"/>
              <a:ea typeface="Lucida Sans Unicode" charset="0"/>
            </a:endParaRPr>
          </a:p>
        </p:txBody>
      </p:sp>
      <p:sp>
        <p:nvSpPr>
          <p:cNvPr id="31747" name="Text Box 1"/>
          <p:cNvSpPr txBox="1">
            <a:spLocks noChangeArrowheads="1"/>
          </p:cNvSpPr>
          <p:nvPr/>
        </p:nvSpPr>
        <p:spPr bwMode="auto">
          <a:xfrm>
            <a:off x="3884613" y="8831263"/>
            <a:ext cx="2970212" cy="461962"/>
          </a:xfrm>
          <a:prstGeom prst="rect">
            <a:avLst/>
          </a:prstGeom>
          <a:noFill/>
          <a:ln w="9525">
            <a:noFill/>
            <a:round/>
            <a:headEnd/>
            <a:tailEnd/>
          </a:ln>
        </p:spPr>
        <p:txBody>
          <a:bodyPr lIns="93240" tIns="46440" rIns="93240" bIns="46440" anchor="b"/>
          <a:lstStyle/>
          <a:p>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54622F3-0FAE-42C7-A8FE-6652AA555D7F}" type="slidenum">
              <a:rPr lang="en-GB" sz="1200">
                <a:solidFill>
                  <a:srgbClr val="000000"/>
                </a:solidFill>
                <a:latin typeface="Times New Roman" charset="0"/>
              </a:rPr>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14</a:t>
            </a:fld>
            <a:endParaRPr lang="en-GB" sz="1200">
              <a:solidFill>
                <a:srgbClr val="000000"/>
              </a:solidFill>
              <a:latin typeface="Times New Roman" charset="0"/>
            </a:endParaRPr>
          </a:p>
        </p:txBody>
      </p:sp>
      <p:sp>
        <p:nvSpPr>
          <p:cNvPr id="31748" name="Text Box 2"/>
          <p:cNvSpPr txBox="1">
            <a:spLocks noChangeArrowheads="1"/>
          </p:cNvSpPr>
          <p:nvPr/>
        </p:nvSpPr>
        <p:spPr bwMode="auto">
          <a:xfrm>
            <a:off x="3884613" y="8831263"/>
            <a:ext cx="2971800" cy="463550"/>
          </a:xfrm>
          <a:prstGeom prst="rect">
            <a:avLst/>
          </a:prstGeom>
          <a:noFill/>
          <a:ln w="9525">
            <a:noFill/>
            <a:round/>
            <a:headEnd/>
            <a:tailEnd/>
          </a:ln>
        </p:spPr>
        <p:txBody>
          <a:bodyPr lIns="93240" tIns="46440" rIns="93240" bIns="46440" anchor="b"/>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485B02A-94C4-44D2-B33E-0B4C9920F564}" type="slidenum">
              <a:rPr lang="en-GB" sz="12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14</a:t>
            </a:fld>
            <a:endParaRPr lang="en-GB" sz="1200">
              <a:solidFill>
                <a:srgbClr val="000000"/>
              </a:solidFill>
            </a:endParaRPr>
          </a:p>
        </p:txBody>
      </p:sp>
      <p:sp>
        <p:nvSpPr>
          <p:cNvPr id="31749" name="Text Box 3"/>
          <p:cNvSpPr txBox="1">
            <a:spLocks noChangeArrowheads="1"/>
          </p:cNvSpPr>
          <p:nvPr/>
        </p:nvSpPr>
        <p:spPr bwMode="auto">
          <a:xfrm>
            <a:off x="1104900" y="696913"/>
            <a:ext cx="4649788" cy="3487737"/>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1750" name="Rectangle 4"/>
          <p:cNvSpPr>
            <a:spLocks noChangeArrowheads="1"/>
          </p:cNvSpPr>
          <p:nvPr>
            <p:ph type="body"/>
          </p:nvPr>
        </p:nvSpPr>
        <p:spPr>
          <a:xfrm>
            <a:off x="685800" y="4416425"/>
            <a:ext cx="5484813" cy="4181475"/>
          </a:xfrm>
          <a:noFill/>
          <a:ln/>
        </p:spPr>
        <p:txBody>
          <a:bodyPr wrap="none" anchor="ctr"/>
          <a:lstStyle/>
          <a:p>
            <a:endParaRPr lang="en-US" smtClean="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8"/>
          <p:cNvSpPr>
            <a:spLocks noGrp="1" noChangeArrowheads="1"/>
          </p:cNvSpPr>
          <p:nvPr>
            <p:ph type="sldNum" sz="quarter"/>
          </p:nvPr>
        </p:nvSpPr>
        <p:spPr>
          <a:noFill/>
        </p:spPr>
        <p:txBody>
          <a:bodyPr/>
          <a:lstStyle/>
          <a:p>
            <a:fld id="{8D5E91D3-44B3-4062-842B-BC7237219029}" type="slidenum">
              <a:rPr lang="en-GB" smtClean="0">
                <a:latin typeface="Times New Roman" charset="0"/>
                <a:ea typeface="Lucida Sans Unicode" charset="0"/>
              </a:rPr>
              <a:pPr/>
              <a:t>2</a:t>
            </a:fld>
            <a:endParaRPr lang="en-GB" smtClean="0">
              <a:latin typeface="Times New Roman" charset="0"/>
              <a:ea typeface="Lucida Sans Unicode" charset="0"/>
            </a:endParaRPr>
          </a:p>
        </p:txBody>
      </p:sp>
      <p:sp>
        <p:nvSpPr>
          <p:cNvPr id="19459" name="Text Box 1"/>
          <p:cNvSpPr txBox="1">
            <a:spLocks noChangeArrowheads="1"/>
          </p:cNvSpPr>
          <p:nvPr/>
        </p:nvSpPr>
        <p:spPr bwMode="auto">
          <a:xfrm>
            <a:off x="3884613" y="8831263"/>
            <a:ext cx="2970212" cy="461962"/>
          </a:xfrm>
          <a:prstGeom prst="rect">
            <a:avLst/>
          </a:prstGeom>
          <a:noFill/>
          <a:ln w="9525">
            <a:noFill/>
            <a:round/>
            <a:headEnd/>
            <a:tailEnd/>
          </a:ln>
        </p:spPr>
        <p:txBody>
          <a:bodyPr lIns="93240" tIns="46440" rIns="93240" bIns="46440" anchor="b"/>
          <a:lstStyle/>
          <a:p>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69B5847-BD4A-4412-8345-382045A8D783}" type="slidenum">
              <a:rPr lang="en-GB" sz="1200">
                <a:solidFill>
                  <a:srgbClr val="000000"/>
                </a:solidFill>
                <a:latin typeface="Times New Roman" charset="0"/>
              </a:rPr>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GB" sz="1200">
              <a:solidFill>
                <a:srgbClr val="000000"/>
              </a:solidFill>
              <a:latin typeface="Times New Roman" charset="0"/>
            </a:endParaRPr>
          </a:p>
        </p:txBody>
      </p:sp>
      <p:sp>
        <p:nvSpPr>
          <p:cNvPr id="19460" name="Text Box 2"/>
          <p:cNvSpPr txBox="1">
            <a:spLocks noChangeArrowheads="1"/>
          </p:cNvSpPr>
          <p:nvPr/>
        </p:nvSpPr>
        <p:spPr bwMode="auto">
          <a:xfrm>
            <a:off x="3884613" y="8831263"/>
            <a:ext cx="2971800" cy="463550"/>
          </a:xfrm>
          <a:prstGeom prst="rect">
            <a:avLst/>
          </a:prstGeom>
          <a:noFill/>
          <a:ln w="9525">
            <a:noFill/>
            <a:round/>
            <a:headEnd/>
            <a:tailEnd/>
          </a:ln>
        </p:spPr>
        <p:txBody>
          <a:bodyPr lIns="93240" tIns="46440" rIns="93240" bIns="46440" anchor="b"/>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FACDC37-5EFF-4F86-ABD5-9CACC9D15050}" type="slidenum">
              <a:rPr lang="en-GB" sz="12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GB" sz="1200">
              <a:solidFill>
                <a:srgbClr val="000000"/>
              </a:solidFill>
            </a:endParaRPr>
          </a:p>
        </p:txBody>
      </p:sp>
      <p:sp>
        <p:nvSpPr>
          <p:cNvPr id="19461" name="Text Box 3"/>
          <p:cNvSpPr txBox="1">
            <a:spLocks noChangeArrowheads="1"/>
          </p:cNvSpPr>
          <p:nvPr/>
        </p:nvSpPr>
        <p:spPr bwMode="auto">
          <a:xfrm>
            <a:off x="1104900" y="696913"/>
            <a:ext cx="4649788" cy="3487737"/>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9462" name="Rectangle 4"/>
          <p:cNvSpPr>
            <a:spLocks noChangeArrowheads="1"/>
          </p:cNvSpPr>
          <p:nvPr>
            <p:ph type="body"/>
          </p:nvPr>
        </p:nvSpPr>
        <p:spPr>
          <a:xfrm>
            <a:off x="685800" y="4416425"/>
            <a:ext cx="5484813" cy="4181475"/>
          </a:xfrm>
          <a:noFill/>
          <a:ln/>
        </p:spPr>
        <p:txBody>
          <a:bodyPr wrap="none" anchor="ctr"/>
          <a:lstStyle/>
          <a:p>
            <a:endParaRPr lang="en-US" smtClean="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8"/>
          <p:cNvSpPr>
            <a:spLocks noGrp="1" noChangeArrowheads="1"/>
          </p:cNvSpPr>
          <p:nvPr>
            <p:ph type="sldNum" sz="quarter"/>
          </p:nvPr>
        </p:nvSpPr>
        <p:spPr>
          <a:noFill/>
        </p:spPr>
        <p:txBody>
          <a:bodyPr/>
          <a:lstStyle/>
          <a:p>
            <a:fld id="{3FE39DBB-0E30-4719-973D-F809A1965009}" type="slidenum">
              <a:rPr lang="en-GB" smtClean="0">
                <a:latin typeface="Times New Roman" charset="0"/>
                <a:ea typeface="Lucida Sans Unicode" charset="0"/>
              </a:rPr>
              <a:pPr/>
              <a:t>3</a:t>
            </a:fld>
            <a:endParaRPr lang="en-GB" smtClean="0">
              <a:latin typeface="Times New Roman" charset="0"/>
              <a:ea typeface="Lucida Sans Unicode" charset="0"/>
            </a:endParaRPr>
          </a:p>
        </p:txBody>
      </p:sp>
      <p:sp>
        <p:nvSpPr>
          <p:cNvPr id="20483" name="Text Box 1"/>
          <p:cNvSpPr txBox="1">
            <a:spLocks noChangeArrowheads="1"/>
          </p:cNvSpPr>
          <p:nvPr/>
        </p:nvSpPr>
        <p:spPr bwMode="auto">
          <a:xfrm>
            <a:off x="3884613" y="8831263"/>
            <a:ext cx="2970212" cy="461962"/>
          </a:xfrm>
          <a:prstGeom prst="rect">
            <a:avLst/>
          </a:prstGeom>
          <a:noFill/>
          <a:ln w="9525">
            <a:noFill/>
            <a:round/>
            <a:headEnd/>
            <a:tailEnd/>
          </a:ln>
        </p:spPr>
        <p:txBody>
          <a:bodyPr lIns="93240" tIns="46440" rIns="93240" bIns="46440" anchor="b"/>
          <a:lstStyle/>
          <a:p>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431A5B6-5EFB-4753-87B7-4D81F6D9CFAE}" type="slidenum">
              <a:rPr lang="en-GB" sz="1200">
                <a:solidFill>
                  <a:srgbClr val="000000"/>
                </a:solidFill>
                <a:latin typeface="Times New Roman" charset="0"/>
              </a:rPr>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GB" sz="1200">
              <a:solidFill>
                <a:srgbClr val="000000"/>
              </a:solidFill>
              <a:latin typeface="Times New Roman" charset="0"/>
            </a:endParaRPr>
          </a:p>
        </p:txBody>
      </p:sp>
      <p:sp>
        <p:nvSpPr>
          <p:cNvPr id="20484" name="Text Box 2"/>
          <p:cNvSpPr txBox="1">
            <a:spLocks noChangeArrowheads="1"/>
          </p:cNvSpPr>
          <p:nvPr/>
        </p:nvSpPr>
        <p:spPr bwMode="auto">
          <a:xfrm>
            <a:off x="3884613" y="8831263"/>
            <a:ext cx="2971800" cy="463550"/>
          </a:xfrm>
          <a:prstGeom prst="rect">
            <a:avLst/>
          </a:prstGeom>
          <a:noFill/>
          <a:ln w="9525">
            <a:noFill/>
            <a:round/>
            <a:headEnd/>
            <a:tailEnd/>
          </a:ln>
        </p:spPr>
        <p:txBody>
          <a:bodyPr lIns="93240" tIns="46440" rIns="93240" bIns="46440" anchor="b"/>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16172F8-FD8E-472C-B3A2-05C579125243}" type="slidenum">
              <a:rPr lang="en-GB" sz="12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GB" sz="1200">
              <a:solidFill>
                <a:srgbClr val="000000"/>
              </a:solidFill>
            </a:endParaRPr>
          </a:p>
        </p:txBody>
      </p:sp>
      <p:sp>
        <p:nvSpPr>
          <p:cNvPr id="20485" name="Text Box 3"/>
          <p:cNvSpPr txBox="1">
            <a:spLocks noChangeArrowheads="1"/>
          </p:cNvSpPr>
          <p:nvPr/>
        </p:nvSpPr>
        <p:spPr bwMode="auto">
          <a:xfrm>
            <a:off x="1104900" y="696913"/>
            <a:ext cx="4649788" cy="3487737"/>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0486" name="Rectangle 4"/>
          <p:cNvSpPr>
            <a:spLocks noChangeArrowheads="1"/>
          </p:cNvSpPr>
          <p:nvPr>
            <p:ph type="body"/>
          </p:nvPr>
        </p:nvSpPr>
        <p:spPr>
          <a:xfrm>
            <a:off x="685800" y="4416425"/>
            <a:ext cx="5484813" cy="4181475"/>
          </a:xfrm>
          <a:noFill/>
          <a:ln/>
        </p:spPr>
        <p:txBody>
          <a:bodyPr wrap="none" anchor="ctr"/>
          <a:lstStyle/>
          <a:p>
            <a:endParaRPr lang="en-US" smtClean="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8"/>
          <p:cNvSpPr>
            <a:spLocks noGrp="1" noChangeArrowheads="1"/>
          </p:cNvSpPr>
          <p:nvPr>
            <p:ph type="sldNum" sz="quarter"/>
          </p:nvPr>
        </p:nvSpPr>
        <p:spPr>
          <a:noFill/>
        </p:spPr>
        <p:txBody>
          <a:bodyPr/>
          <a:lstStyle/>
          <a:p>
            <a:fld id="{3ADC75BB-9E1A-4E02-8925-44798F179A49}" type="slidenum">
              <a:rPr lang="en-GB" smtClean="0">
                <a:latin typeface="Times New Roman" charset="0"/>
                <a:ea typeface="Lucida Sans Unicode" charset="0"/>
              </a:rPr>
              <a:pPr/>
              <a:t>4</a:t>
            </a:fld>
            <a:endParaRPr lang="en-GB" smtClean="0">
              <a:latin typeface="Times New Roman" charset="0"/>
              <a:ea typeface="Lucida Sans Unicode" charset="0"/>
            </a:endParaRPr>
          </a:p>
        </p:txBody>
      </p:sp>
      <p:sp>
        <p:nvSpPr>
          <p:cNvPr id="21507" name="Text Box 1"/>
          <p:cNvSpPr txBox="1">
            <a:spLocks noChangeArrowheads="1"/>
          </p:cNvSpPr>
          <p:nvPr/>
        </p:nvSpPr>
        <p:spPr bwMode="auto">
          <a:xfrm>
            <a:off x="3884613" y="8831263"/>
            <a:ext cx="2970212" cy="461962"/>
          </a:xfrm>
          <a:prstGeom prst="rect">
            <a:avLst/>
          </a:prstGeom>
          <a:noFill/>
          <a:ln w="9525">
            <a:noFill/>
            <a:round/>
            <a:headEnd/>
            <a:tailEnd/>
          </a:ln>
        </p:spPr>
        <p:txBody>
          <a:bodyPr lIns="93240" tIns="46440" rIns="93240" bIns="46440" anchor="b"/>
          <a:lstStyle/>
          <a:p>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6CC6D27-EC60-4ABD-BC65-30917A14E6D1}" type="slidenum">
              <a:rPr lang="en-GB" sz="1200">
                <a:solidFill>
                  <a:srgbClr val="000000"/>
                </a:solidFill>
                <a:latin typeface="Times New Roman" charset="0"/>
              </a:rPr>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GB" sz="1200">
              <a:solidFill>
                <a:srgbClr val="000000"/>
              </a:solidFill>
              <a:latin typeface="Times New Roman" charset="0"/>
            </a:endParaRPr>
          </a:p>
        </p:txBody>
      </p:sp>
      <p:sp>
        <p:nvSpPr>
          <p:cNvPr id="21508" name="Text Box 2"/>
          <p:cNvSpPr txBox="1">
            <a:spLocks noChangeArrowheads="1"/>
          </p:cNvSpPr>
          <p:nvPr/>
        </p:nvSpPr>
        <p:spPr bwMode="auto">
          <a:xfrm>
            <a:off x="3884613" y="8831263"/>
            <a:ext cx="2971800" cy="463550"/>
          </a:xfrm>
          <a:prstGeom prst="rect">
            <a:avLst/>
          </a:prstGeom>
          <a:noFill/>
          <a:ln w="9525">
            <a:noFill/>
            <a:round/>
            <a:headEnd/>
            <a:tailEnd/>
          </a:ln>
        </p:spPr>
        <p:txBody>
          <a:bodyPr lIns="93240" tIns="46440" rIns="93240" bIns="46440" anchor="b"/>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CC99C1A9-B75C-4913-8CDF-F97F5B5C1D50}" type="slidenum">
              <a:rPr lang="en-GB" sz="12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GB" sz="1200">
              <a:solidFill>
                <a:srgbClr val="000000"/>
              </a:solidFill>
            </a:endParaRPr>
          </a:p>
        </p:txBody>
      </p:sp>
      <p:sp>
        <p:nvSpPr>
          <p:cNvPr id="21509" name="Text Box 3"/>
          <p:cNvSpPr txBox="1">
            <a:spLocks noChangeArrowheads="1"/>
          </p:cNvSpPr>
          <p:nvPr/>
        </p:nvSpPr>
        <p:spPr bwMode="auto">
          <a:xfrm>
            <a:off x="1104900" y="696913"/>
            <a:ext cx="4649788" cy="3487737"/>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1510" name="Rectangle 4"/>
          <p:cNvSpPr>
            <a:spLocks noChangeArrowheads="1"/>
          </p:cNvSpPr>
          <p:nvPr>
            <p:ph type="body"/>
          </p:nvPr>
        </p:nvSpPr>
        <p:spPr>
          <a:xfrm>
            <a:off x="685800" y="4416425"/>
            <a:ext cx="5484813" cy="4181475"/>
          </a:xfrm>
          <a:noFill/>
          <a:ln/>
        </p:spPr>
        <p:txBody>
          <a:bodyPr wrap="none" anchor="ctr"/>
          <a:lstStyle/>
          <a:p>
            <a:endParaRPr lang="en-US" smtClean="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8"/>
          <p:cNvSpPr>
            <a:spLocks noGrp="1" noChangeArrowheads="1"/>
          </p:cNvSpPr>
          <p:nvPr>
            <p:ph type="sldNum" sz="quarter"/>
          </p:nvPr>
        </p:nvSpPr>
        <p:spPr>
          <a:noFill/>
        </p:spPr>
        <p:txBody>
          <a:bodyPr/>
          <a:lstStyle/>
          <a:p>
            <a:fld id="{462CFC4A-01D7-4280-BECA-03FD671ABE6D}" type="slidenum">
              <a:rPr lang="en-GB" smtClean="0">
                <a:latin typeface="Times New Roman" charset="0"/>
                <a:ea typeface="Lucida Sans Unicode" charset="0"/>
              </a:rPr>
              <a:pPr/>
              <a:t>5</a:t>
            </a:fld>
            <a:endParaRPr lang="en-GB" smtClean="0">
              <a:latin typeface="Times New Roman" charset="0"/>
              <a:ea typeface="Lucida Sans Unicode" charset="0"/>
            </a:endParaRPr>
          </a:p>
        </p:txBody>
      </p:sp>
      <p:sp>
        <p:nvSpPr>
          <p:cNvPr id="22531" name="Text Box 1"/>
          <p:cNvSpPr txBox="1">
            <a:spLocks noChangeArrowheads="1"/>
          </p:cNvSpPr>
          <p:nvPr/>
        </p:nvSpPr>
        <p:spPr bwMode="auto">
          <a:xfrm>
            <a:off x="3884613" y="8831263"/>
            <a:ext cx="2970212" cy="461962"/>
          </a:xfrm>
          <a:prstGeom prst="rect">
            <a:avLst/>
          </a:prstGeom>
          <a:noFill/>
          <a:ln w="9525">
            <a:noFill/>
            <a:round/>
            <a:headEnd/>
            <a:tailEnd/>
          </a:ln>
        </p:spPr>
        <p:txBody>
          <a:bodyPr lIns="93240" tIns="46440" rIns="93240" bIns="46440" anchor="b"/>
          <a:lstStyle/>
          <a:p>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E57EB3E-FE25-44AB-BD33-AC1D8A2412E7}" type="slidenum">
              <a:rPr lang="en-GB" sz="1200">
                <a:solidFill>
                  <a:srgbClr val="000000"/>
                </a:solidFill>
                <a:latin typeface="Times New Roman" charset="0"/>
              </a:rPr>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GB" sz="1200">
              <a:solidFill>
                <a:srgbClr val="000000"/>
              </a:solidFill>
              <a:latin typeface="Times New Roman" charset="0"/>
            </a:endParaRPr>
          </a:p>
        </p:txBody>
      </p:sp>
      <p:sp>
        <p:nvSpPr>
          <p:cNvPr id="22532" name="Text Box 2"/>
          <p:cNvSpPr txBox="1">
            <a:spLocks noChangeArrowheads="1"/>
          </p:cNvSpPr>
          <p:nvPr/>
        </p:nvSpPr>
        <p:spPr bwMode="auto">
          <a:xfrm>
            <a:off x="3884613" y="8831263"/>
            <a:ext cx="2971800" cy="463550"/>
          </a:xfrm>
          <a:prstGeom prst="rect">
            <a:avLst/>
          </a:prstGeom>
          <a:noFill/>
          <a:ln w="9525">
            <a:noFill/>
            <a:round/>
            <a:headEnd/>
            <a:tailEnd/>
          </a:ln>
        </p:spPr>
        <p:txBody>
          <a:bodyPr lIns="93240" tIns="46440" rIns="93240" bIns="46440" anchor="b"/>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3C5BF27-C50A-4F44-8CDE-21F18E3B9A32}" type="slidenum">
              <a:rPr lang="en-GB" sz="12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GB" sz="1200">
              <a:solidFill>
                <a:srgbClr val="000000"/>
              </a:solidFill>
            </a:endParaRPr>
          </a:p>
        </p:txBody>
      </p:sp>
      <p:sp>
        <p:nvSpPr>
          <p:cNvPr id="22533" name="Text Box 3"/>
          <p:cNvSpPr txBox="1">
            <a:spLocks noChangeArrowheads="1"/>
          </p:cNvSpPr>
          <p:nvPr/>
        </p:nvSpPr>
        <p:spPr bwMode="auto">
          <a:xfrm>
            <a:off x="1104900" y="696913"/>
            <a:ext cx="4649788" cy="3487737"/>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2534" name="Rectangle 4"/>
          <p:cNvSpPr>
            <a:spLocks noChangeArrowheads="1"/>
          </p:cNvSpPr>
          <p:nvPr>
            <p:ph type="body"/>
          </p:nvPr>
        </p:nvSpPr>
        <p:spPr>
          <a:xfrm>
            <a:off x="685800" y="4416425"/>
            <a:ext cx="5484813" cy="4181475"/>
          </a:xfrm>
          <a:noFill/>
          <a:ln/>
        </p:spPr>
        <p:txBody>
          <a:bodyPr wrap="none" anchor="ctr"/>
          <a:lstStyle/>
          <a:p>
            <a:endParaRPr lang="en-US" smtClean="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8"/>
          <p:cNvSpPr>
            <a:spLocks noGrp="1" noChangeArrowheads="1"/>
          </p:cNvSpPr>
          <p:nvPr>
            <p:ph type="sldNum" sz="quarter"/>
          </p:nvPr>
        </p:nvSpPr>
        <p:spPr>
          <a:noFill/>
        </p:spPr>
        <p:txBody>
          <a:bodyPr/>
          <a:lstStyle/>
          <a:p>
            <a:fld id="{3E5495C3-2E1F-4B03-A0DE-10D142163792}" type="slidenum">
              <a:rPr lang="en-GB" smtClean="0">
                <a:latin typeface="Times New Roman" charset="0"/>
                <a:ea typeface="Lucida Sans Unicode" charset="0"/>
              </a:rPr>
              <a:pPr/>
              <a:t>6</a:t>
            </a:fld>
            <a:endParaRPr lang="en-GB" smtClean="0">
              <a:latin typeface="Times New Roman" charset="0"/>
              <a:ea typeface="Lucida Sans Unicode" charset="0"/>
            </a:endParaRPr>
          </a:p>
        </p:txBody>
      </p:sp>
      <p:sp>
        <p:nvSpPr>
          <p:cNvPr id="23555" name="Text Box 1"/>
          <p:cNvSpPr txBox="1">
            <a:spLocks noChangeArrowheads="1"/>
          </p:cNvSpPr>
          <p:nvPr/>
        </p:nvSpPr>
        <p:spPr bwMode="auto">
          <a:xfrm>
            <a:off x="3884613" y="8831263"/>
            <a:ext cx="2970212" cy="461962"/>
          </a:xfrm>
          <a:prstGeom prst="rect">
            <a:avLst/>
          </a:prstGeom>
          <a:noFill/>
          <a:ln w="9525">
            <a:noFill/>
            <a:round/>
            <a:headEnd/>
            <a:tailEnd/>
          </a:ln>
        </p:spPr>
        <p:txBody>
          <a:bodyPr lIns="93240" tIns="46440" rIns="93240" bIns="46440" anchor="b"/>
          <a:lstStyle/>
          <a:p>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F3D0960-3785-473F-B574-7AF81A03AB6C}" type="slidenum">
              <a:rPr lang="en-GB" sz="1200">
                <a:solidFill>
                  <a:srgbClr val="000000"/>
                </a:solidFill>
                <a:latin typeface="Times New Roman" charset="0"/>
              </a:rPr>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6</a:t>
            </a:fld>
            <a:endParaRPr lang="en-GB" sz="1200">
              <a:solidFill>
                <a:srgbClr val="000000"/>
              </a:solidFill>
              <a:latin typeface="Times New Roman" charset="0"/>
            </a:endParaRPr>
          </a:p>
        </p:txBody>
      </p:sp>
      <p:sp>
        <p:nvSpPr>
          <p:cNvPr id="23556" name="Text Box 2"/>
          <p:cNvSpPr txBox="1">
            <a:spLocks noChangeArrowheads="1"/>
          </p:cNvSpPr>
          <p:nvPr/>
        </p:nvSpPr>
        <p:spPr bwMode="auto">
          <a:xfrm>
            <a:off x="3884613" y="8831263"/>
            <a:ext cx="2971800" cy="463550"/>
          </a:xfrm>
          <a:prstGeom prst="rect">
            <a:avLst/>
          </a:prstGeom>
          <a:noFill/>
          <a:ln w="9525">
            <a:noFill/>
            <a:round/>
            <a:headEnd/>
            <a:tailEnd/>
          </a:ln>
        </p:spPr>
        <p:txBody>
          <a:bodyPr lIns="93240" tIns="46440" rIns="93240" bIns="46440" anchor="b"/>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5205704-633C-4045-8047-20F1E1301C76}" type="slidenum">
              <a:rPr lang="en-GB" sz="12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6</a:t>
            </a:fld>
            <a:endParaRPr lang="en-GB" sz="1200">
              <a:solidFill>
                <a:srgbClr val="000000"/>
              </a:solidFill>
            </a:endParaRPr>
          </a:p>
        </p:txBody>
      </p:sp>
      <p:sp>
        <p:nvSpPr>
          <p:cNvPr id="23557" name="Text Box 3"/>
          <p:cNvSpPr txBox="1">
            <a:spLocks noChangeArrowheads="1"/>
          </p:cNvSpPr>
          <p:nvPr/>
        </p:nvSpPr>
        <p:spPr bwMode="auto">
          <a:xfrm>
            <a:off x="1104900" y="696913"/>
            <a:ext cx="4649788" cy="3487737"/>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3558" name="Rectangle 4"/>
          <p:cNvSpPr>
            <a:spLocks noChangeArrowheads="1"/>
          </p:cNvSpPr>
          <p:nvPr>
            <p:ph type="body"/>
          </p:nvPr>
        </p:nvSpPr>
        <p:spPr>
          <a:xfrm>
            <a:off x="685800" y="4416425"/>
            <a:ext cx="5484813" cy="4181475"/>
          </a:xfrm>
          <a:noFill/>
          <a:ln/>
        </p:spPr>
        <p:txBody>
          <a:bodyPr wrap="none" anchor="ctr"/>
          <a:lstStyle/>
          <a:p>
            <a:endParaRPr lang="en-US" smtClean="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8"/>
          <p:cNvSpPr>
            <a:spLocks noGrp="1" noChangeArrowheads="1"/>
          </p:cNvSpPr>
          <p:nvPr>
            <p:ph type="sldNum" sz="quarter"/>
          </p:nvPr>
        </p:nvSpPr>
        <p:spPr>
          <a:noFill/>
        </p:spPr>
        <p:txBody>
          <a:bodyPr/>
          <a:lstStyle/>
          <a:p>
            <a:fld id="{60944B44-CCCC-4F56-99CC-2BBFDAB7BDB2}" type="slidenum">
              <a:rPr lang="en-GB" smtClean="0">
                <a:latin typeface="Times New Roman" charset="0"/>
                <a:ea typeface="Lucida Sans Unicode" charset="0"/>
              </a:rPr>
              <a:pPr/>
              <a:t>7</a:t>
            </a:fld>
            <a:endParaRPr lang="en-GB" smtClean="0">
              <a:latin typeface="Times New Roman" charset="0"/>
              <a:ea typeface="Lucida Sans Unicode" charset="0"/>
            </a:endParaRPr>
          </a:p>
        </p:txBody>
      </p:sp>
      <p:sp>
        <p:nvSpPr>
          <p:cNvPr id="24579" name="Text Box 1"/>
          <p:cNvSpPr txBox="1">
            <a:spLocks noChangeArrowheads="1"/>
          </p:cNvSpPr>
          <p:nvPr/>
        </p:nvSpPr>
        <p:spPr bwMode="auto">
          <a:xfrm>
            <a:off x="3884613" y="8831263"/>
            <a:ext cx="2970212" cy="461962"/>
          </a:xfrm>
          <a:prstGeom prst="rect">
            <a:avLst/>
          </a:prstGeom>
          <a:noFill/>
          <a:ln w="9525">
            <a:noFill/>
            <a:round/>
            <a:headEnd/>
            <a:tailEnd/>
          </a:ln>
        </p:spPr>
        <p:txBody>
          <a:bodyPr lIns="93240" tIns="46440" rIns="93240" bIns="46440" anchor="b"/>
          <a:lstStyle/>
          <a:p>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C3A2134E-81EE-4768-93E1-31F5205E5342}" type="slidenum">
              <a:rPr lang="en-GB" sz="1200">
                <a:solidFill>
                  <a:srgbClr val="000000"/>
                </a:solidFill>
                <a:latin typeface="Times New Roman" charset="0"/>
              </a:rPr>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GB" sz="1200">
              <a:solidFill>
                <a:srgbClr val="000000"/>
              </a:solidFill>
              <a:latin typeface="Times New Roman" charset="0"/>
            </a:endParaRPr>
          </a:p>
        </p:txBody>
      </p:sp>
      <p:sp>
        <p:nvSpPr>
          <p:cNvPr id="24580" name="Text Box 2"/>
          <p:cNvSpPr txBox="1">
            <a:spLocks noChangeArrowheads="1"/>
          </p:cNvSpPr>
          <p:nvPr/>
        </p:nvSpPr>
        <p:spPr bwMode="auto">
          <a:xfrm>
            <a:off x="3884613" y="8831263"/>
            <a:ext cx="2971800" cy="463550"/>
          </a:xfrm>
          <a:prstGeom prst="rect">
            <a:avLst/>
          </a:prstGeom>
          <a:noFill/>
          <a:ln w="9525">
            <a:noFill/>
            <a:round/>
            <a:headEnd/>
            <a:tailEnd/>
          </a:ln>
        </p:spPr>
        <p:txBody>
          <a:bodyPr lIns="93240" tIns="46440" rIns="93240" bIns="46440" anchor="b"/>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2338FB5-484A-47B2-8E96-C8BE3365476E}" type="slidenum">
              <a:rPr lang="en-GB" sz="12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GB" sz="1200">
              <a:solidFill>
                <a:srgbClr val="000000"/>
              </a:solidFill>
            </a:endParaRPr>
          </a:p>
        </p:txBody>
      </p:sp>
      <p:sp>
        <p:nvSpPr>
          <p:cNvPr id="24581" name="Text Box 3"/>
          <p:cNvSpPr txBox="1">
            <a:spLocks noChangeArrowheads="1"/>
          </p:cNvSpPr>
          <p:nvPr/>
        </p:nvSpPr>
        <p:spPr bwMode="auto">
          <a:xfrm>
            <a:off x="1104900" y="696913"/>
            <a:ext cx="4649788" cy="3487737"/>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4582" name="Rectangle 4"/>
          <p:cNvSpPr>
            <a:spLocks noChangeArrowheads="1"/>
          </p:cNvSpPr>
          <p:nvPr>
            <p:ph type="body"/>
          </p:nvPr>
        </p:nvSpPr>
        <p:spPr>
          <a:xfrm>
            <a:off x="685800" y="4416425"/>
            <a:ext cx="5484813" cy="4181475"/>
          </a:xfrm>
          <a:noFill/>
          <a:ln/>
        </p:spPr>
        <p:txBody>
          <a:bodyPr wrap="none" anchor="ctr"/>
          <a:lstStyle/>
          <a:p>
            <a:endParaRPr lang="en-US" smtClean="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8"/>
          <p:cNvSpPr>
            <a:spLocks noGrp="1" noChangeArrowheads="1"/>
          </p:cNvSpPr>
          <p:nvPr>
            <p:ph type="sldNum" sz="quarter"/>
          </p:nvPr>
        </p:nvSpPr>
        <p:spPr>
          <a:noFill/>
        </p:spPr>
        <p:txBody>
          <a:bodyPr/>
          <a:lstStyle/>
          <a:p>
            <a:fld id="{DBCD7A87-DAEA-427D-A964-B02E63271341}" type="slidenum">
              <a:rPr lang="en-GB" smtClean="0">
                <a:latin typeface="Times New Roman" charset="0"/>
                <a:ea typeface="Lucida Sans Unicode" charset="0"/>
              </a:rPr>
              <a:pPr/>
              <a:t>8</a:t>
            </a:fld>
            <a:endParaRPr lang="en-GB" smtClean="0">
              <a:latin typeface="Times New Roman" charset="0"/>
              <a:ea typeface="Lucida Sans Unicode" charset="0"/>
            </a:endParaRPr>
          </a:p>
        </p:txBody>
      </p:sp>
      <p:sp>
        <p:nvSpPr>
          <p:cNvPr id="25603" name="Text Box 1"/>
          <p:cNvSpPr txBox="1">
            <a:spLocks noChangeArrowheads="1"/>
          </p:cNvSpPr>
          <p:nvPr/>
        </p:nvSpPr>
        <p:spPr bwMode="auto">
          <a:xfrm>
            <a:off x="3884613" y="8831263"/>
            <a:ext cx="2970212" cy="461962"/>
          </a:xfrm>
          <a:prstGeom prst="rect">
            <a:avLst/>
          </a:prstGeom>
          <a:noFill/>
          <a:ln w="9525">
            <a:noFill/>
            <a:round/>
            <a:headEnd/>
            <a:tailEnd/>
          </a:ln>
        </p:spPr>
        <p:txBody>
          <a:bodyPr lIns="93240" tIns="46440" rIns="93240" bIns="46440" anchor="b"/>
          <a:lstStyle/>
          <a:p>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AD7538CE-D4F2-4408-B1E9-1625AC81771D}" type="slidenum">
              <a:rPr lang="en-GB" sz="1200">
                <a:solidFill>
                  <a:srgbClr val="000000"/>
                </a:solidFill>
                <a:latin typeface="Times New Roman" charset="0"/>
              </a:rPr>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GB" sz="1200">
              <a:solidFill>
                <a:srgbClr val="000000"/>
              </a:solidFill>
              <a:latin typeface="Times New Roman" charset="0"/>
            </a:endParaRPr>
          </a:p>
        </p:txBody>
      </p:sp>
      <p:sp>
        <p:nvSpPr>
          <p:cNvPr id="25604" name="Text Box 2"/>
          <p:cNvSpPr txBox="1">
            <a:spLocks noChangeArrowheads="1"/>
          </p:cNvSpPr>
          <p:nvPr/>
        </p:nvSpPr>
        <p:spPr bwMode="auto">
          <a:xfrm>
            <a:off x="3884613" y="8831263"/>
            <a:ext cx="2971800" cy="463550"/>
          </a:xfrm>
          <a:prstGeom prst="rect">
            <a:avLst/>
          </a:prstGeom>
          <a:noFill/>
          <a:ln w="9525">
            <a:noFill/>
            <a:round/>
            <a:headEnd/>
            <a:tailEnd/>
          </a:ln>
        </p:spPr>
        <p:txBody>
          <a:bodyPr lIns="93240" tIns="46440" rIns="93240" bIns="46440" anchor="b"/>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E557062-92DB-4680-AAB7-D69089004847}" type="slidenum">
              <a:rPr lang="en-GB" sz="12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GB" sz="1200">
              <a:solidFill>
                <a:srgbClr val="000000"/>
              </a:solidFill>
            </a:endParaRPr>
          </a:p>
        </p:txBody>
      </p:sp>
      <p:sp>
        <p:nvSpPr>
          <p:cNvPr id="25605" name="Text Box 3"/>
          <p:cNvSpPr txBox="1">
            <a:spLocks noChangeArrowheads="1"/>
          </p:cNvSpPr>
          <p:nvPr/>
        </p:nvSpPr>
        <p:spPr bwMode="auto">
          <a:xfrm>
            <a:off x="1104900" y="696913"/>
            <a:ext cx="4649788" cy="3487737"/>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5606" name="Rectangle 4"/>
          <p:cNvSpPr>
            <a:spLocks noChangeArrowheads="1"/>
          </p:cNvSpPr>
          <p:nvPr>
            <p:ph type="body"/>
          </p:nvPr>
        </p:nvSpPr>
        <p:spPr>
          <a:xfrm>
            <a:off x="685800" y="4416425"/>
            <a:ext cx="5484813" cy="4181475"/>
          </a:xfrm>
          <a:noFill/>
          <a:ln/>
        </p:spPr>
        <p:txBody>
          <a:bodyPr wrap="none" anchor="ctr"/>
          <a:lstStyle/>
          <a:p>
            <a:endParaRPr lang="en-US" smtClean="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8"/>
          <p:cNvSpPr>
            <a:spLocks noGrp="1" noChangeArrowheads="1"/>
          </p:cNvSpPr>
          <p:nvPr>
            <p:ph type="sldNum" sz="quarter"/>
          </p:nvPr>
        </p:nvSpPr>
        <p:spPr>
          <a:noFill/>
        </p:spPr>
        <p:txBody>
          <a:bodyPr/>
          <a:lstStyle/>
          <a:p>
            <a:fld id="{A3ADD7D1-8F7F-4501-B907-98E9A6D9F387}" type="slidenum">
              <a:rPr lang="en-GB" smtClean="0">
                <a:latin typeface="Times New Roman" charset="0"/>
                <a:ea typeface="Lucida Sans Unicode" charset="0"/>
              </a:rPr>
              <a:pPr/>
              <a:t>9</a:t>
            </a:fld>
            <a:endParaRPr lang="en-GB" smtClean="0">
              <a:latin typeface="Times New Roman" charset="0"/>
              <a:ea typeface="Lucida Sans Unicode" charset="0"/>
            </a:endParaRPr>
          </a:p>
        </p:txBody>
      </p:sp>
      <p:sp>
        <p:nvSpPr>
          <p:cNvPr id="26627" name="Text Box 1"/>
          <p:cNvSpPr txBox="1">
            <a:spLocks noChangeArrowheads="1"/>
          </p:cNvSpPr>
          <p:nvPr/>
        </p:nvSpPr>
        <p:spPr bwMode="auto">
          <a:xfrm>
            <a:off x="3884613" y="8831263"/>
            <a:ext cx="2970212" cy="461962"/>
          </a:xfrm>
          <a:prstGeom prst="rect">
            <a:avLst/>
          </a:prstGeom>
          <a:noFill/>
          <a:ln w="9525">
            <a:noFill/>
            <a:round/>
            <a:headEnd/>
            <a:tailEnd/>
          </a:ln>
        </p:spPr>
        <p:txBody>
          <a:bodyPr lIns="93240" tIns="46440" rIns="93240" bIns="46440" anchor="b"/>
          <a:lstStyle/>
          <a:p>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538168C-5CB0-4838-BC9E-CAEF89957D27}" type="slidenum">
              <a:rPr lang="en-GB" sz="1200">
                <a:solidFill>
                  <a:srgbClr val="000000"/>
                </a:solidFill>
                <a:latin typeface="Times New Roman" charset="0"/>
              </a:rPr>
              <a:pPr algn="r" eaLnBrk="1" hangingPunct="1">
                <a:lnSpc>
                  <a:spcPct val="100000"/>
                </a:lnSpc>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GB" sz="1200">
              <a:solidFill>
                <a:srgbClr val="000000"/>
              </a:solidFill>
              <a:latin typeface="Times New Roman" charset="0"/>
            </a:endParaRPr>
          </a:p>
        </p:txBody>
      </p:sp>
      <p:sp>
        <p:nvSpPr>
          <p:cNvPr id="26628" name="Text Box 2"/>
          <p:cNvSpPr txBox="1">
            <a:spLocks noChangeArrowheads="1"/>
          </p:cNvSpPr>
          <p:nvPr/>
        </p:nvSpPr>
        <p:spPr bwMode="auto">
          <a:xfrm>
            <a:off x="3884613" y="8831263"/>
            <a:ext cx="2971800" cy="463550"/>
          </a:xfrm>
          <a:prstGeom prst="rect">
            <a:avLst/>
          </a:prstGeom>
          <a:noFill/>
          <a:ln w="9525">
            <a:noFill/>
            <a:round/>
            <a:headEnd/>
            <a:tailEnd/>
          </a:ln>
        </p:spPr>
        <p:txBody>
          <a:bodyPr lIns="93240" tIns="46440" rIns="93240" bIns="46440" anchor="b"/>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933F7C2-2761-4F94-9A1E-700E96068B6C}" type="slidenum">
              <a:rPr lang="en-GB" sz="12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GB" sz="1200">
              <a:solidFill>
                <a:srgbClr val="000000"/>
              </a:solidFill>
            </a:endParaRPr>
          </a:p>
        </p:txBody>
      </p:sp>
      <p:sp>
        <p:nvSpPr>
          <p:cNvPr id="26629" name="Text Box 3"/>
          <p:cNvSpPr txBox="1">
            <a:spLocks noChangeArrowheads="1"/>
          </p:cNvSpPr>
          <p:nvPr/>
        </p:nvSpPr>
        <p:spPr bwMode="auto">
          <a:xfrm>
            <a:off x="1104900" y="696913"/>
            <a:ext cx="4649788" cy="3487737"/>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6630" name="Rectangle 4"/>
          <p:cNvSpPr>
            <a:spLocks noChangeArrowheads="1"/>
          </p:cNvSpPr>
          <p:nvPr>
            <p:ph type="body"/>
          </p:nvPr>
        </p:nvSpPr>
        <p:spPr>
          <a:xfrm>
            <a:off x="685800" y="4416425"/>
            <a:ext cx="5484813" cy="4181475"/>
          </a:xfrm>
          <a:noFill/>
          <a:ln/>
        </p:spPr>
        <p:txBody>
          <a:bodyPr wrap="none" anchor="ctr"/>
          <a:lstStyle/>
          <a:p>
            <a:endParaRPr lang="en-US"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sldNum" idx="10"/>
          </p:nvPr>
        </p:nvSpPr>
        <p:spPr>
          <a:ln/>
        </p:spPr>
        <p:txBody>
          <a:bodyPr/>
          <a:lstStyle>
            <a:lvl1pPr>
              <a:defRPr/>
            </a:lvl1pPr>
          </a:lstStyle>
          <a:p>
            <a:pPr>
              <a:defRPr/>
            </a:pPr>
            <a:fld id="{F63B5071-6E15-4EA9-9053-85065A94539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idx="10"/>
          </p:nvPr>
        </p:nvSpPr>
        <p:spPr>
          <a:ln/>
        </p:spPr>
        <p:txBody>
          <a:bodyPr/>
          <a:lstStyle>
            <a:lvl1pPr>
              <a:defRPr/>
            </a:lvl1pPr>
          </a:lstStyle>
          <a:p>
            <a:pPr>
              <a:defRPr/>
            </a:pPr>
            <a:fld id="{CE63A619-027A-45CA-B401-551A3AC83E0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5913" y="1435100"/>
            <a:ext cx="2054225" cy="44465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8475" y="1435100"/>
            <a:ext cx="6015038" cy="4446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idx="10"/>
          </p:nvPr>
        </p:nvSpPr>
        <p:spPr>
          <a:ln/>
        </p:spPr>
        <p:txBody>
          <a:bodyPr/>
          <a:lstStyle>
            <a:lvl1pPr>
              <a:defRPr/>
            </a:lvl1pPr>
          </a:lstStyle>
          <a:p>
            <a:pPr>
              <a:defRPr/>
            </a:pPr>
            <a:fld id="{1D4627FB-4DB0-435E-ADDF-311501A8E6BA}"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idx="10"/>
          </p:nvPr>
        </p:nvSpPr>
        <p:spPr>
          <a:ln/>
        </p:spPr>
        <p:txBody>
          <a:bodyPr/>
          <a:lstStyle>
            <a:lvl1pPr>
              <a:defRPr/>
            </a:lvl1pPr>
          </a:lstStyle>
          <a:p>
            <a:pPr>
              <a:defRPr/>
            </a:pPr>
            <a:fld id="{728AA0FA-0AEC-4ED1-B1E9-A380D7729FC8}"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47800"/>
            <a:ext cx="2057400" cy="4678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47800"/>
            <a:ext cx="6019800" cy="46783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idx="10"/>
          </p:nvPr>
        </p:nvSpPr>
        <p:spPr>
          <a:ln/>
        </p:spPr>
        <p:txBody>
          <a:bodyPr/>
          <a:lstStyle>
            <a:lvl1pPr>
              <a:defRPr/>
            </a:lvl1pPr>
          </a:lstStyle>
          <a:p>
            <a:pPr>
              <a:defRPr/>
            </a:pPr>
            <a:fld id="{8383B680-76D2-4C08-853D-C0FD9EED14E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19138" y="2098675"/>
            <a:ext cx="3924300" cy="3783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95838" y="2098675"/>
            <a:ext cx="3924300" cy="3783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idx="10"/>
          </p:nvPr>
        </p:nvSpPr>
        <p:spPr>
          <a:ln/>
        </p:spPr>
        <p:txBody>
          <a:bodyPr/>
          <a:lstStyle>
            <a:lvl1pPr>
              <a:defRPr/>
            </a:lvl1pPr>
          </a:lstStyle>
          <a:p>
            <a:pPr>
              <a:defRPr/>
            </a:pPr>
            <a:fld id="{BADAFEFE-AD1D-44B6-A82D-65D6CA48C26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idx="10"/>
          </p:nvPr>
        </p:nvSpPr>
        <p:spPr>
          <a:ln/>
        </p:spPr>
        <p:txBody>
          <a:bodyPr/>
          <a:lstStyle>
            <a:lvl1pPr>
              <a:defRPr/>
            </a:lvl1pPr>
          </a:lstStyle>
          <a:p>
            <a:pPr>
              <a:defRPr/>
            </a:pPr>
            <a:fld id="{892A1FA0-C359-4B1F-9526-A13D9F31706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idx="10"/>
          </p:nvPr>
        </p:nvSpPr>
        <p:spPr>
          <a:ln/>
        </p:spPr>
        <p:txBody>
          <a:bodyPr/>
          <a:lstStyle>
            <a:lvl1pPr>
              <a:defRPr/>
            </a:lvl1pPr>
          </a:lstStyle>
          <a:p>
            <a:pPr>
              <a:defRPr/>
            </a:pPr>
            <a:fld id="{D967DB63-1ADE-4EF9-BE97-96D7144355B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idx="10"/>
          </p:nvPr>
        </p:nvSpPr>
        <p:spPr>
          <a:ln/>
        </p:spPr>
        <p:txBody>
          <a:bodyPr/>
          <a:lstStyle>
            <a:lvl1pPr>
              <a:defRPr/>
            </a:lvl1pPr>
          </a:lstStyle>
          <a:p>
            <a:pPr>
              <a:defRPr/>
            </a:pPr>
            <a:fld id="{569AED86-3B63-4C33-93EB-C40A5DCB319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idx="10"/>
          </p:nvPr>
        </p:nvSpPr>
        <p:spPr>
          <a:ln/>
        </p:spPr>
        <p:txBody>
          <a:bodyPr/>
          <a:lstStyle>
            <a:lvl1pPr>
              <a:defRPr/>
            </a:lvl1pPr>
          </a:lstStyle>
          <a:p>
            <a:pPr>
              <a:defRPr/>
            </a:pPr>
            <a:fld id="{79B6A633-ADA5-4E3A-BC45-0C43DFF995F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idx="10"/>
          </p:nvPr>
        </p:nvSpPr>
        <p:spPr>
          <a:ln/>
        </p:spPr>
        <p:txBody>
          <a:bodyPr/>
          <a:lstStyle>
            <a:lvl1pPr>
              <a:defRPr/>
            </a:lvl1pPr>
          </a:lstStyle>
          <a:p>
            <a:pPr>
              <a:defRPr/>
            </a:pPr>
            <a:fld id="{3D482BA2-C746-41FE-B78D-5A73EF308F4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719138" y="2098675"/>
            <a:ext cx="8001000" cy="378301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Line 2"/>
          <p:cNvSpPr>
            <a:spLocks noChangeShapeType="1"/>
          </p:cNvSpPr>
          <p:nvPr/>
        </p:nvSpPr>
        <p:spPr bwMode="auto">
          <a:xfrm>
            <a:off x="171450" y="1828800"/>
            <a:ext cx="8972550" cy="1588"/>
          </a:xfrm>
          <a:prstGeom prst="line">
            <a:avLst/>
          </a:prstGeom>
          <a:noFill/>
          <a:ln w="9525">
            <a:noFill/>
            <a:round/>
            <a:headEnd/>
            <a:tailEnd/>
          </a:ln>
          <a:effectLst/>
        </p:spPr>
        <p:txBody>
          <a:bodyPr/>
          <a:lstStyle/>
          <a:p>
            <a:pPr>
              <a:defRPr/>
            </a:pPr>
            <a:endParaRPr lang="en-US">
              <a:ea typeface="+mn-ea"/>
            </a:endParaRPr>
          </a:p>
        </p:txBody>
      </p:sp>
      <p:sp>
        <p:nvSpPr>
          <p:cNvPr id="1028" name="Rectangle 3"/>
          <p:cNvSpPr>
            <a:spLocks noGrp="1" noChangeArrowheads="1"/>
          </p:cNvSpPr>
          <p:nvPr>
            <p:ph type="title"/>
          </p:nvPr>
        </p:nvSpPr>
        <p:spPr bwMode="auto">
          <a:xfrm>
            <a:off x="498475" y="1435100"/>
            <a:ext cx="3762375" cy="700088"/>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3" name="Rectangle 4"/>
          <p:cNvSpPr>
            <a:spLocks noGrp="1" noChangeArrowheads="1"/>
          </p:cNvSpPr>
          <p:nvPr>
            <p:ph type="sldNum"/>
          </p:nvPr>
        </p:nvSpPr>
        <p:spPr bwMode="auto">
          <a:xfrm>
            <a:off x="4271963" y="6464300"/>
            <a:ext cx="603250" cy="2444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ea typeface="+mn-ea"/>
              </a:defRPr>
            </a:lvl1pPr>
          </a:lstStyle>
          <a:p>
            <a:pPr>
              <a:defRPr/>
            </a:pPr>
            <a:fld id="{558D9693-F56A-445C-BBF4-4B381819C643}" type="slidenum">
              <a:rPr lang="en-GB"/>
              <a:pPr>
                <a:defRPr/>
              </a:pPr>
              <a:t>‹#›</a:t>
            </a:fld>
            <a:endParaRPr lang="en-GB"/>
          </a:p>
        </p:txBody>
      </p:sp>
      <p:sp>
        <p:nvSpPr>
          <p:cNvPr id="1029" name="Line 5"/>
          <p:cNvSpPr>
            <a:spLocks noChangeShapeType="1"/>
          </p:cNvSpPr>
          <p:nvPr/>
        </p:nvSpPr>
        <p:spPr bwMode="auto">
          <a:xfrm>
            <a:off x="2133600" y="6604000"/>
            <a:ext cx="2057400" cy="1588"/>
          </a:xfrm>
          <a:prstGeom prst="line">
            <a:avLst/>
          </a:prstGeom>
          <a:noFill/>
          <a:ln w="9360">
            <a:solidFill>
              <a:srgbClr val="000000"/>
            </a:solidFill>
            <a:miter lim="800000"/>
            <a:headEnd/>
            <a:tailEnd/>
          </a:ln>
          <a:effectLst/>
        </p:spPr>
        <p:txBody>
          <a:bodyPr/>
          <a:lstStyle/>
          <a:p>
            <a:pPr>
              <a:defRPr/>
            </a:pPr>
            <a:endParaRPr lang="en-US">
              <a:ea typeface="+mn-ea"/>
            </a:endParaRPr>
          </a:p>
        </p:txBody>
      </p:sp>
      <p:sp>
        <p:nvSpPr>
          <p:cNvPr id="1030" name="Line 6"/>
          <p:cNvSpPr>
            <a:spLocks noChangeShapeType="1"/>
          </p:cNvSpPr>
          <p:nvPr/>
        </p:nvSpPr>
        <p:spPr bwMode="auto">
          <a:xfrm>
            <a:off x="4892675" y="6604000"/>
            <a:ext cx="2057400" cy="1588"/>
          </a:xfrm>
          <a:prstGeom prst="line">
            <a:avLst/>
          </a:prstGeom>
          <a:noFill/>
          <a:ln w="9360">
            <a:solidFill>
              <a:srgbClr val="000000"/>
            </a:solidFill>
            <a:miter lim="800000"/>
            <a:headEnd/>
            <a:tailEnd/>
          </a:ln>
          <a:effectLst/>
        </p:spPr>
        <p:txBody>
          <a:bodyPr/>
          <a:lstStyle/>
          <a:p>
            <a:pPr>
              <a:defRPr/>
            </a:pPr>
            <a:endParaRPr lang="en-US">
              <a:ea typeface="+mn-ea"/>
            </a:endParaRPr>
          </a:p>
        </p:txBody>
      </p:sp>
      <p:pic>
        <p:nvPicPr>
          <p:cNvPr id="1032" name="Picture 7"/>
          <p:cNvPicPr>
            <a:picLocks noChangeAspect="1" noChangeArrowheads="1"/>
          </p:cNvPicPr>
          <p:nvPr/>
        </p:nvPicPr>
        <p:blipFill>
          <a:blip r:embed="rId14" cstate="print">
            <a:lum bright="10000"/>
          </a:blip>
          <a:srcRect/>
          <a:stretch>
            <a:fillRect/>
          </a:stretch>
        </p:blipFill>
        <p:spPr bwMode="auto">
          <a:xfrm>
            <a:off x="277813" y="152400"/>
            <a:ext cx="941387" cy="1146175"/>
          </a:xfrm>
          <a:prstGeom prst="rect">
            <a:avLst/>
          </a:prstGeom>
          <a:noFill/>
          <a:ln w="9525">
            <a:noFill/>
            <a:round/>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57200" rtl="0" eaLnBrk="0" fontAlgn="base" hangingPunct="0">
        <a:lnSpc>
          <a:spcPct val="98000"/>
        </a:lnSpc>
        <a:spcBef>
          <a:spcPct val="0"/>
        </a:spcBef>
        <a:spcAft>
          <a:spcPct val="0"/>
        </a:spcAft>
        <a:buClr>
          <a:srgbClr val="808080"/>
        </a:buClr>
        <a:buSzPct val="100000"/>
        <a:buFont typeface="Century Gothic" pitchFamily="32" charset="0"/>
        <a:defRPr sz="2000" b="1">
          <a:solidFill>
            <a:srgbClr val="808080"/>
          </a:solidFill>
          <a:latin typeface="+mj-lt"/>
          <a:ea typeface="Lucida Sans Unicode" charset="0"/>
          <a:cs typeface="+mj-cs"/>
        </a:defRPr>
      </a:lvl1pPr>
      <a:lvl2pPr algn="l" defTabSz="457200" rtl="0" eaLnBrk="0" fontAlgn="base" hangingPunct="0">
        <a:lnSpc>
          <a:spcPct val="98000"/>
        </a:lnSpc>
        <a:spcBef>
          <a:spcPct val="0"/>
        </a:spcBef>
        <a:spcAft>
          <a:spcPct val="0"/>
        </a:spcAft>
        <a:buClr>
          <a:srgbClr val="808080"/>
        </a:buClr>
        <a:buSzPct val="100000"/>
        <a:buFont typeface="Century Gothic" pitchFamily="32" charset="0"/>
        <a:defRPr sz="2000" b="1">
          <a:solidFill>
            <a:srgbClr val="808080"/>
          </a:solidFill>
          <a:latin typeface="Century Gothic" pitchFamily="32" charset="0"/>
          <a:ea typeface="Lucida Sans Unicode" charset="0"/>
          <a:cs typeface="Lucida Sans Unicode" charset="0"/>
        </a:defRPr>
      </a:lvl2pPr>
      <a:lvl3pPr algn="l" defTabSz="457200" rtl="0" eaLnBrk="0" fontAlgn="base" hangingPunct="0">
        <a:lnSpc>
          <a:spcPct val="98000"/>
        </a:lnSpc>
        <a:spcBef>
          <a:spcPct val="0"/>
        </a:spcBef>
        <a:spcAft>
          <a:spcPct val="0"/>
        </a:spcAft>
        <a:buClr>
          <a:srgbClr val="808080"/>
        </a:buClr>
        <a:buSzPct val="100000"/>
        <a:buFont typeface="Century Gothic" pitchFamily="32" charset="0"/>
        <a:defRPr sz="2000" b="1">
          <a:solidFill>
            <a:srgbClr val="808080"/>
          </a:solidFill>
          <a:latin typeface="Century Gothic" pitchFamily="32" charset="0"/>
          <a:ea typeface="Lucida Sans Unicode" charset="0"/>
          <a:cs typeface="Lucida Sans Unicode" charset="0"/>
        </a:defRPr>
      </a:lvl3pPr>
      <a:lvl4pPr algn="l" defTabSz="457200" rtl="0" eaLnBrk="0" fontAlgn="base" hangingPunct="0">
        <a:lnSpc>
          <a:spcPct val="98000"/>
        </a:lnSpc>
        <a:spcBef>
          <a:spcPct val="0"/>
        </a:spcBef>
        <a:spcAft>
          <a:spcPct val="0"/>
        </a:spcAft>
        <a:buClr>
          <a:srgbClr val="808080"/>
        </a:buClr>
        <a:buSzPct val="100000"/>
        <a:buFont typeface="Century Gothic" pitchFamily="32" charset="0"/>
        <a:defRPr sz="2000" b="1">
          <a:solidFill>
            <a:srgbClr val="808080"/>
          </a:solidFill>
          <a:latin typeface="Century Gothic" pitchFamily="32" charset="0"/>
          <a:ea typeface="Lucida Sans Unicode" charset="0"/>
          <a:cs typeface="Lucida Sans Unicode" charset="0"/>
        </a:defRPr>
      </a:lvl4pPr>
      <a:lvl5pPr algn="l" defTabSz="457200" rtl="0" eaLnBrk="0" fontAlgn="base" hangingPunct="0">
        <a:lnSpc>
          <a:spcPct val="98000"/>
        </a:lnSpc>
        <a:spcBef>
          <a:spcPct val="0"/>
        </a:spcBef>
        <a:spcAft>
          <a:spcPct val="0"/>
        </a:spcAft>
        <a:buClr>
          <a:srgbClr val="808080"/>
        </a:buClr>
        <a:buSzPct val="100000"/>
        <a:buFont typeface="Century Gothic" pitchFamily="32" charset="0"/>
        <a:defRPr sz="2000" b="1">
          <a:solidFill>
            <a:srgbClr val="808080"/>
          </a:solidFill>
          <a:latin typeface="Century Gothic" pitchFamily="32" charset="0"/>
          <a:ea typeface="Lucida Sans Unicode" charset="0"/>
          <a:cs typeface="Lucida Sans Unicode" charset="0"/>
        </a:defRPr>
      </a:lvl5pPr>
      <a:lvl6pPr marL="457200" algn="l" defTabSz="457200" rtl="0" eaLnBrk="0" fontAlgn="base" hangingPunct="0">
        <a:lnSpc>
          <a:spcPct val="98000"/>
        </a:lnSpc>
        <a:spcBef>
          <a:spcPct val="0"/>
        </a:spcBef>
        <a:spcAft>
          <a:spcPct val="0"/>
        </a:spcAft>
        <a:buClr>
          <a:srgbClr val="808080"/>
        </a:buClr>
        <a:buSzPct val="100000"/>
        <a:buFont typeface="Century Gothic" pitchFamily="32" charset="0"/>
        <a:defRPr sz="2000" b="1">
          <a:solidFill>
            <a:srgbClr val="808080"/>
          </a:solidFill>
          <a:latin typeface="Century Gothic" pitchFamily="32" charset="0"/>
          <a:cs typeface="Lucida Sans Unicode" charset="0"/>
        </a:defRPr>
      </a:lvl6pPr>
      <a:lvl7pPr marL="914400" algn="l" defTabSz="457200" rtl="0" eaLnBrk="0" fontAlgn="base" hangingPunct="0">
        <a:lnSpc>
          <a:spcPct val="98000"/>
        </a:lnSpc>
        <a:spcBef>
          <a:spcPct val="0"/>
        </a:spcBef>
        <a:spcAft>
          <a:spcPct val="0"/>
        </a:spcAft>
        <a:buClr>
          <a:srgbClr val="808080"/>
        </a:buClr>
        <a:buSzPct val="100000"/>
        <a:buFont typeface="Century Gothic" pitchFamily="32" charset="0"/>
        <a:defRPr sz="2000" b="1">
          <a:solidFill>
            <a:srgbClr val="808080"/>
          </a:solidFill>
          <a:latin typeface="Century Gothic" pitchFamily="32" charset="0"/>
          <a:cs typeface="Lucida Sans Unicode" charset="0"/>
        </a:defRPr>
      </a:lvl7pPr>
      <a:lvl8pPr marL="1371600" algn="l" defTabSz="457200" rtl="0" eaLnBrk="0" fontAlgn="base" hangingPunct="0">
        <a:lnSpc>
          <a:spcPct val="98000"/>
        </a:lnSpc>
        <a:spcBef>
          <a:spcPct val="0"/>
        </a:spcBef>
        <a:spcAft>
          <a:spcPct val="0"/>
        </a:spcAft>
        <a:buClr>
          <a:srgbClr val="808080"/>
        </a:buClr>
        <a:buSzPct val="100000"/>
        <a:buFont typeface="Century Gothic" pitchFamily="32" charset="0"/>
        <a:defRPr sz="2000" b="1">
          <a:solidFill>
            <a:srgbClr val="808080"/>
          </a:solidFill>
          <a:latin typeface="Century Gothic" pitchFamily="32" charset="0"/>
          <a:cs typeface="Lucida Sans Unicode" charset="0"/>
        </a:defRPr>
      </a:lvl8pPr>
      <a:lvl9pPr marL="1828800" algn="l" defTabSz="457200" rtl="0" eaLnBrk="0" fontAlgn="base" hangingPunct="0">
        <a:lnSpc>
          <a:spcPct val="98000"/>
        </a:lnSpc>
        <a:spcBef>
          <a:spcPct val="0"/>
        </a:spcBef>
        <a:spcAft>
          <a:spcPct val="0"/>
        </a:spcAft>
        <a:buClr>
          <a:srgbClr val="808080"/>
        </a:buClr>
        <a:buSzPct val="100000"/>
        <a:buFont typeface="Century Gothic" pitchFamily="32" charset="0"/>
        <a:defRPr sz="2000" b="1">
          <a:solidFill>
            <a:srgbClr val="808080"/>
          </a:solidFill>
          <a:latin typeface="Century Gothic" pitchFamily="32" charset="0"/>
          <a:cs typeface="Lucida Sans Unicode" charset="0"/>
        </a:defRPr>
      </a:lvl9pPr>
    </p:titleStyle>
    <p:bodyStyle>
      <a:lvl1pPr marL="228600" indent="-228600" algn="l" defTabSz="457200" rtl="0" eaLnBrk="0" fontAlgn="base" hangingPunct="0">
        <a:lnSpc>
          <a:spcPct val="131000"/>
        </a:lnSpc>
        <a:spcBef>
          <a:spcPts val="400"/>
        </a:spcBef>
        <a:spcAft>
          <a:spcPct val="0"/>
        </a:spcAft>
        <a:buClr>
          <a:srgbClr val="808080"/>
        </a:buClr>
        <a:buSzPct val="60000"/>
        <a:buFont typeface="Arial" charset="0"/>
        <a:buBlip>
          <a:blip r:embed="rId15"/>
        </a:buBlip>
        <a:defRPr sz="1600" b="1">
          <a:solidFill>
            <a:srgbClr val="808080"/>
          </a:solidFill>
          <a:latin typeface="+mn-lt"/>
          <a:ea typeface="Lucida Sans Unicode" charset="0"/>
          <a:cs typeface="+mn-cs"/>
        </a:defRPr>
      </a:lvl1pPr>
      <a:lvl2pPr marL="625475" indent="-168275" algn="l" defTabSz="457200" rtl="0" eaLnBrk="0" fontAlgn="base" hangingPunct="0">
        <a:lnSpc>
          <a:spcPct val="131000"/>
        </a:lnSpc>
        <a:spcBef>
          <a:spcPts val="400"/>
        </a:spcBef>
        <a:spcAft>
          <a:spcPct val="0"/>
        </a:spcAft>
        <a:buClr>
          <a:srgbClr val="808080"/>
        </a:buClr>
        <a:buSzPct val="60000"/>
        <a:buFont typeface="Arial" charset="0"/>
        <a:buChar char="•"/>
        <a:defRPr sz="1600">
          <a:solidFill>
            <a:srgbClr val="808080"/>
          </a:solidFill>
          <a:latin typeface="+mn-lt"/>
          <a:ea typeface="Lucida Sans Unicode" charset="0"/>
          <a:cs typeface="+mn-cs"/>
        </a:defRPr>
      </a:lvl2pPr>
      <a:lvl3pPr marL="1143000" indent="-228600" algn="l" defTabSz="457200" rtl="0" eaLnBrk="0" fontAlgn="base" hangingPunct="0">
        <a:lnSpc>
          <a:spcPct val="131000"/>
        </a:lnSpc>
        <a:spcBef>
          <a:spcPts val="400"/>
        </a:spcBef>
        <a:spcAft>
          <a:spcPct val="0"/>
        </a:spcAft>
        <a:buClr>
          <a:srgbClr val="808080"/>
        </a:buClr>
        <a:buSzPct val="100000"/>
        <a:buFont typeface="Arial" charset="0"/>
        <a:buChar char="•"/>
        <a:defRPr sz="1600">
          <a:solidFill>
            <a:srgbClr val="808080"/>
          </a:solidFill>
          <a:latin typeface="+mn-lt"/>
          <a:ea typeface="Lucida Sans Unicode" charset="0"/>
          <a:cs typeface="+mn-cs"/>
        </a:defRPr>
      </a:lvl3pPr>
      <a:lvl4pPr marL="1600200" indent="-228600" algn="l" defTabSz="457200" rtl="0" eaLnBrk="0" fontAlgn="base" hangingPunct="0">
        <a:lnSpc>
          <a:spcPct val="131000"/>
        </a:lnSpc>
        <a:spcBef>
          <a:spcPts val="400"/>
        </a:spcBef>
        <a:spcAft>
          <a:spcPct val="0"/>
        </a:spcAft>
        <a:buClr>
          <a:srgbClr val="808080"/>
        </a:buClr>
        <a:buSzPct val="100000"/>
        <a:buFont typeface="Arial" charset="0"/>
        <a:buChar char="–"/>
        <a:defRPr sz="1600">
          <a:solidFill>
            <a:srgbClr val="808080"/>
          </a:solidFill>
          <a:latin typeface="+mn-lt"/>
          <a:ea typeface="Lucida Sans Unicode" charset="0"/>
          <a:cs typeface="+mn-cs"/>
        </a:defRPr>
      </a:lvl4pPr>
      <a:lvl5pPr marL="2057400" indent="-228600" algn="l" defTabSz="457200" rtl="0" eaLnBrk="0" fontAlgn="base" hangingPunct="0">
        <a:lnSpc>
          <a:spcPct val="131000"/>
        </a:lnSpc>
        <a:spcBef>
          <a:spcPts val="400"/>
        </a:spcBef>
        <a:spcAft>
          <a:spcPct val="0"/>
        </a:spcAft>
        <a:buClr>
          <a:srgbClr val="808080"/>
        </a:buClr>
        <a:buSzPct val="100000"/>
        <a:buFont typeface="Arial" charset="0"/>
        <a:buChar char="»"/>
        <a:defRPr sz="1600">
          <a:solidFill>
            <a:srgbClr val="808080"/>
          </a:solidFill>
          <a:latin typeface="+mn-lt"/>
          <a:ea typeface="Lucida Sans Unicode" charset="0"/>
          <a:cs typeface="+mn-cs"/>
        </a:defRPr>
      </a:lvl5pPr>
      <a:lvl6pPr marL="2514600" indent="-228600" algn="l" defTabSz="457200" rtl="0" eaLnBrk="0" fontAlgn="base" hangingPunct="0">
        <a:lnSpc>
          <a:spcPct val="131000"/>
        </a:lnSpc>
        <a:spcBef>
          <a:spcPts val="400"/>
        </a:spcBef>
        <a:spcAft>
          <a:spcPct val="0"/>
        </a:spcAft>
        <a:buClr>
          <a:srgbClr val="808080"/>
        </a:buClr>
        <a:buSzPct val="100000"/>
        <a:buFont typeface="Arial" charset="0"/>
        <a:buChar char="»"/>
        <a:defRPr sz="1600">
          <a:solidFill>
            <a:srgbClr val="808080"/>
          </a:solidFill>
          <a:latin typeface="+mn-lt"/>
          <a:cs typeface="+mn-cs"/>
        </a:defRPr>
      </a:lvl6pPr>
      <a:lvl7pPr marL="2971800" indent="-228600" algn="l" defTabSz="457200" rtl="0" eaLnBrk="0" fontAlgn="base" hangingPunct="0">
        <a:lnSpc>
          <a:spcPct val="131000"/>
        </a:lnSpc>
        <a:spcBef>
          <a:spcPts val="400"/>
        </a:spcBef>
        <a:spcAft>
          <a:spcPct val="0"/>
        </a:spcAft>
        <a:buClr>
          <a:srgbClr val="808080"/>
        </a:buClr>
        <a:buSzPct val="100000"/>
        <a:buFont typeface="Arial" charset="0"/>
        <a:buChar char="»"/>
        <a:defRPr sz="1600">
          <a:solidFill>
            <a:srgbClr val="808080"/>
          </a:solidFill>
          <a:latin typeface="+mn-lt"/>
          <a:cs typeface="+mn-cs"/>
        </a:defRPr>
      </a:lvl7pPr>
      <a:lvl8pPr marL="3429000" indent="-228600" algn="l" defTabSz="457200" rtl="0" eaLnBrk="0" fontAlgn="base" hangingPunct="0">
        <a:lnSpc>
          <a:spcPct val="131000"/>
        </a:lnSpc>
        <a:spcBef>
          <a:spcPts val="400"/>
        </a:spcBef>
        <a:spcAft>
          <a:spcPct val="0"/>
        </a:spcAft>
        <a:buClr>
          <a:srgbClr val="808080"/>
        </a:buClr>
        <a:buSzPct val="100000"/>
        <a:buFont typeface="Arial" charset="0"/>
        <a:buChar char="»"/>
        <a:defRPr sz="1600">
          <a:solidFill>
            <a:srgbClr val="808080"/>
          </a:solidFill>
          <a:latin typeface="+mn-lt"/>
          <a:cs typeface="+mn-cs"/>
        </a:defRPr>
      </a:lvl8pPr>
      <a:lvl9pPr marL="3886200" indent="-228600" algn="l" defTabSz="457200" rtl="0" eaLnBrk="0" fontAlgn="base" hangingPunct="0">
        <a:lnSpc>
          <a:spcPct val="131000"/>
        </a:lnSpc>
        <a:spcBef>
          <a:spcPts val="400"/>
        </a:spcBef>
        <a:spcAft>
          <a:spcPct val="0"/>
        </a:spcAft>
        <a:buClr>
          <a:srgbClr val="808080"/>
        </a:buClr>
        <a:buSzPct val="100000"/>
        <a:buFont typeface="Arial" charset="0"/>
        <a:buChar char="»"/>
        <a:defRPr sz="1600">
          <a:solidFill>
            <a:srgbClr val="80808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3" cstate="print">
            <a:lum bright="36000" contrast="-42000"/>
          </a:blip>
          <a:srcRect/>
          <a:stretch>
            <a:fillRect/>
          </a:stretch>
        </p:blipFill>
        <p:spPr bwMode="auto">
          <a:xfrm>
            <a:off x="0" y="0"/>
            <a:ext cx="1962150" cy="6858000"/>
          </a:xfrm>
          <a:prstGeom prst="rect">
            <a:avLst/>
          </a:prstGeom>
          <a:noFill/>
          <a:ln w="9525">
            <a:noFill/>
            <a:round/>
            <a:headEnd/>
            <a:tailEnd/>
          </a:ln>
        </p:spPr>
      </p:pic>
      <p:sp>
        <p:nvSpPr>
          <p:cNvPr id="2051" name="Rectangle 2"/>
          <p:cNvSpPr>
            <a:spLocks noGrp="1" noChangeArrowheads="1"/>
          </p:cNvSpPr>
          <p:nvPr>
            <p:ph type="title"/>
          </p:nvPr>
        </p:nvSpPr>
        <p:spPr bwMode="auto">
          <a:xfrm>
            <a:off x="1447800" y="1447800"/>
            <a:ext cx="7085013" cy="89852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0" fontAlgn="base" hangingPunct="0">
        <a:lnSpc>
          <a:spcPct val="87000"/>
        </a:lnSpc>
        <a:spcBef>
          <a:spcPct val="0"/>
        </a:spcBef>
        <a:spcAft>
          <a:spcPct val="0"/>
        </a:spcAft>
        <a:buClr>
          <a:srgbClr val="006600"/>
        </a:buClr>
        <a:buSzPct val="100000"/>
        <a:buFont typeface="Arial" charset="0"/>
        <a:defRPr sz="3200">
          <a:solidFill>
            <a:srgbClr val="404040"/>
          </a:solidFill>
          <a:latin typeface="+mj-lt"/>
          <a:ea typeface="Lucida Sans Unicode" charset="0"/>
          <a:cs typeface="+mj-cs"/>
        </a:defRPr>
      </a:lvl1pPr>
      <a:lvl2pPr algn="l" defTabSz="457200" rtl="0" eaLnBrk="0" fontAlgn="base" hangingPunct="0">
        <a:lnSpc>
          <a:spcPct val="87000"/>
        </a:lnSpc>
        <a:spcBef>
          <a:spcPct val="0"/>
        </a:spcBef>
        <a:spcAft>
          <a:spcPct val="0"/>
        </a:spcAft>
        <a:buClr>
          <a:srgbClr val="006600"/>
        </a:buClr>
        <a:buSzPct val="100000"/>
        <a:buFont typeface="Arial" charset="0"/>
        <a:defRPr sz="3200">
          <a:solidFill>
            <a:srgbClr val="404040"/>
          </a:solidFill>
          <a:latin typeface="Arial" charset="0"/>
          <a:ea typeface="Lucida Sans Unicode" charset="0"/>
          <a:cs typeface="Lucida Sans Unicode" charset="0"/>
        </a:defRPr>
      </a:lvl2pPr>
      <a:lvl3pPr algn="l" defTabSz="457200" rtl="0" eaLnBrk="0" fontAlgn="base" hangingPunct="0">
        <a:lnSpc>
          <a:spcPct val="87000"/>
        </a:lnSpc>
        <a:spcBef>
          <a:spcPct val="0"/>
        </a:spcBef>
        <a:spcAft>
          <a:spcPct val="0"/>
        </a:spcAft>
        <a:buClr>
          <a:srgbClr val="006600"/>
        </a:buClr>
        <a:buSzPct val="100000"/>
        <a:buFont typeface="Arial" charset="0"/>
        <a:defRPr sz="3200">
          <a:solidFill>
            <a:srgbClr val="404040"/>
          </a:solidFill>
          <a:latin typeface="Arial" charset="0"/>
          <a:ea typeface="Lucida Sans Unicode" charset="0"/>
          <a:cs typeface="Lucida Sans Unicode" charset="0"/>
        </a:defRPr>
      </a:lvl3pPr>
      <a:lvl4pPr algn="l" defTabSz="457200" rtl="0" eaLnBrk="0" fontAlgn="base" hangingPunct="0">
        <a:lnSpc>
          <a:spcPct val="87000"/>
        </a:lnSpc>
        <a:spcBef>
          <a:spcPct val="0"/>
        </a:spcBef>
        <a:spcAft>
          <a:spcPct val="0"/>
        </a:spcAft>
        <a:buClr>
          <a:srgbClr val="006600"/>
        </a:buClr>
        <a:buSzPct val="100000"/>
        <a:buFont typeface="Arial" charset="0"/>
        <a:defRPr sz="3200">
          <a:solidFill>
            <a:srgbClr val="404040"/>
          </a:solidFill>
          <a:latin typeface="Arial" charset="0"/>
          <a:ea typeface="Lucida Sans Unicode" charset="0"/>
          <a:cs typeface="Lucida Sans Unicode" charset="0"/>
        </a:defRPr>
      </a:lvl4pPr>
      <a:lvl5pPr algn="l" defTabSz="457200" rtl="0" eaLnBrk="0" fontAlgn="base" hangingPunct="0">
        <a:lnSpc>
          <a:spcPct val="87000"/>
        </a:lnSpc>
        <a:spcBef>
          <a:spcPct val="0"/>
        </a:spcBef>
        <a:spcAft>
          <a:spcPct val="0"/>
        </a:spcAft>
        <a:buClr>
          <a:srgbClr val="006600"/>
        </a:buClr>
        <a:buSzPct val="100000"/>
        <a:buFont typeface="Arial" charset="0"/>
        <a:defRPr sz="3200">
          <a:solidFill>
            <a:srgbClr val="404040"/>
          </a:solidFill>
          <a:latin typeface="Arial" charset="0"/>
          <a:ea typeface="Lucida Sans Unicode" charset="0"/>
          <a:cs typeface="Lucida Sans Unicode" charset="0"/>
        </a:defRPr>
      </a:lvl5pPr>
      <a:lvl6pPr marL="457200" algn="l" defTabSz="457200" rtl="0" eaLnBrk="0" fontAlgn="base" hangingPunct="0">
        <a:lnSpc>
          <a:spcPct val="87000"/>
        </a:lnSpc>
        <a:spcBef>
          <a:spcPct val="0"/>
        </a:spcBef>
        <a:spcAft>
          <a:spcPct val="0"/>
        </a:spcAft>
        <a:buClr>
          <a:srgbClr val="006600"/>
        </a:buClr>
        <a:buSzPct val="100000"/>
        <a:buFont typeface="Arial" charset="0"/>
        <a:defRPr sz="3200">
          <a:solidFill>
            <a:srgbClr val="404040"/>
          </a:solidFill>
          <a:latin typeface="Arial" charset="0"/>
          <a:cs typeface="Lucida Sans Unicode" charset="0"/>
        </a:defRPr>
      </a:lvl6pPr>
      <a:lvl7pPr marL="914400" algn="l" defTabSz="457200" rtl="0" eaLnBrk="0" fontAlgn="base" hangingPunct="0">
        <a:lnSpc>
          <a:spcPct val="87000"/>
        </a:lnSpc>
        <a:spcBef>
          <a:spcPct val="0"/>
        </a:spcBef>
        <a:spcAft>
          <a:spcPct val="0"/>
        </a:spcAft>
        <a:buClr>
          <a:srgbClr val="006600"/>
        </a:buClr>
        <a:buSzPct val="100000"/>
        <a:buFont typeface="Arial" charset="0"/>
        <a:defRPr sz="3200">
          <a:solidFill>
            <a:srgbClr val="404040"/>
          </a:solidFill>
          <a:latin typeface="Arial" charset="0"/>
          <a:cs typeface="Lucida Sans Unicode" charset="0"/>
        </a:defRPr>
      </a:lvl7pPr>
      <a:lvl8pPr marL="1371600" algn="l" defTabSz="457200" rtl="0" eaLnBrk="0" fontAlgn="base" hangingPunct="0">
        <a:lnSpc>
          <a:spcPct val="87000"/>
        </a:lnSpc>
        <a:spcBef>
          <a:spcPct val="0"/>
        </a:spcBef>
        <a:spcAft>
          <a:spcPct val="0"/>
        </a:spcAft>
        <a:buClr>
          <a:srgbClr val="006600"/>
        </a:buClr>
        <a:buSzPct val="100000"/>
        <a:buFont typeface="Arial" charset="0"/>
        <a:defRPr sz="3200">
          <a:solidFill>
            <a:srgbClr val="404040"/>
          </a:solidFill>
          <a:latin typeface="Arial" charset="0"/>
          <a:cs typeface="Lucida Sans Unicode" charset="0"/>
        </a:defRPr>
      </a:lvl8pPr>
      <a:lvl9pPr marL="1828800" algn="l" defTabSz="457200" rtl="0" eaLnBrk="0" fontAlgn="base" hangingPunct="0">
        <a:lnSpc>
          <a:spcPct val="87000"/>
        </a:lnSpc>
        <a:spcBef>
          <a:spcPct val="0"/>
        </a:spcBef>
        <a:spcAft>
          <a:spcPct val="0"/>
        </a:spcAft>
        <a:buClr>
          <a:srgbClr val="006600"/>
        </a:buClr>
        <a:buSzPct val="100000"/>
        <a:buFont typeface="Arial" charset="0"/>
        <a:defRPr sz="3200">
          <a:solidFill>
            <a:srgbClr val="404040"/>
          </a:solidFill>
          <a:latin typeface="Arial" charset="0"/>
          <a:cs typeface="Lucida Sans Unicode" charset="0"/>
        </a:defRPr>
      </a:lvl9pPr>
    </p:titleStyle>
    <p:bodyStyle>
      <a:lvl1pPr marL="339725" indent="-339725" algn="l" defTabSz="457200" rtl="0" eaLnBrk="0" fontAlgn="base" hangingPunct="0">
        <a:lnSpc>
          <a:spcPct val="87000"/>
        </a:lnSpc>
        <a:spcBef>
          <a:spcPts val="800"/>
        </a:spcBef>
        <a:spcAft>
          <a:spcPct val="0"/>
        </a:spcAft>
        <a:buClr>
          <a:srgbClr val="000000"/>
        </a:buClr>
        <a:buSzPct val="100000"/>
        <a:buFont typeface="Arial" charset="0"/>
        <a:buBlip>
          <a:blip r:embed="rId14"/>
        </a:buBlip>
        <a:defRPr sz="3200">
          <a:solidFill>
            <a:srgbClr val="000000"/>
          </a:solidFill>
          <a:latin typeface="+mn-lt"/>
          <a:ea typeface="Lucida Sans Unicode" charset="0"/>
          <a:cs typeface="+mn-cs"/>
        </a:defRPr>
      </a:lvl1pPr>
      <a:lvl2pPr marL="739775" indent="-282575" algn="l" defTabSz="457200" rtl="0" eaLnBrk="0" fontAlgn="base" hangingPunct="0">
        <a:lnSpc>
          <a:spcPct val="87000"/>
        </a:lnSpc>
        <a:spcBef>
          <a:spcPts val="700"/>
        </a:spcBef>
        <a:spcAft>
          <a:spcPct val="0"/>
        </a:spcAft>
        <a:buClr>
          <a:srgbClr val="000000"/>
        </a:buClr>
        <a:buSzPct val="100000"/>
        <a:buFont typeface="Arial" charset="0"/>
        <a:buChar char="–"/>
        <a:defRPr sz="2800">
          <a:solidFill>
            <a:srgbClr val="000000"/>
          </a:solidFill>
          <a:latin typeface="+mn-lt"/>
          <a:ea typeface="Lucida Sans Unicode" charset="0"/>
          <a:cs typeface="+mn-cs"/>
        </a:defRPr>
      </a:lvl2pPr>
      <a:lvl3pPr marL="1143000" indent="-228600" algn="l" defTabSz="457200" rtl="0" eaLnBrk="0" fontAlgn="base" hangingPunct="0">
        <a:lnSpc>
          <a:spcPct val="87000"/>
        </a:lnSpc>
        <a:spcBef>
          <a:spcPts val="600"/>
        </a:spcBef>
        <a:spcAft>
          <a:spcPct val="0"/>
        </a:spcAft>
        <a:buClr>
          <a:srgbClr val="000000"/>
        </a:buClr>
        <a:buSzPct val="100000"/>
        <a:buFont typeface="Arial" charset="0"/>
        <a:buChar char="•"/>
        <a:defRPr sz="2400">
          <a:solidFill>
            <a:srgbClr val="000000"/>
          </a:solidFill>
          <a:latin typeface="+mn-lt"/>
          <a:ea typeface="Lucida Sans Unicode" charset="0"/>
          <a:cs typeface="+mn-cs"/>
        </a:defRPr>
      </a:lvl3pPr>
      <a:lvl4pPr marL="1600200" indent="-228600" algn="l" defTabSz="457200" rtl="0" eaLnBrk="0" fontAlgn="base" hangingPunct="0">
        <a:lnSpc>
          <a:spcPct val="87000"/>
        </a:lnSpc>
        <a:spcBef>
          <a:spcPts val="500"/>
        </a:spcBef>
        <a:spcAft>
          <a:spcPct val="0"/>
        </a:spcAft>
        <a:buClr>
          <a:srgbClr val="000000"/>
        </a:buClr>
        <a:buSzPct val="100000"/>
        <a:buFont typeface="Arial" charset="0"/>
        <a:buChar char="–"/>
        <a:defRPr sz="2000">
          <a:solidFill>
            <a:srgbClr val="000000"/>
          </a:solidFill>
          <a:latin typeface="+mn-lt"/>
          <a:ea typeface="Lucida Sans Unicode" charset="0"/>
          <a:cs typeface="+mn-cs"/>
        </a:defRPr>
      </a:lvl4pPr>
      <a:lvl5pPr marL="2057400" indent="-228600" algn="l" defTabSz="457200" rtl="0" eaLnBrk="0" fontAlgn="base" hangingPunct="0">
        <a:lnSpc>
          <a:spcPct val="87000"/>
        </a:lnSpc>
        <a:spcBef>
          <a:spcPts val="500"/>
        </a:spcBef>
        <a:spcAft>
          <a:spcPct val="0"/>
        </a:spcAft>
        <a:buClr>
          <a:srgbClr val="000000"/>
        </a:buClr>
        <a:buSzPct val="100000"/>
        <a:buFont typeface="Arial" charset="0"/>
        <a:buChar char="»"/>
        <a:defRPr sz="2000">
          <a:solidFill>
            <a:srgbClr val="000000"/>
          </a:solidFill>
          <a:latin typeface="+mn-lt"/>
          <a:ea typeface="Lucida Sans Unicode" charset="0"/>
          <a:cs typeface="+mn-cs"/>
        </a:defRPr>
      </a:lvl5pPr>
      <a:lvl6pPr marL="2514600" indent="-228600" algn="l" defTabSz="457200" rtl="0" eaLnBrk="0" fontAlgn="base" hangingPunct="0">
        <a:lnSpc>
          <a:spcPct val="87000"/>
        </a:lnSpc>
        <a:spcBef>
          <a:spcPts val="500"/>
        </a:spcBef>
        <a:spcAft>
          <a:spcPct val="0"/>
        </a:spcAft>
        <a:buClr>
          <a:srgbClr val="000000"/>
        </a:buClr>
        <a:buSzPct val="100000"/>
        <a:buFont typeface="Arial" charset="0"/>
        <a:buChar char="»"/>
        <a:defRPr sz="2000">
          <a:solidFill>
            <a:srgbClr val="000000"/>
          </a:solidFill>
          <a:latin typeface="+mn-lt"/>
          <a:cs typeface="+mn-cs"/>
        </a:defRPr>
      </a:lvl6pPr>
      <a:lvl7pPr marL="2971800" indent="-228600" algn="l" defTabSz="457200" rtl="0" eaLnBrk="0" fontAlgn="base" hangingPunct="0">
        <a:lnSpc>
          <a:spcPct val="87000"/>
        </a:lnSpc>
        <a:spcBef>
          <a:spcPts val="500"/>
        </a:spcBef>
        <a:spcAft>
          <a:spcPct val="0"/>
        </a:spcAft>
        <a:buClr>
          <a:srgbClr val="000000"/>
        </a:buClr>
        <a:buSzPct val="100000"/>
        <a:buFont typeface="Arial" charset="0"/>
        <a:buChar char="»"/>
        <a:defRPr sz="2000">
          <a:solidFill>
            <a:srgbClr val="000000"/>
          </a:solidFill>
          <a:latin typeface="+mn-lt"/>
          <a:cs typeface="+mn-cs"/>
        </a:defRPr>
      </a:lvl7pPr>
      <a:lvl8pPr marL="3429000" indent="-228600" algn="l" defTabSz="457200" rtl="0" eaLnBrk="0" fontAlgn="base" hangingPunct="0">
        <a:lnSpc>
          <a:spcPct val="87000"/>
        </a:lnSpc>
        <a:spcBef>
          <a:spcPts val="500"/>
        </a:spcBef>
        <a:spcAft>
          <a:spcPct val="0"/>
        </a:spcAft>
        <a:buClr>
          <a:srgbClr val="000000"/>
        </a:buClr>
        <a:buSzPct val="100000"/>
        <a:buFont typeface="Arial" charset="0"/>
        <a:buChar char="»"/>
        <a:defRPr sz="2000">
          <a:solidFill>
            <a:srgbClr val="000000"/>
          </a:solidFill>
          <a:latin typeface="+mn-lt"/>
          <a:cs typeface="+mn-cs"/>
        </a:defRPr>
      </a:lvl8pPr>
      <a:lvl9pPr marL="3886200" indent="-228600" algn="l" defTabSz="457200" rtl="0" eaLnBrk="0" fontAlgn="base" hangingPunct="0">
        <a:lnSpc>
          <a:spcPct val="87000"/>
        </a:lnSpc>
        <a:spcBef>
          <a:spcPts val="500"/>
        </a:spcBef>
        <a:spcAft>
          <a:spcPct val="0"/>
        </a:spcAft>
        <a:buClr>
          <a:srgbClr val="000000"/>
        </a:buClr>
        <a:buSzPct val="100000"/>
        <a:buFont typeface="Arial" charset="0"/>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371600" y="1524000"/>
            <a:ext cx="4648200" cy="701675"/>
          </a:xfrm>
          <a:prstGeom prst="rect">
            <a:avLst/>
          </a:prstGeom>
          <a:noFill/>
          <a:ln w="9525">
            <a:noFill/>
            <a:round/>
            <a:headEnd/>
            <a:tailEnd/>
          </a:ln>
        </p:spPr>
        <p:txBody>
          <a:bodyPr lIns="90000" tIns="46800" rIns="90000" bIns="46800" anchor="ctr"/>
          <a:lstStyle/>
          <a:p>
            <a:pPr algn="r">
              <a:lnSpc>
                <a:spcPct val="93000"/>
              </a:lnSpc>
              <a:spcAft>
                <a:spcPts val="600"/>
              </a:spcAft>
              <a:buClr>
                <a:srgbClr val="0066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a:solidFill>
                  <a:srgbClr val="404040"/>
                </a:solidFill>
              </a:rPr>
              <a:t>Self-Care and Burnout</a:t>
            </a:r>
          </a:p>
          <a:p>
            <a:pPr algn="r">
              <a:lnSpc>
                <a:spcPct val="93000"/>
              </a:lnSpc>
              <a:spcAft>
                <a:spcPts val="600"/>
              </a:spcAft>
              <a:buClr>
                <a:srgbClr val="0066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404040"/>
                </a:solidFill>
              </a:rPr>
              <a:t>Lesson 8</a:t>
            </a:r>
          </a:p>
        </p:txBody>
      </p:sp>
      <p:sp>
        <p:nvSpPr>
          <p:cNvPr id="3075" name="Line 2"/>
          <p:cNvSpPr>
            <a:spLocks noChangeShapeType="1"/>
          </p:cNvSpPr>
          <p:nvPr/>
        </p:nvSpPr>
        <p:spPr bwMode="auto">
          <a:xfrm>
            <a:off x="6249988" y="762000"/>
            <a:ext cx="1587" cy="5667375"/>
          </a:xfrm>
          <a:prstGeom prst="line">
            <a:avLst/>
          </a:prstGeom>
          <a:noFill/>
          <a:ln w="3240">
            <a:solidFill>
              <a:srgbClr val="C0C0C0"/>
            </a:solidFill>
            <a:miter lim="800000"/>
            <a:headEnd/>
            <a:tailEnd/>
          </a:ln>
        </p:spPr>
        <p:txBody>
          <a:bodyPr/>
          <a:lstStyle/>
          <a:p>
            <a:endParaRPr lang="en-US"/>
          </a:p>
        </p:txBody>
      </p:sp>
      <p:sp>
        <p:nvSpPr>
          <p:cNvPr id="3076" name="Text Box 3"/>
          <p:cNvSpPr txBox="1">
            <a:spLocks noChangeArrowheads="1"/>
          </p:cNvSpPr>
          <p:nvPr/>
        </p:nvSpPr>
        <p:spPr bwMode="auto">
          <a:xfrm>
            <a:off x="6477000" y="4632325"/>
            <a:ext cx="2925763" cy="701675"/>
          </a:xfrm>
          <a:prstGeom prst="rect">
            <a:avLst/>
          </a:prstGeom>
          <a:noFill/>
          <a:ln w="9525">
            <a:noFill/>
            <a:round/>
            <a:headEnd/>
            <a:tailEnd/>
          </a:ln>
        </p:spPr>
        <p:txBody>
          <a:bodyPr lIns="90000" tIns="46800" rIns="90000" bIns="46800" anchor="ctr"/>
          <a:lstStyle/>
          <a:p>
            <a:pPr algn="l">
              <a:lnSpc>
                <a:spcPct val="93000"/>
              </a:lnSpc>
              <a:buClr>
                <a:srgbClr val="0066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404040"/>
                </a:solidFill>
              </a:rPr>
              <a:t>Pastoral Skills Training </a:t>
            </a:r>
          </a:p>
          <a:p>
            <a:pPr algn="l">
              <a:lnSpc>
                <a:spcPct val="93000"/>
              </a:lnSpc>
              <a:buClr>
                <a:srgbClr val="0066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404040"/>
                </a:solidFill>
              </a:rPr>
              <a:t>Family Life Course</a:t>
            </a:r>
          </a:p>
          <a:p>
            <a:pPr algn="l">
              <a:lnSpc>
                <a:spcPct val="93000"/>
              </a:lnSpc>
              <a:buClr>
                <a:srgbClr val="0066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404040"/>
                </a:solidFill>
              </a:rPr>
              <a:t>Phase 1</a:t>
            </a:r>
          </a:p>
          <a:p>
            <a:pPr algn="l">
              <a:lnSpc>
                <a:spcPct val="93000"/>
              </a:lnSpc>
              <a:buClr>
                <a:srgbClr val="0066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200">
              <a:solidFill>
                <a:srgbClr val="404040"/>
              </a:solidFill>
            </a:endParaRPr>
          </a:p>
          <a:p>
            <a:pPr algn="l">
              <a:lnSpc>
                <a:spcPct val="93000"/>
              </a:lnSpc>
              <a:buClr>
                <a:srgbClr val="0066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404040"/>
                </a:solidFill>
              </a:rPr>
              <a:t>USACHCS</a:t>
            </a:r>
          </a:p>
        </p:txBody>
      </p:sp>
      <p:pic>
        <p:nvPicPr>
          <p:cNvPr id="3077" name="Picture 4"/>
          <p:cNvPicPr>
            <a:picLocks noChangeAspect="1" noChangeArrowheads="1"/>
          </p:cNvPicPr>
          <p:nvPr/>
        </p:nvPicPr>
        <p:blipFill>
          <a:blip r:embed="rId3" cstate="print">
            <a:lum bright="10000"/>
          </a:blip>
          <a:srcRect/>
          <a:stretch>
            <a:fillRect/>
          </a:stretch>
        </p:blipFill>
        <p:spPr bwMode="auto">
          <a:xfrm>
            <a:off x="4178300" y="3886200"/>
            <a:ext cx="1765300" cy="2147888"/>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087813" y="6464300"/>
            <a:ext cx="606425" cy="182563"/>
          </a:xfrm>
          <a:prstGeom prst="rect">
            <a:avLst/>
          </a:prstGeom>
          <a:noFill/>
          <a:ln w="9525">
            <a:noFill/>
            <a:round/>
            <a:headEnd/>
            <a:tailEnd/>
          </a:ln>
        </p:spPr>
        <p:txBody>
          <a:bodyPr lIns="90000" tIns="46800" rIns="90000" bIns="46800"/>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C058E192-BDA7-4A18-B293-9F7C3AC0A338}" type="slidenum">
              <a:rPr lang="en-GB" sz="10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GB" sz="1000">
              <a:solidFill>
                <a:srgbClr val="000000"/>
              </a:solidFill>
            </a:endParaRPr>
          </a:p>
        </p:txBody>
      </p:sp>
      <p:sp>
        <p:nvSpPr>
          <p:cNvPr id="12291" name="Text Box 2"/>
          <p:cNvSpPr txBox="1">
            <a:spLocks noChangeArrowheads="1"/>
          </p:cNvSpPr>
          <p:nvPr/>
        </p:nvSpPr>
        <p:spPr bwMode="auto">
          <a:xfrm>
            <a:off x="498475" y="1965325"/>
            <a:ext cx="5826125"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808080"/>
                </a:solidFill>
                <a:latin typeface="Century Gothic" pitchFamily="32" charset="0"/>
              </a:rPr>
              <a:t>Love of Self</a:t>
            </a:r>
            <a:endParaRPr lang="en-GB" sz="2000" b="1">
              <a:solidFill>
                <a:srgbClr val="808080"/>
              </a:solidFill>
              <a:latin typeface="Century Gothic" pitchFamily="32" charset="0"/>
            </a:endParaRPr>
          </a:p>
        </p:txBody>
      </p:sp>
      <p:sp>
        <p:nvSpPr>
          <p:cNvPr id="12292" name="Text Box 3"/>
          <p:cNvSpPr txBox="1">
            <a:spLocks noChangeArrowheads="1"/>
          </p:cNvSpPr>
          <p:nvPr/>
        </p:nvSpPr>
        <p:spPr bwMode="auto">
          <a:xfrm>
            <a:off x="719138" y="2368550"/>
            <a:ext cx="8004175" cy="2798763"/>
          </a:xfrm>
          <a:prstGeom prst="rect">
            <a:avLst/>
          </a:prstGeom>
          <a:noFill/>
          <a:ln w="9525">
            <a:noFill/>
            <a:round/>
            <a:headEnd/>
            <a:tailEnd/>
          </a:ln>
        </p:spPr>
        <p:txBody>
          <a:bodyPr lIns="90000" tIns="46800" rIns="90000" bIns="46800"/>
          <a:lstStyle/>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The subject of narcissism is frequently misunderstood. The very idea of self-love strikes us as selfish and so we tend to overlook or disparage our need to be admired and our right to be proud.</a:t>
            </a:r>
          </a:p>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For many professional helpers, the real motivation is getting love, not giving it.</a:t>
            </a:r>
          </a:p>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In order to achieve balance and find satisfaction in love and work, we must accept our own need to be appreciated and admired, and then learn how to express it.</a:t>
            </a:r>
          </a:p>
        </p:txBody>
      </p:sp>
      <p:sp>
        <p:nvSpPr>
          <p:cNvPr id="12293" name="Text Box 4"/>
          <p:cNvSpPr txBox="1">
            <a:spLocks noChangeArrowheads="1"/>
          </p:cNvSpPr>
          <p:nvPr/>
        </p:nvSpPr>
        <p:spPr bwMode="auto">
          <a:xfrm>
            <a:off x="1371600" y="533400"/>
            <a:ext cx="4640263"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404040"/>
                </a:solidFill>
                <a:latin typeface="Century Gothic" pitchFamily="32" charset="0"/>
              </a:rPr>
              <a:t>Self-care and Burnout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4087813" y="6464300"/>
            <a:ext cx="606425" cy="182563"/>
          </a:xfrm>
          <a:prstGeom prst="rect">
            <a:avLst/>
          </a:prstGeom>
          <a:noFill/>
          <a:ln w="9525">
            <a:noFill/>
            <a:round/>
            <a:headEnd/>
            <a:tailEnd/>
          </a:ln>
        </p:spPr>
        <p:txBody>
          <a:bodyPr lIns="90000" tIns="46800" rIns="90000" bIns="46800"/>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3C76612-22F6-483C-A53F-8BA89BFA6C94}" type="slidenum">
              <a:rPr lang="en-GB" sz="10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GB" sz="1000">
              <a:solidFill>
                <a:srgbClr val="000000"/>
              </a:solidFill>
            </a:endParaRPr>
          </a:p>
        </p:txBody>
      </p:sp>
      <p:sp>
        <p:nvSpPr>
          <p:cNvPr id="13315" name="Text Box 2"/>
          <p:cNvSpPr txBox="1">
            <a:spLocks noChangeArrowheads="1"/>
          </p:cNvSpPr>
          <p:nvPr/>
        </p:nvSpPr>
        <p:spPr bwMode="auto">
          <a:xfrm>
            <a:off x="498475" y="1965325"/>
            <a:ext cx="5826125"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808080"/>
                </a:solidFill>
                <a:latin typeface="Century Gothic" pitchFamily="32" charset="0"/>
              </a:rPr>
              <a:t>Supportive Friendships</a:t>
            </a:r>
            <a:endParaRPr lang="en-GB" sz="2000" b="1">
              <a:solidFill>
                <a:srgbClr val="808080"/>
              </a:solidFill>
              <a:latin typeface="Century Gothic" pitchFamily="32" charset="0"/>
            </a:endParaRPr>
          </a:p>
        </p:txBody>
      </p:sp>
      <p:sp>
        <p:nvSpPr>
          <p:cNvPr id="13316" name="Text Box 3"/>
          <p:cNvSpPr txBox="1">
            <a:spLocks noChangeArrowheads="1"/>
          </p:cNvSpPr>
          <p:nvPr/>
        </p:nvSpPr>
        <p:spPr bwMode="auto">
          <a:xfrm>
            <a:off x="719138" y="2368550"/>
            <a:ext cx="8004175" cy="2798763"/>
          </a:xfrm>
          <a:prstGeom prst="rect">
            <a:avLst/>
          </a:prstGeom>
          <a:noFill/>
          <a:ln w="9525">
            <a:noFill/>
            <a:round/>
            <a:headEnd/>
            <a:tailEnd/>
          </a:ln>
        </p:spPr>
        <p:txBody>
          <a:bodyPr lIns="90000" tIns="46800" rIns="90000" bIns="46800"/>
          <a:lstStyle/>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Supportive friends are an important part of maintaining long-term health for pastors. </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Friends can provide us with a caring, non-demanding listener.</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Good friends are marked by an ability to keep confidences.</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Helpful friends help us gain clarity in understanding our own reactions to certain constituents who may scare us, annoy us, attract us. </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Supportive friendships are usually balanced. Friends take turns being listened to and listening in effective ways. </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Bottom line: Pastors who care for people effectively for a long time are almost never “Lone Rangers.”</a:t>
            </a:r>
          </a:p>
        </p:txBody>
      </p:sp>
      <p:sp>
        <p:nvSpPr>
          <p:cNvPr id="13317" name="Text Box 4"/>
          <p:cNvSpPr txBox="1">
            <a:spLocks noChangeArrowheads="1"/>
          </p:cNvSpPr>
          <p:nvPr/>
        </p:nvSpPr>
        <p:spPr bwMode="auto">
          <a:xfrm>
            <a:off x="1371600" y="533400"/>
            <a:ext cx="4640263"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404040"/>
                </a:solidFill>
                <a:latin typeface="Century Gothic" pitchFamily="32" charset="0"/>
              </a:rPr>
              <a:t>Self-care and Burnout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4087813" y="6464300"/>
            <a:ext cx="606425" cy="182563"/>
          </a:xfrm>
          <a:prstGeom prst="rect">
            <a:avLst/>
          </a:prstGeom>
          <a:noFill/>
          <a:ln w="9525">
            <a:noFill/>
            <a:round/>
            <a:headEnd/>
            <a:tailEnd/>
          </a:ln>
        </p:spPr>
        <p:txBody>
          <a:bodyPr lIns="90000" tIns="46800" rIns="90000" bIns="46800"/>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85863DD-8939-4685-94A1-475ABD36AEBC}" type="slidenum">
              <a:rPr lang="en-GB" sz="10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en-GB" sz="1000">
              <a:solidFill>
                <a:srgbClr val="000000"/>
              </a:solidFill>
            </a:endParaRPr>
          </a:p>
        </p:txBody>
      </p:sp>
      <p:sp>
        <p:nvSpPr>
          <p:cNvPr id="14339" name="Text Box 2"/>
          <p:cNvSpPr txBox="1">
            <a:spLocks noChangeArrowheads="1"/>
          </p:cNvSpPr>
          <p:nvPr/>
        </p:nvSpPr>
        <p:spPr bwMode="auto">
          <a:xfrm>
            <a:off x="498475" y="1965325"/>
            <a:ext cx="5826125"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808080"/>
                </a:solidFill>
                <a:latin typeface="Century Gothic" pitchFamily="32" charset="0"/>
              </a:rPr>
              <a:t>Balancing Love and Work and Play</a:t>
            </a:r>
            <a:endParaRPr lang="en-GB" sz="2000" b="1">
              <a:solidFill>
                <a:srgbClr val="808080"/>
              </a:solidFill>
              <a:latin typeface="Century Gothic" pitchFamily="32" charset="0"/>
            </a:endParaRPr>
          </a:p>
        </p:txBody>
      </p:sp>
      <p:sp>
        <p:nvSpPr>
          <p:cNvPr id="14340" name="Text Box 3"/>
          <p:cNvSpPr txBox="1">
            <a:spLocks noChangeArrowheads="1"/>
          </p:cNvSpPr>
          <p:nvPr/>
        </p:nvSpPr>
        <p:spPr bwMode="auto">
          <a:xfrm>
            <a:off x="719138" y="2368550"/>
            <a:ext cx="8004175" cy="2798763"/>
          </a:xfrm>
          <a:prstGeom prst="rect">
            <a:avLst/>
          </a:prstGeom>
          <a:noFill/>
          <a:ln w="9525">
            <a:noFill/>
            <a:round/>
            <a:headEnd/>
            <a:tailEnd/>
          </a:ln>
        </p:spPr>
        <p:txBody>
          <a:bodyPr lIns="90000" tIns="46800" rIns="90000" bIns="46800"/>
          <a:lstStyle/>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Life balance includes taking care of primary relationships, as well as finding time for one’s physical, emotional, and spiritual needs.</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Physical exercise is preventive as long as it doesn’t become a compulsion.</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Staying healthy also means nurturing one’s spiritual self.</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Beware of the need to always hurry from one thing to the next.</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endParaRPr lang="en-US" sz="1600">
              <a:solidFill>
                <a:srgbClr val="808080"/>
              </a:solidFill>
            </a:endParaRPr>
          </a:p>
        </p:txBody>
      </p:sp>
      <p:sp>
        <p:nvSpPr>
          <p:cNvPr id="14341" name="Text Box 4"/>
          <p:cNvSpPr txBox="1">
            <a:spLocks noChangeArrowheads="1"/>
          </p:cNvSpPr>
          <p:nvPr/>
        </p:nvSpPr>
        <p:spPr bwMode="auto">
          <a:xfrm>
            <a:off x="1371600" y="533400"/>
            <a:ext cx="4640263"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404040"/>
                </a:solidFill>
                <a:latin typeface="Century Gothic" pitchFamily="32" charset="0"/>
              </a:rPr>
              <a:t>Self-care and Burnout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4087813" y="6464300"/>
            <a:ext cx="606425" cy="182563"/>
          </a:xfrm>
          <a:prstGeom prst="rect">
            <a:avLst/>
          </a:prstGeom>
          <a:noFill/>
          <a:ln w="9525">
            <a:noFill/>
            <a:round/>
            <a:headEnd/>
            <a:tailEnd/>
          </a:ln>
        </p:spPr>
        <p:txBody>
          <a:bodyPr lIns="90000" tIns="46800" rIns="90000" bIns="46800"/>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E677161-F98A-408E-B717-2F14EB14E49F}" type="slidenum">
              <a:rPr lang="en-GB" sz="10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a:t>
            </a:fld>
            <a:endParaRPr lang="en-GB" sz="1000">
              <a:solidFill>
                <a:srgbClr val="000000"/>
              </a:solidFill>
            </a:endParaRPr>
          </a:p>
        </p:txBody>
      </p:sp>
      <p:sp>
        <p:nvSpPr>
          <p:cNvPr id="15363" name="Text Box 2"/>
          <p:cNvSpPr txBox="1">
            <a:spLocks noChangeArrowheads="1"/>
          </p:cNvSpPr>
          <p:nvPr/>
        </p:nvSpPr>
        <p:spPr bwMode="auto">
          <a:xfrm>
            <a:off x="498475" y="1965325"/>
            <a:ext cx="5826125"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808080"/>
                </a:solidFill>
                <a:latin typeface="Century Gothic" pitchFamily="32" charset="0"/>
              </a:rPr>
              <a:t>Discussion Questions</a:t>
            </a:r>
            <a:endParaRPr lang="en-GB" sz="2000" b="1">
              <a:solidFill>
                <a:srgbClr val="808080"/>
              </a:solidFill>
              <a:latin typeface="Century Gothic" pitchFamily="32" charset="0"/>
            </a:endParaRPr>
          </a:p>
        </p:txBody>
      </p:sp>
      <p:sp>
        <p:nvSpPr>
          <p:cNvPr id="15364" name="Text Box 3"/>
          <p:cNvSpPr txBox="1">
            <a:spLocks noChangeArrowheads="1"/>
          </p:cNvSpPr>
          <p:nvPr/>
        </p:nvSpPr>
        <p:spPr bwMode="auto">
          <a:xfrm>
            <a:off x="719138" y="2368550"/>
            <a:ext cx="8004175" cy="2798763"/>
          </a:xfrm>
          <a:prstGeom prst="rect">
            <a:avLst/>
          </a:prstGeom>
          <a:noFill/>
          <a:ln w="9525">
            <a:noFill/>
            <a:round/>
            <a:headEnd/>
            <a:tailEnd/>
          </a:ln>
        </p:spPr>
        <p:txBody>
          <a:bodyPr lIns="90000" tIns="46800" rIns="90000" bIns="46800"/>
          <a:lstStyle/>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How does burnout affect one’s personal and professional life?</a:t>
            </a:r>
          </a:p>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What signs of potential burnout have you experienced in the past?</a:t>
            </a:r>
          </a:p>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Which of the steps for preventing burnout discussed here do you see as the easiest to implement? The most difficult?</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endParaRPr lang="en-US" sz="1600">
              <a:solidFill>
                <a:srgbClr val="808080"/>
              </a:solidFill>
            </a:endParaRPr>
          </a:p>
        </p:txBody>
      </p:sp>
      <p:sp>
        <p:nvSpPr>
          <p:cNvPr id="15365" name="Text Box 4"/>
          <p:cNvSpPr txBox="1">
            <a:spLocks noChangeArrowheads="1"/>
          </p:cNvSpPr>
          <p:nvPr/>
        </p:nvSpPr>
        <p:spPr bwMode="auto">
          <a:xfrm>
            <a:off x="1371600" y="533400"/>
            <a:ext cx="4640263"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404040"/>
                </a:solidFill>
                <a:latin typeface="Century Gothic" pitchFamily="32" charset="0"/>
              </a:rPr>
              <a:t>Self-care and Burnout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4087813" y="6464300"/>
            <a:ext cx="606425" cy="182563"/>
          </a:xfrm>
          <a:prstGeom prst="rect">
            <a:avLst/>
          </a:prstGeom>
          <a:noFill/>
          <a:ln w="9525">
            <a:noFill/>
            <a:round/>
            <a:headEnd/>
            <a:tailEnd/>
          </a:ln>
        </p:spPr>
        <p:txBody>
          <a:bodyPr lIns="90000" tIns="46800" rIns="90000" bIns="46800"/>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58372D8-701E-4454-BBFC-4E37D650A843}" type="slidenum">
              <a:rPr lang="en-GB" sz="10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14</a:t>
            </a:fld>
            <a:endParaRPr lang="en-GB" sz="1000">
              <a:solidFill>
                <a:srgbClr val="000000"/>
              </a:solidFill>
            </a:endParaRPr>
          </a:p>
        </p:txBody>
      </p:sp>
      <p:sp>
        <p:nvSpPr>
          <p:cNvPr id="16387" name="Text Box 2"/>
          <p:cNvSpPr txBox="1">
            <a:spLocks noChangeArrowheads="1"/>
          </p:cNvSpPr>
          <p:nvPr/>
        </p:nvSpPr>
        <p:spPr bwMode="auto">
          <a:xfrm>
            <a:off x="1371600" y="533400"/>
            <a:ext cx="4640263"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404040"/>
                </a:solidFill>
                <a:latin typeface="Century Gothic" pitchFamily="32" charset="0"/>
              </a:rPr>
              <a:t>Self-care and Burnout</a:t>
            </a:r>
          </a:p>
        </p:txBody>
      </p:sp>
      <p:sp>
        <p:nvSpPr>
          <p:cNvPr id="16388" name="Text Box 3"/>
          <p:cNvSpPr txBox="1">
            <a:spLocks noChangeArrowheads="1"/>
          </p:cNvSpPr>
          <p:nvPr/>
        </p:nvSpPr>
        <p:spPr bwMode="auto">
          <a:xfrm>
            <a:off x="2865438" y="2514600"/>
            <a:ext cx="3763962" cy="701675"/>
          </a:xfrm>
          <a:prstGeom prst="rect">
            <a:avLst/>
          </a:prstGeom>
          <a:noFill/>
          <a:ln w="9525">
            <a:noFill/>
            <a:round/>
            <a:headEnd/>
            <a:tailEnd/>
          </a:ln>
        </p:spPr>
        <p:txBody>
          <a:bodyPr lIns="90000" tIns="46800" rIns="90000" bIns="46800"/>
          <a:lstStyle/>
          <a:p>
            <a:pPr algn="l" eaLnBrk="1" hangingPunct="1">
              <a:lnSpc>
                <a:spcPct val="99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b="1">
                <a:solidFill>
                  <a:srgbClr val="808080"/>
                </a:solidFill>
                <a:latin typeface="Century Gothic" pitchFamily="32" charset="0"/>
              </a:rPr>
              <a:t>QUESTIONS?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087813" y="6464300"/>
            <a:ext cx="606425" cy="182563"/>
          </a:xfrm>
          <a:prstGeom prst="rect">
            <a:avLst/>
          </a:prstGeom>
          <a:noFill/>
          <a:ln w="9525">
            <a:noFill/>
            <a:round/>
            <a:headEnd/>
            <a:tailEnd/>
          </a:ln>
        </p:spPr>
        <p:txBody>
          <a:bodyPr lIns="90000" tIns="46800" rIns="90000" bIns="46800"/>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E67F135E-5658-4789-9BDC-EC7AB075FDAF}" type="slidenum">
              <a:rPr lang="en-GB" sz="10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GB" sz="1000">
              <a:solidFill>
                <a:srgbClr val="000000"/>
              </a:solidFill>
            </a:endParaRPr>
          </a:p>
        </p:txBody>
      </p:sp>
      <p:sp>
        <p:nvSpPr>
          <p:cNvPr id="4099" name="Text Box 2"/>
          <p:cNvSpPr txBox="1">
            <a:spLocks noChangeArrowheads="1"/>
          </p:cNvSpPr>
          <p:nvPr/>
        </p:nvSpPr>
        <p:spPr bwMode="auto">
          <a:xfrm>
            <a:off x="498475" y="1965325"/>
            <a:ext cx="4640263"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808080"/>
                </a:solidFill>
                <a:latin typeface="Century Gothic" pitchFamily="32" charset="0"/>
              </a:rPr>
              <a:t>Objectives</a:t>
            </a:r>
          </a:p>
        </p:txBody>
      </p:sp>
      <p:sp>
        <p:nvSpPr>
          <p:cNvPr id="4100" name="Text Box 3"/>
          <p:cNvSpPr txBox="1">
            <a:spLocks noChangeArrowheads="1"/>
          </p:cNvSpPr>
          <p:nvPr/>
        </p:nvSpPr>
        <p:spPr bwMode="auto">
          <a:xfrm>
            <a:off x="719138" y="2368550"/>
            <a:ext cx="8004175" cy="2798763"/>
          </a:xfrm>
          <a:prstGeom prst="rect">
            <a:avLst/>
          </a:prstGeom>
          <a:noFill/>
          <a:ln w="9525">
            <a:noFill/>
            <a:round/>
            <a:headEnd/>
            <a:tailEnd/>
          </a:ln>
        </p:spPr>
        <p:txBody>
          <a:bodyPr lIns="90000" tIns="46800" rIns="90000" bIns="46800"/>
          <a:lstStyle/>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Identify the signs of counselor burnout and other potential problems.</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Identify the elements of a professional self-assessment.</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Identify the steps to help prevent counselor burnout.</a:t>
            </a:r>
          </a:p>
        </p:txBody>
      </p:sp>
      <p:sp>
        <p:nvSpPr>
          <p:cNvPr id="4101" name="Text Box 4"/>
          <p:cNvSpPr txBox="1">
            <a:spLocks noChangeArrowheads="1"/>
          </p:cNvSpPr>
          <p:nvPr/>
        </p:nvSpPr>
        <p:spPr bwMode="auto">
          <a:xfrm>
            <a:off x="1371600" y="533400"/>
            <a:ext cx="4640263"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404040"/>
                </a:solidFill>
                <a:latin typeface="Century Gothic" pitchFamily="32" charset="0"/>
              </a:rPr>
              <a:t>Self-care and Burnout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4087813" y="6464300"/>
            <a:ext cx="606425" cy="182563"/>
          </a:xfrm>
          <a:prstGeom prst="rect">
            <a:avLst/>
          </a:prstGeom>
          <a:noFill/>
          <a:ln w="9525">
            <a:noFill/>
            <a:round/>
            <a:headEnd/>
            <a:tailEnd/>
          </a:ln>
        </p:spPr>
        <p:txBody>
          <a:bodyPr lIns="90000" tIns="46800" rIns="90000" bIns="46800"/>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209CAF9-F04E-462B-9DEC-E220BDCF5A84}" type="slidenum">
              <a:rPr lang="en-GB" sz="10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GB" sz="1000">
              <a:solidFill>
                <a:srgbClr val="000000"/>
              </a:solidFill>
            </a:endParaRPr>
          </a:p>
        </p:txBody>
      </p:sp>
      <p:sp>
        <p:nvSpPr>
          <p:cNvPr id="5123" name="Text Box 2"/>
          <p:cNvSpPr txBox="1">
            <a:spLocks noChangeArrowheads="1"/>
          </p:cNvSpPr>
          <p:nvPr/>
        </p:nvSpPr>
        <p:spPr bwMode="auto">
          <a:xfrm>
            <a:off x="498475" y="1965325"/>
            <a:ext cx="5826125"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808080"/>
                </a:solidFill>
                <a:latin typeface="Century Gothic" pitchFamily="32" charset="0"/>
              </a:rPr>
              <a:t>What Is Burnout?</a:t>
            </a:r>
          </a:p>
        </p:txBody>
      </p:sp>
      <p:sp>
        <p:nvSpPr>
          <p:cNvPr id="5124" name="Text Box 3"/>
          <p:cNvSpPr txBox="1">
            <a:spLocks noChangeArrowheads="1"/>
          </p:cNvSpPr>
          <p:nvPr/>
        </p:nvSpPr>
        <p:spPr bwMode="auto">
          <a:xfrm>
            <a:off x="719138" y="2368550"/>
            <a:ext cx="8004175" cy="2798763"/>
          </a:xfrm>
          <a:prstGeom prst="rect">
            <a:avLst/>
          </a:prstGeom>
          <a:noFill/>
          <a:ln w="9525">
            <a:noFill/>
            <a:round/>
            <a:headEnd/>
            <a:tailEnd/>
          </a:ln>
        </p:spPr>
        <p:txBody>
          <a:bodyPr lIns="90000" tIns="46800" rIns="90000" bIns="46800"/>
          <a:lstStyle/>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A continual pattern of expending energies without paying attention to personal limits</a:t>
            </a:r>
          </a:p>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GB" sz="1600">
                <a:solidFill>
                  <a:srgbClr val="808080"/>
                </a:solidFill>
              </a:rPr>
              <a:t>A serious and widespread problem in all helping professions</a:t>
            </a:r>
          </a:p>
        </p:txBody>
      </p:sp>
      <p:sp>
        <p:nvSpPr>
          <p:cNvPr id="5125" name="Text Box 4"/>
          <p:cNvSpPr txBox="1">
            <a:spLocks noChangeArrowheads="1"/>
          </p:cNvSpPr>
          <p:nvPr/>
        </p:nvSpPr>
        <p:spPr bwMode="auto">
          <a:xfrm>
            <a:off x="1371600" y="533400"/>
            <a:ext cx="4640263"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404040"/>
                </a:solidFill>
                <a:latin typeface="Century Gothic" pitchFamily="32" charset="0"/>
              </a:rPr>
              <a:t>Self-care and Burnout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087813" y="6464300"/>
            <a:ext cx="606425" cy="182563"/>
          </a:xfrm>
          <a:prstGeom prst="rect">
            <a:avLst/>
          </a:prstGeom>
          <a:noFill/>
          <a:ln w="9525">
            <a:noFill/>
            <a:round/>
            <a:headEnd/>
            <a:tailEnd/>
          </a:ln>
        </p:spPr>
        <p:txBody>
          <a:bodyPr lIns="90000" tIns="46800" rIns="90000" bIns="46800"/>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0B1737B-B8F6-4E03-94A9-F58F2A4390D9}" type="slidenum">
              <a:rPr lang="en-GB" sz="10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GB" sz="1000">
              <a:solidFill>
                <a:srgbClr val="000000"/>
              </a:solidFill>
            </a:endParaRPr>
          </a:p>
        </p:txBody>
      </p:sp>
      <p:sp>
        <p:nvSpPr>
          <p:cNvPr id="6147" name="Text Box 2"/>
          <p:cNvSpPr txBox="1">
            <a:spLocks noChangeArrowheads="1"/>
          </p:cNvSpPr>
          <p:nvPr/>
        </p:nvSpPr>
        <p:spPr bwMode="auto">
          <a:xfrm>
            <a:off x="498475" y="1965325"/>
            <a:ext cx="5826125"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808080"/>
                </a:solidFill>
                <a:latin typeface="Century Gothic" pitchFamily="32" charset="0"/>
              </a:rPr>
              <a:t>Burnout Vulnerability</a:t>
            </a:r>
          </a:p>
        </p:txBody>
      </p:sp>
      <p:sp>
        <p:nvSpPr>
          <p:cNvPr id="6148" name="Text Box 3"/>
          <p:cNvSpPr txBox="1">
            <a:spLocks noChangeArrowheads="1"/>
          </p:cNvSpPr>
          <p:nvPr/>
        </p:nvSpPr>
        <p:spPr bwMode="auto">
          <a:xfrm>
            <a:off x="719138" y="2368550"/>
            <a:ext cx="8004175" cy="2798763"/>
          </a:xfrm>
          <a:prstGeom prst="rect">
            <a:avLst/>
          </a:prstGeom>
          <a:noFill/>
          <a:ln w="9525">
            <a:noFill/>
            <a:round/>
            <a:headEnd/>
            <a:tailEnd/>
          </a:ln>
        </p:spPr>
        <p:txBody>
          <a:bodyPr lIns="90000" tIns="46800" rIns="90000" bIns="46800"/>
          <a:lstStyle/>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Those who work exclusively with very wounded and/or demanding persons.</a:t>
            </a:r>
          </a:p>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Those who work in circumstances of personal danger or perceived danger to their future, their family, or their career.</a:t>
            </a:r>
          </a:p>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Those who feel they are overworked.</a:t>
            </a:r>
          </a:p>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Those who feel they are being misused. </a:t>
            </a:r>
          </a:p>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Those who have a deep desire to protect people or help them find peace, but find they are not being successful.</a:t>
            </a:r>
          </a:p>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Those who have very high personal standards and thus are more sensitive to failure.</a:t>
            </a:r>
          </a:p>
        </p:txBody>
      </p:sp>
      <p:sp>
        <p:nvSpPr>
          <p:cNvPr id="6149" name="Text Box 4"/>
          <p:cNvSpPr txBox="1">
            <a:spLocks noChangeArrowheads="1"/>
          </p:cNvSpPr>
          <p:nvPr/>
        </p:nvSpPr>
        <p:spPr bwMode="auto">
          <a:xfrm>
            <a:off x="1371600" y="533400"/>
            <a:ext cx="4640263"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404040"/>
                </a:solidFill>
                <a:latin typeface="Century Gothic" pitchFamily="32" charset="0"/>
              </a:rPr>
              <a:t>Self-care and Burnout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4087813" y="6464300"/>
            <a:ext cx="606425" cy="182563"/>
          </a:xfrm>
          <a:prstGeom prst="rect">
            <a:avLst/>
          </a:prstGeom>
          <a:noFill/>
          <a:ln w="9525">
            <a:noFill/>
            <a:round/>
            <a:headEnd/>
            <a:tailEnd/>
          </a:ln>
        </p:spPr>
        <p:txBody>
          <a:bodyPr lIns="90000" tIns="46800" rIns="90000" bIns="46800"/>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02EB56C-89DD-4BC7-AC16-97F33EE524A8}" type="slidenum">
              <a:rPr lang="en-GB" sz="10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GB" sz="1000">
              <a:solidFill>
                <a:srgbClr val="000000"/>
              </a:solidFill>
            </a:endParaRPr>
          </a:p>
        </p:txBody>
      </p:sp>
      <p:sp>
        <p:nvSpPr>
          <p:cNvPr id="7171" name="Text Box 2"/>
          <p:cNvSpPr txBox="1">
            <a:spLocks noChangeArrowheads="1"/>
          </p:cNvSpPr>
          <p:nvPr/>
        </p:nvSpPr>
        <p:spPr bwMode="auto">
          <a:xfrm>
            <a:off x="498475" y="1965325"/>
            <a:ext cx="5826125"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808080"/>
                </a:solidFill>
                <a:latin typeface="Century Gothic" pitchFamily="32" charset="0"/>
              </a:rPr>
              <a:t>Looking for Burnout Solutions</a:t>
            </a:r>
          </a:p>
        </p:txBody>
      </p:sp>
      <p:sp>
        <p:nvSpPr>
          <p:cNvPr id="7172" name="Text Box 3"/>
          <p:cNvSpPr txBox="1">
            <a:spLocks noChangeArrowheads="1"/>
          </p:cNvSpPr>
          <p:nvPr/>
        </p:nvSpPr>
        <p:spPr bwMode="auto">
          <a:xfrm>
            <a:off x="719138" y="2368550"/>
            <a:ext cx="8004175" cy="2798763"/>
          </a:xfrm>
          <a:prstGeom prst="rect">
            <a:avLst/>
          </a:prstGeom>
          <a:noFill/>
          <a:ln w="9525">
            <a:noFill/>
            <a:round/>
            <a:headEnd/>
            <a:tailEnd/>
          </a:ln>
        </p:spPr>
        <p:txBody>
          <a:bodyPr lIns="90000" tIns="46800" rIns="90000" bIns="46800"/>
          <a:lstStyle/>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Any theory of burnout prevention must take seriously the kind of person who becomes a pastor or counselor—and the unique complexities of providing pastoral care in the military. In addition to resolving the theological issues, part of this, undoubtedly, requires helping to simply find balance in life.</a:t>
            </a:r>
          </a:p>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If “relaxing” is seen as the only solution, then the underlying theological and cultural problems may remain, and often the individual becomes just as compulsive about leisure time activities as they have been about their work.</a:t>
            </a:r>
          </a:p>
        </p:txBody>
      </p:sp>
      <p:sp>
        <p:nvSpPr>
          <p:cNvPr id="7173" name="Text Box 4"/>
          <p:cNvSpPr txBox="1">
            <a:spLocks noChangeArrowheads="1"/>
          </p:cNvSpPr>
          <p:nvPr/>
        </p:nvSpPr>
        <p:spPr bwMode="auto">
          <a:xfrm>
            <a:off x="1371600" y="533400"/>
            <a:ext cx="4640263"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404040"/>
                </a:solidFill>
                <a:latin typeface="Century Gothic" pitchFamily="32" charset="0"/>
              </a:rPr>
              <a:t>Self-care and Burnout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087813" y="6464300"/>
            <a:ext cx="606425" cy="182563"/>
          </a:xfrm>
          <a:prstGeom prst="rect">
            <a:avLst/>
          </a:prstGeom>
          <a:noFill/>
          <a:ln w="9525">
            <a:noFill/>
            <a:round/>
            <a:headEnd/>
            <a:tailEnd/>
          </a:ln>
        </p:spPr>
        <p:txBody>
          <a:bodyPr lIns="90000" tIns="46800" rIns="90000" bIns="46800"/>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AA5CF35F-79B9-4845-A033-295A529609D0}" type="slidenum">
              <a:rPr lang="en-GB" sz="10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6</a:t>
            </a:fld>
            <a:endParaRPr lang="en-GB" sz="1000">
              <a:solidFill>
                <a:srgbClr val="000000"/>
              </a:solidFill>
            </a:endParaRPr>
          </a:p>
        </p:txBody>
      </p:sp>
      <p:sp>
        <p:nvSpPr>
          <p:cNvPr id="8195" name="Text Box 2"/>
          <p:cNvSpPr txBox="1">
            <a:spLocks noChangeArrowheads="1"/>
          </p:cNvSpPr>
          <p:nvPr/>
        </p:nvSpPr>
        <p:spPr bwMode="auto">
          <a:xfrm>
            <a:off x="498475" y="1965325"/>
            <a:ext cx="5826125"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808080"/>
                </a:solidFill>
                <a:latin typeface="Century Gothic" pitchFamily="32" charset="0"/>
              </a:rPr>
              <a:t>Daily Burnout Prevention</a:t>
            </a:r>
            <a:endParaRPr lang="en-GB" sz="2000" b="1">
              <a:solidFill>
                <a:srgbClr val="808080"/>
              </a:solidFill>
              <a:latin typeface="Century Gothic" pitchFamily="32" charset="0"/>
            </a:endParaRPr>
          </a:p>
        </p:txBody>
      </p:sp>
      <p:sp>
        <p:nvSpPr>
          <p:cNvPr id="8196" name="Text Box 3"/>
          <p:cNvSpPr txBox="1">
            <a:spLocks noChangeArrowheads="1"/>
          </p:cNvSpPr>
          <p:nvPr/>
        </p:nvSpPr>
        <p:spPr bwMode="auto">
          <a:xfrm>
            <a:off x="719138" y="2368550"/>
            <a:ext cx="8004175" cy="2798763"/>
          </a:xfrm>
          <a:prstGeom prst="rect">
            <a:avLst/>
          </a:prstGeom>
          <a:noFill/>
          <a:ln w="9525">
            <a:noFill/>
            <a:round/>
            <a:headEnd/>
            <a:tailEnd/>
          </a:ln>
        </p:spPr>
        <p:txBody>
          <a:bodyPr lIns="90000" tIns="46800" rIns="90000" bIns="46800"/>
          <a:lstStyle/>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Some steps can be taken on a daily basis to prevent burnout.Realistic self-assessment</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Include a variety of activities in your daily schedule.</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Get sufficient rest.</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Faithfully incorporate personal spiritual development practices into your daily schedule.</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Stay connected with supportive friends.</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Be assertive…know when to say no.</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Get proper nourishment and exercise. </a:t>
            </a:r>
          </a:p>
        </p:txBody>
      </p:sp>
      <p:sp>
        <p:nvSpPr>
          <p:cNvPr id="8197" name="Text Box 4"/>
          <p:cNvSpPr txBox="1">
            <a:spLocks noChangeArrowheads="1"/>
          </p:cNvSpPr>
          <p:nvPr/>
        </p:nvSpPr>
        <p:spPr bwMode="auto">
          <a:xfrm>
            <a:off x="1371600" y="533400"/>
            <a:ext cx="4640263"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404040"/>
                </a:solidFill>
                <a:latin typeface="Century Gothic" pitchFamily="32" charset="0"/>
              </a:rPr>
              <a:t>Self-care and Burnout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4087813" y="6464300"/>
            <a:ext cx="606425" cy="182563"/>
          </a:xfrm>
          <a:prstGeom prst="rect">
            <a:avLst/>
          </a:prstGeom>
          <a:noFill/>
          <a:ln w="9525">
            <a:noFill/>
            <a:round/>
            <a:headEnd/>
            <a:tailEnd/>
          </a:ln>
        </p:spPr>
        <p:txBody>
          <a:bodyPr lIns="90000" tIns="46800" rIns="90000" bIns="46800"/>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2F47362-87F8-439B-A8B9-AA5B87029C9C}" type="slidenum">
              <a:rPr lang="en-GB" sz="10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GB" sz="1000">
              <a:solidFill>
                <a:srgbClr val="000000"/>
              </a:solidFill>
            </a:endParaRPr>
          </a:p>
        </p:txBody>
      </p:sp>
      <p:sp>
        <p:nvSpPr>
          <p:cNvPr id="9219" name="Text Box 2"/>
          <p:cNvSpPr txBox="1">
            <a:spLocks noChangeArrowheads="1"/>
          </p:cNvSpPr>
          <p:nvPr/>
        </p:nvSpPr>
        <p:spPr bwMode="auto">
          <a:xfrm>
            <a:off x="498475" y="1965325"/>
            <a:ext cx="5826125"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808080"/>
                </a:solidFill>
                <a:latin typeface="Century Gothic" pitchFamily="32" charset="0"/>
              </a:rPr>
              <a:t>Strategy for Preventing Burnout</a:t>
            </a:r>
            <a:endParaRPr lang="en-GB" sz="2000" b="1">
              <a:solidFill>
                <a:srgbClr val="808080"/>
              </a:solidFill>
              <a:latin typeface="Century Gothic" pitchFamily="32" charset="0"/>
            </a:endParaRPr>
          </a:p>
        </p:txBody>
      </p:sp>
      <p:sp>
        <p:nvSpPr>
          <p:cNvPr id="9220" name="Text Box 3"/>
          <p:cNvSpPr txBox="1">
            <a:spLocks noChangeArrowheads="1"/>
          </p:cNvSpPr>
          <p:nvPr/>
        </p:nvSpPr>
        <p:spPr bwMode="auto">
          <a:xfrm>
            <a:off x="719138" y="2368550"/>
            <a:ext cx="8004175" cy="2798763"/>
          </a:xfrm>
          <a:prstGeom prst="rect">
            <a:avLst/>
          </a:prstGeom>
          <a:noFill/>
          <a:ln w="9525">
            <a:noFill/>
            <a:round/>
            <a:headEnd/>
            <a:tailEnd/>
          </a:ln>
        </p:spPr>
        <p:txBody>
          <a:bodyPr lIns="90000" tIns="46800" rIns="90000" bIns="46800"/>
          <a:lstStyle/>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The following are long-term steps that contribute to burnout prevention. </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Realistic self-assessment</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Investigation of the impact of your family of origin</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Utilizing supportive friends</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Finding balance in your life</a:t>
            </a:r>
          </a:p>
        </p:txBody>
      </p:sp>
      <p:sp>
        <p:nvSpPr>
          <p:cNvPr id="9221" name="Text Box 4"/>
          <p:cNvSpPr txBox="1">
            <a:spLocks noChangeArrowheads="1"/>
          </p:cNvSpPr>
          <p:nvPr/>
        </p:nvSpPr>
        <p:spPr bwMode="auto">
          <a:xfrm>
            <a:off x="1371600" y="533400"/>
            <a:ext cx="4640263"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404040"/>
                </a:solidFill>
                <a:latin typeface="Century Gothic" pitchFamily="32" charset="0"/>
              </a:rPr>
              <a:t>Self-care and Burnout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087813" y="6464300"/>
            <a:ext cx="606425" cy="182563"/>
          </a:xfrm>
          <a:prstGeom prst="rect">
            <a:avLst/>
          </a:prstGeom>
          <a:noFill/>
          <a:ln w="9525">
            <a:noFill/>
            <a:round/>
            <a:headEnd/>
            <a:tailEnd/>
          </a:ln>
        </p:spPr>
        <p:txBody>
          <a:bodyPr lIns="90000" tIns="46800" rIns="90000" bIns="46800"/>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E1509987-3B28-4258-ACA5-58BB4E6C6AF4}" type="slidenum">
              <a:rPr lang="en-GB" sz="10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GB" sz="1000">
              <a:solidFill>
                <a:srgbClr val="000000"/>
              </a:solidFill>
            </a:endParaRPr>
          </a:p>
        </p:txBody>
      </p:sp>
      <p:sp>
        <p:nvSpPr>
          <p:cNvPr id="10243" name="Text Box 2"/>
          <p:cNvSpPr txBox="1">
            <a:spLocks noChangeArrowheads="1"/>
          </p:cNvSpPr>
          <p:nvPr/>
        </p:nvSpPr>
        <p:spPr bwMode="auto">
          <a:xfrm>
            <a:off x="498475" y="1965325"/>
            <a:ext cx="5826125"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808080"/>
                </a:solidFill>
                <a:latin typeface="Century Gothic" pitchFamily="32" charset="0"/>
              </a:rPr>
              <a:t>Self-Assessment</a:t>
            </a:r>
            <a:endParaRPr lang="en-GB" sz="2000" b="1">
              <a:solidFill>
                <a:srgbClr val="808080"/>
              </a:solidFill>
              <a:latin typeface="Century Gothic" pitchFamily="32" charset="0"/>
            </a:endParaRPr>
          </a:p>
        </p:txBody>
      </p:sp>
      <p:sp>
        <p:nvSpPr>
          <p:cNvPr id="10244" name="Text Box 3"/>
          <p:cNvSpPr txBox="1">
            <a:spLocks noChangeArrowheads="1"/>
          </p:cNvSpPr>
          <p:nvPr/>
        </p:nvSpPr>
        <p:spPr bwMode="auto">
          <a:xfrm>
            <a:off x="719138" y="2368550"/>
            <a:ext cx="8004175" cy="2798763"/>
          </a:xfrm>
          <a:prstGeom prst="rect">
            <a:avLst/>
          </a:prstGeom>
          <a:noFill/>
          <a:ln w="9525">
            <a:noFill/>
            <a:round/>
            <a:headEnd/>
            <a:tailEnd/>
          </a:ln>
        </p:spPr>
        <p:txBody>
          <a:bodyPr lIns="90000" tIns="46800" rIns="90000" bIns="46800"/>
          <a:lstStyle/>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A continual assessment will include the following:</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Assess how much enjoyment and satisfaction you get from your work</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Assess the balance in your activities</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Honestly assesses your personal relationship and family life</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Honestly assesses your supportive friendships</a:t>
            </a:r>
          </a:p>
        </p:txBody>
      </p:sp>
      <p:sp>
        <p:nvSpPr>
          <p:cNvPr id="10245" name="Text Box 4"/>
          <p:cNvSpPr txBox="1">
            <a:spLocks noChangeArrowheads="1"/>
          </p:cNvSpPr>
          <p:nvPr/>
        </p:nvSpPr>
        <p:spPr bwMode="auto">
          <a:xfrm>
            <a:off x="1371600" y="533400"/>
            <a:ext cx="4640263"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404040"/>
                </a:solidFill>
                <a:latin typeface="Century Gothic" pitchFamily="32" charset="0"/>
              </a:rPr>
              <a:t>Self-care and Burnout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4087813" y="6464300"/>
            <a:ext cx="606425" cy="182563"/>
          </a:xfrm>
          <a:prstGeom prst="rect">
            <a:avLst/>
          </a:prstGeom>
          <a:noFill/>
          <a:ln w="9525">
            <a:noFill/>
            <a:round/>
            <a:headEnd/>
            <a:tailEnd/>
          </a:ln>
        </p:spPr>
        <p:txBody>
          <a:bodyPr lIns="90000" tIns="46800" rIns="90000" bIns="46800"/>
          <a:lstStyle/>
          <a:p>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66A9233F-54D9-405C-8A53-1EC922F3F7C0}" type="slidenum">
              <a:rPr lang="en-GB" sz="1000">
                <a:solidFill>
                  <a:srgbClr val="000000"/>
                </a:solidFill>
              </a:rPr>
              <a:pPr algn="r" eaLnBrk="1" hangingPunct="1">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GB" sz="1000">
              <a:solidFill>
                <a:srgbClr val="000000"/>
              </a:solidFill>
            </a:endParaRPr>
          </a:p>
        </p:txBody>
      </p:sp>
      <p:sp>
        <p:nvSpPr>
          <p:cNvPr id="11267" name="Text Box 2"/>
          <p:cNvSpPr txBox="1">
            <a:spLocks noChangeArrowheads="1"/>
          </p:cNvSpPr>
          <p:nvPr/>
        </p:nvSpPr>
        <p:spPr bwMode="auto">
          <a:xfrm>
            <a:off x="498475" y="1965325"/>
            <a:ext cx="5826125"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808080"/>
                </a:solidFill>
                <a:latin typeface="Century Gothic" pitchFamily="32" charset="0"/>
              </a:rPr>
              <a:t>Family of Origin</a:t>
            </a:r>
            <a:endParaRPr lang="en-GB" sz="2000" b="1">
              <a:solidFill>
                <a:srgbClr val="808080"/>
              </a:solidFill>
              <a:latin typeface="Century Gothic" pitchFamily="32" charset="0"/>
            </a:endParaRPr>
          </a:p>
        </p:txBody>
      </p:sp>
      <p:sp>
        <p:nvSpPr>
          <p:cNvPr id="11268" name="Text Box 3"/>
          <p:cNvSpPr txBox="1">
            <a:spLocks noChangeArrowheads="1"/>
          </p:cNvSpPr>
          <p:nvPr/>
        </p:nvSpPr>
        <p:spPr bwMode="auto">
          <a:xfrm>
            <a:off x="719138" y="2368550"/>
            <a:ext cx="8004175" cy="2798763"/>
          </a:xfrm>
          <a:prstGeom prst="rect">
            <a:avLst/>
          </a:prstGeom>
          <a:noFill/>
          <a:ln w="9525">
            <a:noFill/>
            <a:round/>
            <a:headEnd/>
            <a:tailEnd/>
          </a:ln>
        </p:spPr>
        <p:txBody>
          <a:bodyPr lIns="90000" tIns="46800" rIns="90000" bIns="46800"/>
          <a:lstStyle/>
          <a:p>
            <a:pPr marL="228600"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Perhaps as part of the self-assessment, or when the self-assessment fails to produce results, looking at your family of origin may be beneficial:</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How did your family handle conflict? </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What were the family values around work?</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How did your family handle failure or struggles?</a:t>
            </a:r>
          </a:p>
          <a:p>
            <a:pPr marL="1143000" lvl="2" indent="-228600" algn="l" eaLnBrk="1" hangingPunct="1">
              <a:lnSpc>
                <a:spcPct val="150000"/>
              </a:lnSpc>
              <a:spcBef>
                <a:spcPts val="400"/>
              </a:spcBef>
              <a:buClr>
                <a:srgbClr val="808080"/>
              </a:buClr>
              <a:buFont typeface="Arial" charset="0"/>
              <a:buBlip>
                <a:blip r:embed="rId3"/>
              </a:buBlip>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a:solidFill>
                  <a:srgbClr val="808080"/>
                </a:solidFill>
              </a:rPr>
              <a:t>What secret messages did you get from your family?</a:t>
            </a:r>
          </a:p>
        </p:txBody>
      </p:sp>
      <p:sp>
        <p:nvSpPr>
          <p:cNvPr id="11269" name="Text Box 4"/>
          <p:cNvSpPr txBox="1">
            <a:spLocks noChangeArrowheads="1"/>
          </p:cNvSpPr>
          <p:nvPr/>
        </p:nvSpPr>
        <p:spPr bwMode="auto">
          <a:xfrm>
            <a:off x="1371600" y="533400"/>
            <a:ext cx="4640263" cy="396875"/>
          </a:xfrm>
          <a:prstGeom prst="rect">
            <a:avLst/>
          </a:prstGeom>
          <a:noFill/>
          <a:ln w="9525">
            <a:noFill/>
            <a:round/>
            <a:headEnd/>
            <a:tailEnd/>
          </a:ln>
        </p:spPr>
        <p:txBody>
          <a:bodyPr lIns="90000" tIns="46800" rIns="90000" bIns="46800" anchor="ctr"/>
          <a:lstStyle/>
          <a:p>
            <a:pPr algn="l" eaLnBrk="1" hangingPunct="1">
              <a:lnSpc>
                <a:spcPct val="100000"/>
              </a:lnSpc>
              <a:buClr>
                <a:srgbClr val="808080"/>
              </a:buClr>
              <a:buFont typeface="Century Gothic"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404040"/>
                </a:solidFill>
                <a:latin typeface="Century Gothic" pitchFamily="32" charset="0"/>
              </a:rPr>
              <a:t>Self-care and Burnout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entury Gothic"/>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57200" rtl="0" eaLnBrk="0" fontAlgn="base" latinLnBrk="0" hangingPunct="0">
          <a:lnSpc>
            <a:spcPct val="87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57200" rtl="0" eaLnBrk="0" fontAlgn="base" latinLnBrk="0" hangingPunct="0">
          <a:lnSpc>
            <a:spcPct val="87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57200" rtl="0" eaLnBrk="0" fontAlgn="base" latinLnBrk="0" hangingPunct="0">
          <a:lnSpc>
            <a:spcPct val="87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57200" rtl="0" eaLnBrk="0" fontAlgn="base" latinLnBrk="0" hangingPunct="0">
          <a:lnSpc>
            <a:spcPct val="87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2528B0BD9E9D654286B2D67B15EAB16C" ma:contentTypeVersion="0" ma:contentTypeDescription="Create a new document." ma:contentTypeScope="" ma:versionID="b597da3bc89641030db601108b5aac7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2C2E5F-B228-4B5E-A4B6-09DDD0974A75}"/>
</file>

<file path=customXml/itemProps2.xml><?xml version="1.0" encoding="utf-8"?>
<ds:datastoreItem xmlns:ds="http://schemas.openxmlformats.org/officeDocument/2006/customXml" ds:itemID="{4222D05A-EC51-4EDE-8CB7-65E57367BED8}"/>
</file>

<file path=customXml/itemProps3.xml><?xml version="1.0" encoding="utf-8"?>
<ds:datastoreItem xmlns:ds="http://schemas.openxmlformats.org/officeDocument/2006/customXml" ds:itemID="{536A4DCE-48F4-4416-9811-4C3763768018}"/>
</file>

<file path=customXml/itemProps4.xml><?xml version="1.0" encoding="utf-8"?>
<ds:datastoreItem xmlns:ds="http://schemas.openxmlformats.org/officeDocument/2006/customXml" ds:itemID="{7DC50193-BE9A-4281-8A67-C48BAF12B0A8}"/>
</file>

<file path=docProps/app.xml><?xml version="1.0" encoding="utf-8"?>
<Properties xmlns="http://schemas.openxmlformats.org/officeDocument/2006/extended-properties" xmlns:vt="http://schemas.openxmlformats.org/officeDocument/2006/docPropsVTypes">
  <TotalTime>377</TotalTime>
  <Words>846</Words>
  <Application>Microsoft Office PowerPoint</Application>
  <PresentationFormat>On-screen Show (4:3)</PresentationFormat>
  <Paragraphs>139</Paragraphs>
  <Slides>14</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Lucida Sans Unicode</vt:lpstr>
      <vt:lpstr>Century Gothic</vt:lpstr>
      <vt:lpstr>Times New Roman</vt:lpstr>
      <vt:lpstr>Wingdings</vt: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8: Self Care - Presentation Slides</dc:title>
  <dc:creator>avance</dc:creator>
  <cp:lastModifiedBy>Jon.C.Wilson</cp:lastModifiedBy>
  <cp:revision>43</cp:revision>
  <dcterms:modified xsi:type="dcterms:W3CDTF">2014-03-25T03:30:17Z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0x0101002528B0BD9E9D654286B2D67B15EAB16C</vt:lpwstr>
  </property>
  <property fmtid="{D5CDD505-2E9C-101B-9397-08002B2CF9AE}" pid="4" name="Order">
    <vt:r8>15500</vt:r8>
  </property>
  <property fmtid="{D5CDD505-2E9C-101B-9397-08002B2CF9AE}" pid="5" name="TemplateUrl">
    <vt:lpwstr/>
  </property>
  <property fmtid="{D5CDD505-2E9C-101B-9397-08002B2CF9AE}" pid="6" name="_SourceUrl">
    <vt:lpwstr/>
  </property>
  <property fmtid="{D5CDD505-2E9C-101B-9397-08002B2CF9AE}" pid="7" name="_SharedFileIndex">
    <vt:lpwstr/>
  </property>
  <property fmtid="{D5CDD505-2E9C-101B-9397-08002B2CF9AE}" pid="8" name="xd_Signature">
    <vt:bool>false</vt:bool>
  </property>
  <property fmtid="{D5CDD505-2E9C-101B-9397-08002B2CF9AE}" pid="9" name="xd_ProgID">
    <vt:lpwstr/>
  </property>
</Properties>
</file>