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73E"/>
    <a:srgbClr val="82786F"/>
    <a:srgbClr val="898989"/>
    <a:srgbClr val="32362C"/>
    <a:srgbClr val="3B4324"/>
    <a:srgbClr val="D8D8D8"/>
    <a:srgbClr val="C9C9C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2" autoAdjust="0"/>
  </p:normalViewPr>
  <p:slideViewPr>
    <p:cSldViewPr snapToGrid="0">
      <p:cViewPr varScale="1">
        <p:scale>
          <a:sx n="60" d="100"/>
          <a:sy n="60" d="100"/>
        </p:scale>
        <p:origin x="156" y="66"/>
      </p:cViewPr>
      <p:guideLst/>
    </p:cSldViewPr>
  </p:slideViewPr>
  <p:outlineViewPr>
    <p:cViewPr>
      <p:scale>
        <a:sx n="33" d="100"/>
        <a:sy n="33" d="100"/>
      </p:scale>
      <p:origin x="0" y="-4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312"/>
    </p:cViewPr>
  </p:sorterViewPr>
  <p:notesViewPr>
    <p:cSldViewPr snapToGrid="0">
      <p:cViewPr varScale="1">
        <p:scale>
          <a:sx n="53" d="100"/>
          <a:sy n="53" d="100"/>
        </p:scale>
        <p:origin x="178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16C31D-1C22-F84A-A7B5-6952EF1AE403}" type="datetimeFigureOut">
              <a:rPr lang="en-US" altLang="en-US"/>
              <a:pPr/>
              <a:t>4/6/2017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9AB6B5-BF0B-064C-A88E-36E4B2A825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1585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38D594-1B45-0D47-8F23-AED13F1D19BA}" type="datetimeFigureOut">
              <a:rPr lang="en-US" altLang="en-US"/>
              <a:pPr/>
              <a:t>4/6/2017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2944A4-BE83-F140-9F51-6CC3B6D54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306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"/>
          <p:cNvSpPr>
            <a:spLocks noGrp="1"/>
          </p:cNvSpPr>
          <p:nvPr>
            <p:ph idx="1"/>
          </p:nvPr>
        </p:nvSpPr>
        <p:spPr bwMode="auto">
          <a:xfrm>
            <a:off x="304800" y="1228725"/>
            <a:ext cx="7400925" cy="471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0049" y="6235123"/>
            <a:ext cx="421200" cy="421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898989"/>
                </a:solidFill>
              </a:defRPr>
            </a:lvl1pPr>
          </a:lstStyle>
          <a:p>
            <a:fld id="{5F38B429-1DBC-C64E-8B1E-67AC267E4B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0578" y="6238568"/>
            <a:ext cx="7381139" cy="412956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008530" y="234297"/>
            <a:ext cx="6697196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874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3" hasCustomPrompt="1"/>
          </p:nvPr>
        </p:nvSpPr>
        <p:spPr>
          <a:xfrm>
            <a:off x="4089180" y="1218636"/>
            <a:ext cx="3619168" cy="663266"/>
          </a:xfr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94485" y="1221611"/>
            <a:ext cx="3619168" cy="663266"/>
          </a:xfr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292100" y="2052453"/>
            <a:ext cx="3606800" cy="3962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6"/>
          </p:nvPr>
        </p:nvSpPr>
        <p:spPr>
          <a:xfrm>
            <a:off x="4089400" y="2052453"/>
            <a:ext cx="3619500" cy="3962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0049" y="6235123"/>
            <a:ext cx="421200" cy="421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898989"/>
                </a:solidFill>
              </a:defRPr>
            </a:lvl1pPr>
          </a:lstStyle>
          <a:p>
            <a:fld id="{5F38B429-1DBC-C64E-8B1E-67AC267E4B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310578" y="6238568"/>
            <a:ext cx="7381139" cy="412956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1008530" y="234297"/>
            <a:ext cx="6697196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2076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1st Page with cam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06338" y="2237044"/>
            <a:ext cx="7740000" cy="19800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40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KEEP text LEFT JUSTIFIED</a:t>
            </a:r>
            <a:br>
              <a:rPr lang="en-US" dirty="0" smtClean="0"/>
            </a:br>
            <a:r>
              <a:rPr lang="en-US" dirty="0" smtClean="0"/>
              <a:t>Maximum 3 line of text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6338" y="4389752"/>
            <a:ext cx="7740000" cy="13716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ts val="2000"/>
              </a:lnSpc>
              <a:def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3054" cy="23801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269" y="423638"/>
            <a:ext cx="817784" cy="12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996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st Page with cam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3054" cy="23801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06338" y="2237044"/>
            <a:ext cx="7740000" cy="19800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4000" b="1" kern="1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KEEP text LEFT JUSTIFIED</a:t>
            </a:r>
            <a:br>
              <a:rPr lang="en-US" dirty="0" smtClean="0"/>
            </a:br>
            <a:r>
              <a:rPr lang="en-US" dirty="0" smtClean="0"/>
              <a:t>Maximum 3 line of text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6338" y="4389752"/>
            <a:ext cx="7740000" cy="13716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ts val="2000"/>
              </a:lnSpc>
              <a:defRPr lang="en-US" sz="2000" b="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269" y="423638"/>
            <a:ext cx="817784" cy="12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18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st Pag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197712" y="185355"/>
            <a:ext cx="8784000" cy="6498000"/>
          </a:xfrm>
          <a:prstGeom prst="roundRect">
            <a:avLst>
              <a:gd name="adj" fmla="val 189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538163" y="49879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06338" y="2237044"/>
            <a:ext cx="7740000" cy="19800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4000" b="1" kern="1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KEEP text LEFT JUSTIFIED</a:t>
            </a:r>
            <a:br>
              <a:rPr lang="en-US" dirty="0" smtClean="0"/>
            </a:br>
            <a:r>
              <a:rPr lang="en-US" dirty="0" smtClean="0"/>
              <a:t>Maximum 3 line of text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6338" y="4225557"/>
            <a:ext cx="7740000" cy="13716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ts val="2000"/>
              </a:lnSpc>
              <a:defRPr lang="en-US" sz="2000" b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45" y="199583"/>
            <a:ext cx="994798" cy="1187998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0049" y="6235123"/>
            <a:ext cx="421200" cy="421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898989"/>
                </a:solidFill>
              </a:defRPr>
            </a:lvl1pPr>
          </a:lstStyle>
          <a:p>
            <a:fld id="{5F38B429-1DBC-C64E-8B1E-67AC267E4B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0578" y="6238568"/>
            <a:ext cx="7381139" cy="412956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638" y="431778"/>
            <a:ext cx="411218" cy="62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3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04800" y="2286001"/>
            <a:ext cx="7400925" cy="128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3569973"/>
            <a:ext cx="7426325" cy="854075"/>
          </a:xfr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0049" y="6235123"/>
            <a:ext cx="421200" cy="421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898989"/>
                </a:solidFill>
              </a:defRPr>
            </a:lvl1pPr>
          </a:lstStyle>
          <a:p>
            <a:fld id="{5F38B429-1DBC-C64E-8B1E-67AC267E4B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0578" y="6238568"/>
            <a:ext cx="7381139" cy="412956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60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0049" y="6235123"/>
            <a:ext cx="421200" cy="421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898989"/>
                </a:solidFill>
              </a:defRPr>
            </a:lvl1pPr>
          </a:lstStyle>
          <a:p>
            <a:fld id="{5F38B429-1DBC-C64E-8B1E-67AC267E4B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0578" y="6238568"/>
            <a:ext cx="7381139" cy="412956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008530" y="234297"/>
            <a:ext cx="6697196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3892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0049" y="6235123"/>
            <a:ext cx="421200" cy="421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898989"/>
                </a:solidFill>
              </a:defRPr>
            </a:lvl1pPr>
          </a:lstStyle>
          <a:p>
            <a:fld id="{5F38B429-1DBC-C64E-8B1E-67AC267E4B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0578" y="6238568"/>
            <a:ext cx="7381139" cy="412956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78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0049" y="6235123"/>
            <a:ext cx="421200" cy="421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898989"/>
                </a:solidFill>
              </a:defRPr>
            </a:lvl1pPr>
          </a:lstStyle>
          <a:p>
            <a:fld id="{5F38B429-1DBC-C64E-8B1E-67AC267E4B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0578" y="6238568"/>
            <a:ext cx="7381139" cy="412956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1008530" y="234297"/>
            <a:ext cx="6697196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text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228725"/>
            <a:ext cx="740092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US" alt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4799" cy="1188000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0049" y="6235123"/>
            <a:ext cx="421200" cy="421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898989"/>
                </a:solidFill>
              </a:defRPr>
            </a:lvl1pPr>
          </a:lstStyle>
          <a:p>
            <a:fld id="{5F38B429-1DBC-C64E-8B1E-67AC267E4B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0578" y="6238568"/>
            <a:ext cx="7381139" cy="412956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031" y="234297"/>
            <a:ext cx="411218" cy="6209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69" r:id="rId3"/>
    <p:sldLayoutId id="2147484162" r:id="rId4"/>
    <p:sldLayoutId id="2147484163" r:id="rId5"/>
    <p:sldLayoutId id="2147484159" r:id="rId6"/>
    <p:sldLayoutId id="2147484160" r:id="rId7"/>
    <p:sldLayoutId id="2147484161" r:id="rId8"/>
    <p:sldLayoutId id="214748416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cap="all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5143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828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124" y="1035983"/>
            <a:ext cx="7400925" cy="5620339"/>
          </a:xfrm>
        </p:spPr>
        <p:txBody>
          <a:bodyPr>
            <a:normAutofit lnSpcReduction="10000"/>
          </a:bodyPr>
          <a:lstStyle/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Supervisor coached and mentored </a:t>
            </a:r>
            <a:r>
              <a:rPr lang="en-US" dirty="0" smtClean="0"/>
              <a:t>Self-Development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Ask </a:t>
            </a:r>
            <a:r>
              <a:rPr lang="en-US" dirty="0"/>
              <a:t>participant about strengths and weaknesses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relationship to the Chaplaincy</a:t>
            </a:r>
          </a:p>
          <a:p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the </a:t>
            </a:r>
            <a:r>
              <a:rPr lang="en-US" dirty="0" smtClean="0"/>
              <a:t>CHBOLC </a:t>
            </a:r>
            <a:r>
              <a:rPr lang="en-US" dirty="0"/>
              <a:t>AER and look for </a:t>
            </a:r>
            <a:r>
              <a:rPr lang="en-US" dirty="0" smtClean="0"/>
              <a:t>strengths and</a:t>
            </a:r>
          </a:p>
          <a:p>
            <a:r>
              <a:rPr lang="en-US" dirty="0"/>
              <a:t>w</a:t>
            </a:r>
            <a:r>
              <a:rPr lang="en-US" dirty="0" smtClean="0"/>
              <a:t>eaknesses in “12. Demonstrated Abilities” </a:t>
            </a:r>
          </a:p>
          <a:p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 </a:t>
            </a:r>
            <a:r>
              <a:rPr lang="en-US" dirty="0"/>
              <a:t>key areas such as oral and written </a:t>
            </a:r>
            <a:r>
              <a:rPr lang="en-US" dirty="0" smtClean="0"/>
              <a:t>communications</a:t>
            </a:r>
          </a:p>
          <a:p>
            <a:r>
              <a:rPr lang="en-US" dirty="0" smtClean="0"/>
              <a:t>Skills</a:t>
            </a:r>
          </a:p>
          <a:p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Ask </a:t>
            </a:r>
            <a:r>
              <a:rPr lang="en-US" dirty="0"/>
              <a:t>about faith group/endorser continuing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Requirements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See portal page for sample </a:t>
            </a:r>
            <a:r>
              <a:rPr lang="en-US" dirty="0"/>
              <a:t>IDP</a:t>
            </a:r>
          </a:p>
          <a:p>
            <a:pPr marL="228600" lvl="1" indent="0">
              <a:buNone/>
              <a:defRPr/>
            </a:pPr>
            <a:r>
              <a:rPr lang="en-US" dirty="0" smtClean="0"/>
              <a:t>. </a:t>
            </a:r>
            <a:endParaRPr lang="en-US" dirty="0"/>
          </a:p>
          <a:p>
            <a:pPr marL="228600" lvl="1" indent="0">
              <a:buNone/>
              <a:defRPr/>
            </a:pPr>
            <a:endParaRPr lang="en-US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A53AFF4-E248-404D-A797-C71C2A24B91E}" type="slidenum">
              <a:rPr lang="en-US" altLang="en-US" sz="1100">
                <a:solidFill>
                  <a:srgbClr val="898989"/>
                </a:solidFill>
              </a:rPr>
              <a:pPr eaLnBrk="1" hangingPunct="1"/>
              <a:t>1</a:t>
            </a:fld>
            <a:endParaRPr lang="en-US" altLang="en-US" sz="1100">
              <a:solidFill>
                <a:srgbClr val="89898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9124" y="234297"/>
            <a:ext cx="6697196" cy="801687"/>
          </a:xfrm>
        </p:spPr>
        <p:txBody>
          <a:bodyPr/>
          <a:lstStyle/>
          <a:p>
            <a:pPr algn="ctr"/>
            <a:r>
              <a:rPr lang="en-US" dirty="0"/>
              <a:t>Individual/Spiritual Development Plan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my_Enterprise_Template">
  <a:themeElements>
    <a:clrScheme name="US Army Color Palette">
      <a:dk1>
        <a:srgbClr val="000000"/>
      </a:dk1>
      <a:lt1>
        <a:srgbClr val="FFFFFF"/>
      </a:lt1>
      <a:dk2>
        <a:srgbClr val="FFDA3D"/>
      </a:dk2>
      <a:lt2>
        <a:srgbClr val="CCCCCC"/>
      </a:lt2>
      <a:accent1>
        <a:srgbClr val="333C33"/>
      </a:accent1>
      <a:accent2>
        <a:srgbClr val="717365"/>
      </a:accent2>
      <a:accent3>
        <a:srgbClr val="BFB8AB"/>
      </a:accent3>
      <a:accent4>
        <a:srgbClr val="B8B9B2"/>
      </a:accent4>
      <a:accent5>
        <a:srgbClr val="DBDCD8"/>
      </a:accent5>
      <a:accent6>
        <a:srgbClr val="333333"/>
      </a:accent6>
      <a:hlink>
        <a:srgbClr val="FFDA3D"/>
      </a:hlink>
      <a:folHlink>
        <a:srgbClr val="BFB8A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tive_Army_Dual-Situ_PowerPoint_Template" id="{119FEBCA-574F-464C-BDBF-00251169DA99}" vid="{756AE2AD-0DF1-4349-A1DA-9E22D0902E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Active_Army_Dual-Situ_PowerPoint_Template</Template>
  <TotalTime>337</TotalTime>
  <Words>61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Army_Enterprise_Template</vt:lpstr>
      <vt:lpstr>Individual/Spiritual Development Plan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Army  Dual Logo Situation PowerPoint template</dc:title>
  <dc:subject>Active Army</dc:subject>
  <dc:creator>Shane Whatley</dc:creator>
  <cp:keywords/>
  <dc:description/>
  <cp:lastModifiedBy>Heard, Paige K LTC</cp:lastModifiedBy>
  <cp:revision>40</cp:revision>
  <dcterms:created xsi:type="dcterms:W3CDTF">2016-10-24T12:51:52Z</dcterms:created>
  <dcterms:modified xsi:type="dcterms:W3CDTF">2017-04-06T20:26:11Z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