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96"/>
      </p:cViewPr>
      <p:guideLst>
        <p:guide orient="horz" pos="2160"/>
        <p:guide pos="2880"/>
      </p:guideLst>
    </p:cSldViewPr>
  </p:slideViewPr>
  <p:notesTextViewPr>
    <p:cViewPr>
      <p:scale>
        <a:sx n="100" d="100"/>
        <a:sy n="100" d="100"/>
      </p:scale>
      <p:origin x="0" y="0"/>
    </p:cViewPr>
  </p:notesTextViewPr>
  <p:notesViewPr>
    <p:cSldViewPr>
      <p:cViewPr varScale="1">
        <p:scale>
          <a:sx n="101" d="100"/>
          <a:sy n="101" d="100"/>
        </p:scale>
        <p:origin x="-2616"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8A3B4-D060-4159-9298-ED32EA9D9654}" type="datetimeFigureOut">
              <a:rPr lang="en-US" smtClean="0"/>
              <a:pPr/>
              <a:t>2/13/2018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4781DA-5203-48C5-B725-ECC086FCD2A4}" type="slidenum">
              <a:rPr lang="en-US" smtClean="0"/>
              <a:pPr/>
              <a:t>‹#›</a:t>
            </a:fld>
            <a:endParaRPr lang="en-US" dirty="0"/>
          </a:p>
        </p:txBody>
      </p:sp>
    </p:spTree>
    <p:extLst>
      <p:ext uri="{BB962C8B-B14F-4D97-AF65-F5344CB8AC3E}">
        <p14:creationId xmlns:p14="http://schemas.microsoft.com/office/powerpoint/2010/main" val="3274785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pic>
        <p:nvPicPr>
          <p:cNvPr id="4" name="Picture 73" descr="npo000004"/>
          <p:cNvPicPr>
            <a:picLocks noChangeAspect="1" noChangeArrowheads="1"/>
          </p:cNvPicPr>
          <p:nvPr userDrawn="1"/>
        </p:nvPicPr>
        <p:blipFill>
          <a:blip r:embed="rId2" cstate="print">
            <a:lum bright="70000" contrast="-70000"/>
          </a:blip>
          <a:srcRect/>
          <a:stretch>
            <a:fillRect/>
          </a:stretch>
        </p:blipFill>
        <p:spPr bwMode="auto">
          <a:xfrm>
            <a:off x="2974975" y="1906588"/>
            <a:ext cx="3160713" cy="3041650"/>
          </a:xfrm>
          <a:prstGeom prst="rect">
            <a:avLst/>
          </a:prstGeom>
          <a:noFill/>
          <a:ln w="9525" algn="ctr">
            <a:noFill/>
            <a:miter lim="800000"/>
            <a:headEnd/>
            <a:tailEnd/>
          </a:ln>
        </p:spPr>
      </p:pic>
      <p:sp>
        <p:nvSpPr>
          <p:cNvPr id="2" name="Title 1"/>
          <p:cNvSpPr>
            <a:spLocks noGrp="1"/>
          </p:cNvSpPr>
          <p:nvPr>
            <p:ph type="ctrTitle"/>
          </p:nvPr>
        </p:nvSpPr>
        <p:spPr>
          <a:xfrm>
            <a:off x="685800" y="2492375"/>
            <a:ext cx="7772400" cy="1470025"/>
          </a:xfrm>
        </p:spPr>
        <p:txBody>
          <a:bodyPr/>
          <a:lstStyle>
            <a:lvl1pPr>
              <a:defRPr sz="4000"/>
            </a:lvl1p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with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ext with 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639762"/>
          </a:xfrm>
        </p:spPr>
        <p:txBody>
          <a:bodyPr/>
          <a:lstStyle>
            <a:lvl1pPr>
              <a:defRPr sz="2800"/>
            </a:lvl1pPr>
          </a:lstStyle>
          <a:p>
            <a:r>
              <a:rPr lang="en-US" dirty="0" smtClean="0"/>
              <a:t>Click to edit Master title style:</a:t>
            </a:r>
            <a:br>
              <a:rPr lang="en-US" dirty="0" smtClean="0"/>
            </a:br>
            <a:r>
              <a:rPr lang="en-US" sz="2000" dirty="0" smtClean="0"/>
              <a:t>Subtitle</a:t>
            </a:r>
            <a:endParaRPr lang="en-US" dirty="0"/>
          </a:p>
        </p:txBody>
      </p:sp>
      <p:sp>
        <p:nvSpPr>
          <p:cNvPr id="3" name="Content Placeholder 2"/>
          <p:cNvSpPr>
            <a:spLocks noGrp="1"/>
          </p:cNvSpPr>
          <p:nvPr>
            <p:ph idx="1"/>
          </p:nvPr>
        </p:nvSpPr>
        <p:spPr/>
        <p:txBody>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icture with Title">
    <p:spTree>
      <p:nvGrpSpPr>
        <p:cNvPr id="1" name=""/>
        <p:cNvGrpSpPr/>
        <p:nvPr/>
      </p:nvGrpSpPr>
      <p:grpSpPr>
        <a:xfrm>
          <a:off x="0" y="0"/>
          <a:ext cx="0" cy="0"/>
          <a:chOff x="0" y="0"/>
          <a:chExt cx="0" cy="0"/>
        </a:xfrm>
      </p:grpSpPr>
      <p:sp>
        <p:nvSpPr>
          <p:cNvPr id="2" name="Title 1"/>
          <p:cNvSpPr>
            <a:spLocks noGrp="1"/>
          </p:cNvSpPr>
          <p:nvPr>
            <p:ph type="title"/>
          </p:nvPr>
        </p:nvSpPr>
        <p:spPr>
          <a:xfrm>
            <a:off x="1792288" y="5681662"/>
            <a:ext cx="5486400" cy="566738"/>
          </a:xfrm>
        </p:spPr>
        <p:txBody>
          <a:bodyPr anchor="b"/>
          <a:lstStyle>
            <a:lvl1pPr algn="ctr">
              <a:defRPr sz="14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524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txBox="1">
            <a:spLocks/>
          </p:cNvSpPr>
          <p:nvPr userDrawn="1"/>
        </p:nvSpPr>
        <p:spPr bwMode="auto">
          <a:xfrm>
            <a:off x="457200" y="274638"/>
            <a:ext cx="8229600" cy="639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2800"/>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accent2"/>
                </a:solidFill>
                <a:effectLst/>
                <a:uLnTx/>
                <a:uFillTx/>
                <a:latin typeface="+mj-lt"/>
                <a:ea typeface="+mj-ea"/>
                <a:cs typeface="+mj-cs"/>
              </a:rPr>
              <a:t>Click to edit Master title style</a:t>
            </a:r>
            <a:endParaRPr kumimoji="0" lang="en-US" sz="3200" b="1" i="0" u="none" strike="noStrike" kern="0" cap="none" spc="0" normalizeH="0" baseline="0" noProof="0" dirty="0">
              <a:ln>
                <a:noFill/>
              </a:ln>
              <a:solidFill>
                <a:schemeClr val="accent2"/>
              </a:solidFill>
              <a:effectLst/>
              <a:uLnTx/>
              <a:uFillTx/>
              <a:latin typeface="+mj-lt"/>
              <a:ea typeface="+mj-ea"/>
              <a:cs typeface="+mj-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title and subtitle">
    <p:spTree>
      <p:nvGrpSpPr>
        <p:cNvPr id="1" name=""/>
        <p:cNvGrpSpPr/>
        <p:nvPr/>
      </p:nvGrpSpPr>
      <p:grpSpPr>
        <a:xfrm>
          <a:off x="0" y="0"/>
          <a:ext cx="0" cy="0"/>
          <a:chOff x="0" y="0"/>
          <a:chExt cx="0" cy="0"/>
        </a:xfrm>
      </p:grpSpPr>
      <p:sp>
        <p:nvSpPr>
          <p:cNvPr id="2" name="Title 1"/>
          <p:cNvSpPr>
            <a:spLocks noGrp="1"/>
          </p:cNvSpPr>
          <p:nvPr>
            <p:ph type="title"/>
          </p:nvPr>
        </p:nvSpPr>
        <p:spPr>
          <a:xfrm>
            <a:off x="1792288" y="5681662"/>
            <a:ext cx="5486400" cy="566738"/>
          </a:xfrm>
        </p:spPr>
        <p:txBody>
          <a:bodyPr anchor="b"/>
          <a:lstStyle>
            <a:lvl1pPr algn="ctr">
              <a:defRPr sz="14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52400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Title 1"/>
          <p:cNvSpPr txBox="1">
            <a:spLocks/>
          </p:cNvSpPr>
          <p:nvPr userDrawn="1"/>
        </p:nvSpPr>
        <p:spPr bwMode="auto">
          <a:xfrm>
            <a:off x="457200" y="274638"/>
            <a:ext cx="8229600" cy="639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defRPr sz="2800"/>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dirty="0" smtClean="0">
                <a:ln>
                  <a:noFill/>
                </a:ln>
                <a:solidFill>
                  <a:schemeClr val="accent2"/>
                </a:solidFill>
                <a:effectLst/>
                <a:uLnTx/>
                <a:uFillTx/>
                <a:latin typeface="+mj-lt"/>
                <a:ea typeface="+mj-ea"/>
                <a:cs typeface="+mj-cs"/>
              </a:rPr>
              <a:t>Click to edit Master title style:</a:t>
            </a:r>
            <a:br>
              <a:rPr kumimoji="0" lang="en-US" sz="2800" b="1" i="0" u="none" strike="noStrike" kern="0" cap="none" spc="0" normalizeH="0" baseline="0" noProof="0" dirty="0" smtClean="0">
                <a:ln>
                  <a:noFill/>
                </a:ln>
                <a:solidFill>
                  <a:schemeClr val="accent2"/>
                </a:solidFill>
                <a:effectLst/>
                <a:uLnTx/>
                <a:uFillTx/>
                <a:latin typeface="+mj-lt"/>
                <a:ea typeface="+mj-ea"/>
                <a:cs typeface="+mj-cs"/>
              </a:rPr>
            </a:br>
            <a:r>
              <a:rPr kumimoji="0" lang="en-US" sz="2000" b="1" i="0" u="none" strike="noStrike" kern="0" cap="none" spc="0" normalizeH="0" baseline="0" noProof="0" dirty="0" smtClean="0">
                <a:ln>
                  <a:noFill/>
                </a:ln>
                <a:solidFill>
                  <a:schemeClr val="accent2"/>
                </a:solidFill>
                <a:effectLst/>
                <a:uLnTx/>
                <a:uFillTx/>
                <a:latin typeface="+mj-lt"/>
                <a:ea typeface="+mj-ea"/>
                <a:cs typeface="+mj-cs"/>
              </a:rPr>
              <a:t>Subtitle</a:t>
            </a:r>
            <a:endParaRPr kumimoji="0" lang="en-US" sz="2800" b="1" i="0" u="none" strike="noStrike" kern="0" cap="none" spc="0" normalizeH="0" baseline="0" noProof="0" dirty="0">
              <a:ln>
                <a:noFill/>
              </a:ln>
              <a:solidFill>
                <a:schemeClr val="accent2"/>
              </a:solidFill>
              <a:effectLst/>
              <a:uLnTx/>
              <a:uFillTx/>
              <a:latin typeface="+mj-lt"/>
              <a:ea typeface="+mj-ea"/>
              <a:cs typeface="+mj-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hoot">
    <p:spTree>
      <p:nvGrpSpPr>
        <p:cNvPr id="1" name=""/>
        <p:cNvGrpSpPr/>
        <p:nvPr/>
      </p:nvGrpSpPr>
      <p:grpSpPr>
        <a:xfrm>
          <a:off x="0" y="0"/>
          <a:ext cx="0" cy="0"/>
          <a:chOff x="0" y="0"/>
          <a:chExt cx="0" cy="0"/>
        </a:xfrm>
      </p:grpSpPr>
      <p:pic>
        <p:nvPicPr>
          <p:cNvPr id="6" name="Picture 6" descr="MARNE-PATCH-NEW"/>
          <p:cNvPicPr>
            <a:picLocks noChangeAspect="1" noChangeArrowheads="1"/>
          </p:cNvPicPr>
          <p:nvPr userDrawn="1"/>
        </p:nvPicPr>
        <p:blipFill>
          <a:blip r:embed="rId2" cstate="print"/>
          <a:srcRect/>
          <a:stretch>
            <a:fillRect/>
          </a:stretch>
        </p:blipFill>
        <p:spPr bwMode="auto">
          <a:xfrm>
            <a:off x="1714500" y="581025"/>
            <a:ext cx="5715000" cy="5695950"/>
          </a:xfrm>
          <a:prstGeom prst="rect">
            <a:avLst/>
          </a:prstGeom>
          <a:noFill/>
          <a:ln w="9525">
            <a:noFill/>
            <a:miter lim="800000"/>
            <a:headEnd/>
            <a:tailEnd/>
          </a:ln>
        </p:spPr>
      </p:pic>
      <p:sp>
        <p:nvSpPr>
          <p:cNvPr id="7" name="Rectangle 6"/>
          <p:cNvSpPr/>
          <p:nvPr userDrawn="1"/>
        </p:nvSpPr>
        <p:spPr>
          <a:xfrm>
            <a:off x="3445142" y="2680226"/>
            <a:ext cx="3224152" cy="923330"/>
          </a:xfrm>
          <a:prstGeom prst="rect">
            <a:avLst/>
          </a:prstGeom>
        </p:spPr>
        <p:txBody>
          <a:bodyPr wrap="none">
            <a:spAutoFit/>
          </a:bodyPr>
          <a:lstStyle/>
          <a:p>
            <a:r>
              <a:rPr lang="en-US" sz="5400" dirty="0" smtClean="0">
                <a:solidFill>
                  <a:schemeClr val="tx1"/>
                </a:solidFill>
                <a:effectLst>
                  <a:outerShdw blurRad="38100" dist="38100" dir="2700000" algn="tl">
                    <a:srgbClr val="000000">
                      <a:alpha val="43137"/>
                    </a:srgbClr>
                  </a:outerShdw>
                </a:effectLst>
              </a:rPr>
              <a:t>“SHOOT.”</a:t>
            </a:r>
            <a:endParaRPr lang="en-US" sz="5400" dirty="0">
              <a:solidFill>
                <a:schemeClr val="tx1"/>
              </a:solidFill>
            </a:endParaRPr>
          </a:p>
        </p:txBody>
      </p:sp>
      <p:pic>
        <p:nvPicPr>
          <p:cNvPr id="5" name="Picture 5" descr="Soldier 2 Cut copy"/>
          <p:cNvPicPr>
            <a:picLocks noChangeAspect="1" noChangeArrowheads="1"/>
          </p:cNvPicPr>
          <p:nvPr userDrawn="1"/>
        </p:nvPicPr>
        <p:blipFill>
          <a:blip r:embed="rId3" cstate="print">
            <a:clrChange>
              <a:clrFrom>
                <a:srgbClr val="090774"/>
              </a:clrFrom>
              <a:clrTo>
                <a:srgbClr val="090774">
                  <a:alpha val="0"/>
                </a:srgbClr>
              </a:clrTo>
            </a:clrChange>
          </a:blip>
          <a:srcRect/>
          <a:stretch>
            <a:fillRect/>
          </a:stretch>
        </p:blipFill>
        <p:spPr bwMode="auto">
          <a:xfrm>
            <a:off x="1676400" y="838200"/>
            <a:ext cx="3216275" cy="5272088"/>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bwMode="auto">
          <a:xfrm>
            <a:off x="457200" y="223838"/>
            <a:ext cx="8229600" cy="639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066800"/>
            <a:ext cx="8229600" cy="5059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16" descr="npo000001"/>
          <p:cNvPicPr>
            <a:picLocks noChangeAspect="1" noChangeArrowheads="1"/>
          </p:cNvPicPr>
          <p:nvPr userDrawn="1"/>
        </p:nvPicPr>
        <p:blipFill>
          <a:blip r:embed="rId8" cstate="print"/>
          <a:srcRect/>
          <a:stretch>
            <a:fillRect/>
          </a:stretch>
        </p:blipFill>
        <p:spPr bwMode="auto">
          <a:xfrm>
            <a:off x="165100" y="185738"/>
            <a:ext cx="587375" cy="565150"/>
          </a:xfrm>
          <a:prstGeom prst="rect">
            <a:avLst/>
          </a:prstGeom>
          <a:noFill/>
          <a:ln w="9525" algn="ctr">
            <a:noFill/>
            <a:miter lim="800000"/>
            <a:headEnd/>
            <a:tailEnd/>
          </a:ln>
        </p:spPr>
      </p:pic>
      <p:pic>
        <p:nvPicPr>
          <p:cNvPr id="1030" name="Picture 73" descr="npo000003"/>
          <p:cNvPicPr>
            <a:picLocks noChangeAspect="1" noChangeArrowheads="1"/>
          </p:cNvPicPr>
          <p:nvPr userDrawn="1"/>
        </p:nvPicPr>
        <p:blipFill>
          <a:blip r:embed="rId8" cstate="print"/>
          <a:srcRect/>
          <a:stretch>
            <a:fillRect/>
          </a:stretch>
        </p:blipFill>
        <p:spPr bwMode="auto">
          <a:xfrm>
            <a:off x="8393113" y="174625"/>
            <a:ext cx="587375" cy="565150"/>
          </a:xfrm>
          <a:prstGeom prst="rect">
            <a:avLst/>
          </a:prstGeom>
          <a:noFill/>
          <a:ln w="9525" algn="ctr">
            <a:noFill/>
            <a:miter lim="800000"/>
            <a:headEnd/>
            <a:tailEnd/>
          </a:ln>
        </p:spPr>
      </p:pic>
      <p:sp>
        <p:nvSpPr>
          <p:cNvPr id="80906" name="Text Box 10"/>
          <p:cNvSpPr txBox="1">
            <a:spLocks noChangeArrowheads="1"/>
          </p:cNvSpPr>
          <p:nvPr userDrawn="1"/>
        </p:nvSpPr>
        <p:spPr bwMode="auto">
          <a:xfrm>
            <a:off x="8705850" y="6615113"/>
            <a:ext cx="495300" cy="277812"/>
          </a:xfrm>
          <a:prstGeom prst="rect">
            <a:avLst/>
          </a:prstGeom>
          <a:noFill/>
          <a:ln w="9525">
            <a:noFill/>
            <a:miter lim="800000"/>
            <a:headEnd/>
            <a:tailEnd/>
          </a:ln>
          <a:effectLst/>
        </p:spPr>
        <p:txBody>
          <a:bodyPr>
            <a:spAutoFit/>
          </a:bodyPr>
          <a:lstStyle/>
          <a:p>
            <a:pPr fontAlgn="base">
              <a:spcBef>
                <a:spcPct val="50000"/>
              </a:spcBef>
              <a:spcAft>
                <a:spcPct val="0"/>
              </a:spcAft>
              <a:defRPr/>
            </a:pPr>
            <a:fld id="{4F1FF846-E6A7-4497-B419-60F27871FC70}" type="slidenum">
              <a:rPr lang="en-US" sz="1200" b="1">
                <a:solidFill>
                  <a:srgbClr val="000099"/>
                </a:solidFill>
              </a:rPr>
              <a:pPr fontAlgn="base">
                <a:spcBef>
                  <a:spcPct val="50000"/>
                </a:spcBef>
                <a:spcAft>
                  <a:spcPct val="0"/>
                </a:spcAft>
                <a:defRPr/>
              </a:pPr>
              <a:t>‹#›</a:t>
            </a:fld>
            <a:endParaRPr lang="en-US" sz="1200" b="1" dirty="0">
              <a:solidFill>
                <a:srgbClr val="000099"/>
              </a:solidFill>
            </a:endParaRPr>
          </a:p>
        </p:txBody>
      </p:sp>
      <p:sp>
        <p:nvSpPr>
          <p:cNvPr id="80907" name="Freeform 11"/>
          <p:cNvSpPr>
            <a:spLocks/>
          </p:cNvSpPr>
          <p:nvPr userDrawn="1"/>
        </p:nvSpPr>
        <p:spPr bwMode="auto">
          <a:xfrm>
            <a:off x="88900" y="114300"/>
            <a:ext cx="8966200" cy="6629400"/>
          </a:xfrm>
          <a:custGeom>
            <a:avLst/>
            <a:gdLst/>
            <a:ahLst/>
            <a:cxnLst>
              <a:cxn ang="0">
                <a:pos x="5648" y="4176"/>
              </a:cxn>
              <a:cxn ang="0">
                <a:pos x="5648" y="0"/>
              </a:cxn>
              <a:cxn ang="0">
                <a:pos x="0" y="8"/>
              </a:cxn>
              <a:cxn ang="0">
                <a:pos x="0" y="4176"/>
              </a:cxn>
              <a:cxn ang="0">
                <a:pos x="3864" y="4176"/>
              </a:cxn>
            </a:cxnLst>
            <a:rect l="0" t="0" r="r" b="b"/>
            <a:pathLst>
              <a:path w="5648" h="4176">
                <a:moveTo>
                  <a:pt x="5648" y="4176"/>
                </a:moveTo>
                <a:lnTo>
                  <a:pt x="5648" y="0"/>
                </a:lnTo>
                <a:lnTo>
                  <a:pt x="0" y="8"/>
                </a:lnTo>
                <a:lnTo>
                  <a:pt x="0" y="4176"/>
                </a:lnTo>
                <a:lnTo>
                  <a:pt x="3864" y="4176"/>
                </a:lnTo>
              </a:path>
            </a:pathLst>
          </a:custGeom>
          <a:noFill/>
          <a:ln w="19050" cmpd="sng">
            <a:solidFill>
              <a:srgbClr val="000099"/>
            </a:solidFill>
            <a:round/>
            <a:headEnd type="none" w="med" len="med"/>
            <a:tailEnd type="triangle" w="med" len="med"/>
          </a:ln>
          <a:effectLst/>
        </p:spPr>
        <p:txBody>
          <a:bodyPr/>
          <a:lstStyle/>
          <a:p>
            <a:pPr fontAlgn="base">
              <a:spcBef>
                <a:spcPct val="0"/>
              </a:spcBef>
              <a:spcAft>
                <a:spcPct val="0"/>
              </a:spcAft>
              <a:defRPr/>
            </a:pPr>
            <a:endParaRPr lang="en-US" sz="2400" dirty="0">
              <a:solidFill>
                <a:srgbClr val="000000"/>
              </a:solidFill>
            </a:endParaRPr>
          </a:p>
        </p:txBody>
      </p:sp>
      <p:sp>
        <p:nvSpPr>
          <p:cNvPr id="80908" name="Text Box 12"/>
          <p:cNvSpPr txBox="1">
            <a:spLocks noChangeArrowheads="1"/>
          </p:cNvSpPr>
          <p:nvPr userDrawn="1"/>
        </p:nvSpPr>
        <p:spPr bwMode="auto">
          <a:xfrm>
            <a:off x="6159500" y="6615113"/>
            <a:ext cx="1941513" cy="277812"/>
          </a:xfrm>
          <a:prstGeom prst="rect">
            <a:avLst/>
          </a:prstGeom>
          <a:noFill/>
          <a:ln w="9525">
            <a:noFill/>
            <a:miter lim="800000"/>
            <a:headEnd/>
            <a:tailEnd/>
          </a:ln>
          <a:effectLst/>
        </p:spPr>
        <p:txBody>
          <a:bodyPr>
            <a:spAutoFit/>
          </a:bodyPr>
          <a:lstStyle/>
          <a:p>
            <a:pPr fontAlgn="base">
              <a:spcBef>
                <a:spcPct val="50000"/>
              </a:spcBef>
              <a:spcAft>
                <a:spcPct val="0"/>
              </a:spcAft>
              <a:defRPr/>
            </a:pPr>
            <a:r>
              <a:rPr lang="en-US" sz="1200" b="1" i="1" dirty="0">
                <a:solidFill>
                  <a:srgbClr val="000099"/>
                </a:solidFill>
              </a:rPr>
              <a:t>ROCK OF THE MARNE</a:t>
            </a:r>
          </a:p>
        </p:txBody>
      </p:sp>
      <p:sp>
        <p:nvSpPr>
          <p:cNvPr id="80910" name="Rectangle 14"/>
          <p:cNvSpPr>
            <a:spLocks noChangeArrowheads="1"/>
          </p:cNvSpPr>
          <p:nvPr userDrawn="1"/>
        </p:nvSpPr>
        <p:spPr bwMode="auto">
          <a:xfrm>
            <a:off x="3651250" y="0"/>
            <a:ext cx="1843088" cy="198438"/>
          </a:xfrm>
          <a:prstGeom prst="rect">
            <a:avLst/>
          </a:prstGeom>
          <a:solidFill>
            <a:srgbClr val="008000"/>
          </a:solidFill>
          <a:ln w="9525">
            <a:solidFill>
              <a:schemeClr val="tx1"/>
            </a:solidFill>
            <a:miter lim="800000"/>
            <a:headEnd/>
            <a:tailEnd/>
          </a:ln>
          <a:effectLst/>
        </p:spPr>
        <p:txBody>
          <a:bodyPr wrap="none" anchor="ctr"/>
          <a:lstStyle/>
          <a:p>
            <a:pPr algn="ctr" fontAlgn="base">
              <a:spcBef>
                <a:spcPct val="0"/>
              </a:spcBef>
              <a:spcAft>
                <a:spcPct val="0"/>
              </a:spcAft>
              <a:defRPr/>
            </a:pPr>
            <a:r>
              <a:rPr lang="en-US" sz="1000" b="1" dirty="0">
                <a:solidFill>
                  <a:srgbClr val="FFFFFF"/>
                </a:solidFill>
              </a:rPr>
              <a:t>UNCLASSIFIIED</a:t>
            </a:r>
          </a:p>
        </p:txBody>
      </p:sp>
      <p:sp>
        <p:nvSpPr>
          <p:cNvPr id="12" name="Rectangle 14"/>
          <p:cNvSpPr>
            <a:spLocks noChangeArrowheads="1"/>
          </p:cNvSpPr>
          <p:nvPr userDrawn="1"/>
        </p:nvSpPr>
        <p:spPr bwMode="auto">
          <a:xfrm>
            <a:off x="3651250" y="6659563"/>
            <a:ext cx="1843088" cy="198437"/>
          </a:xfrm>
          <a:prstGeom prst="rect">
            <a:avLst/>
          </a:prstGeom>
          <a:solidFill>
            <a:srgbClr val="008000"/>
          </a:solidFill>
          <a:ln w="9525">
            <a:solidFill>
              <a:schemeClr val="tx1"/>
            </a:solidFill>
            <a:miter lim="800000"/>
            <a:headEnd/>
            <a:tailEnd/>
          </a:ln>
          <a:effectLst/>
        </p:spPr>
        <p:txBody>
          <a:bodyPr wrap="none" anchor="ctr"/>
          <a:lstStyle/>
          <a:p>
            <a:pPr algn="ctr" fontAlgn="base">
              <a:spcBef>
                <a:spcPct val="0"/>
              </a:spcBef>
              <a:spcAft>
                <a:spcPct val="0"/>
              </a:spcAft>
              <a:defRPr/>
            </a:pPr>
            <a:r>
              <a:rPr lang="en-US" sz="1000" b="1" dirty="0">
                <a:solidFill>
                  <a:srgbClr val="FFFFFF"/>
                </a:solidFill>
              </a:rPr>
              <a:t>UNCLASSIFIIED</a:t>
            </a:r>
          </a:p>
        </p:txBody>
      </p:sp>
    </p:spTree>
  </p:cSld>
  <p:clrMap bg1="lt1" tx1="dk1" bg2="lt2" tx2="dk2" accent1="accent1" accent2="accent2" accent3="accent3" accent4="accent4" accent5="accent5" accent6="accent6" hlink="hlink" folHlink="folHlink"/>
  <p:sldLayoutIdLst>
    <p:sldLayoutId id="2147483662" r:id="rId1"/>
    <p:sldLayoutId id="2147483668" r:id="rId2"/>
    <p:sldLayoutId id="2147483669" r:id="rId3"/>
    <p:sldLayoutId id="2147483683" r:id="rId4"/>
    <p:sldLayoutId id="2147483680" r:id="rId5"/>
    <p:sldLayoutId id="2147483684" r:id="rId6"/>
  </p:sldLayoutIdLst>
  <p:timing>
    <p:tnLst>
      <p:par>
        <p:cTn id="1" dur="indefinite" restart="never" nodeType="tmRoot"/>
      </p:par>
    </p:tnLst>
  </p:timing>
  <p:hf hdr="0" dt="0"/>
  <p:txStyles>
    <p:titleStyle>
      <a:lvl1pPr algn="ctr" rtl="0" eaLnBrk="0" fontAlgn="base" hangingPunct="0">
        <a:spcBef>
          <a:spcPct val="0"/>
        </a:spcBef>
        <a:spcAft>
          <a:spcPct val="0"/>
        </a:spcAft>
        <a:defRPr sz="2800" b="1">
          <a:solidFill>
            <a:schemeClr val="accent2"/>
          </a:solidFill>
          <a:effectLst/>
          <a:latin typeface="+mj-lt"/>
          <a:ea typeface="+mj-ea"/>
          <a:cs typeface="+mj-cs"/>
        </a:defRPr>
      </a:lvl1pPr>
      <a:lvl2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charset="0"/>
        </a:defRPr>
      </a:lvl5pPr>
      <a:lvl6pPr marL="457200" algn="ctr" rtl="0" fontAlgn="base">
        <a:spcBef>
          <a:spcPct val="0"/>
        </a:spcBef>
        <a:spcAft>
          <a:spcPct val="0"/>
        </a:spcAft>
        <a:defRPr sz="2400" b="1">
          <a:solidFill>
            <a:schemeClr val="accent2"/>
          </a:solidFill>
          <a:effectLst>
            <a:outerShdw blurRad="38100" dist="38100" dir="2700000" algn="tl">
              <a:srgbClr val="C0C0C0"/>
            </a:outerShdw>
          </a:effectLst>
          <a:latin typeface="Arial" charset="0"/>
        </a:defRPr>
      </a:lvl6pPr>
      <a:lvl7pPr marL="914400" algn="ctr" rtl="0" fontAlgn="base">
        <a:spcBef>
          <a:spcPct val="0"/>
        </a:spcBef>
        <a:spcAft>
          <a:spcPct val="0"/>
        </a:spcAft>
        <a:defRPr sz="2400" b="1">
          <a:solidFill>
            <a:schemeClr val="accent2"/>
          </a:solidFill>
          <a:effectLst>
            <a:outerShdw blurRad="38100" dist="38100" dir="2700000" algn="tl">
              <a:srgbClr val="C0C0C0"/>
            </a:outerShdw>
          </a:effectLst>
          <a:latin typeface="Arial" charset="0"/>
        </a:defRPr>
      </a:lvl7pPr>
      <a:lvl8pPr marL="1371600" algn="ctr" rtl="0" fontAlgn="base">
        <a:spcBef>
          <a:spcPct val="0"/>
        </a:spcBef>
        <a:spcAft>
          <a:spcPct val="0"/>
        </a:spcAft>
        <a:defRPr sz="2400" b="1">
          <a:solidFill>
            <a:schemeClr val="accent2"/>
          </a:solidFill>
          <a:effectLst>
            <a:outerShdw blurRad="38100" dist="38100" dir="2700000" algn="tl">
              <a:srgbClr val="C0C0C0"/>
            </a:outerShdw>
          </a:effectLst>
          <a:latin typeface="Arial" charset="0"/>
        </a:defRPr>
      </a:lvl8pPr>
      <a:lvl9pPr marL="1828800" algn="ctr" rtl="0" fontAlgn="base">
        <a:spcBef>
          <a:spcPct val="0"/>
        </a:spcBef>
        <a:spcAft>
          <a:spcPct val="0"/>
        </a:spcAft>
        <a:defRPr sz="2400" b="1">
          <a:solidFill>
            <a:schemeClr val="accent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635000"/>
          </a:xfrm>
        </p:spPr>
        <p:txBody>
          <a:bodyPr/>
          <a:lstStyle/>
          <a:p>
            <a:r>
              <a:rPr lang="en-US" sz="2000" dirty="0" smtClean="0"/>
              <a:t>2HBCT Chaplain’s Serious Incident </a:t>
            </a:r>
            <a:r>
              <a:rPr lang="en-US" sz="2000" dirty="0" smtClean="0"/>
              <a:t>Report (SIR)</a:t>
            </a:r>
            <a:endParaRPr lang="en-US" sz="2000" dirty="0"/>
          </a:p>
        </p:txBody>
      </p:sp>
      <p:sp>
        <p:nvSpPr>
          <p:cNvPr id="6" name="Rectangle 5"/>
          <p:cNvSpPr/>
          <p:nvPr/>
        </p:nvSpPr>
        <p:spPr>
          <a:xfrm>
            <a:off x="304800" y="762000"/>
            <a:ext cx="8610600" cy="5632311"/>
          </a:xfrm>
          <a:prstGeom prst="rect">
            <a:avLst/>
          </a:prstGeom>
        </p:spPr>
        <p:txBody>
          <a:bodyPr wrap="square">
            <a:spAutoFit/>
          </a:bodyPr>
          <a:lstStyle/>
          <a:p>
            <a:pPr lvl="0">
              <a:buFont typeface="Arial" pitchFamily="34" charset="0"/>
              <a:buChar char="•"/>
            </a:pPr>
            <a:r>
              <a:rPr lang="en-US" sz="1400" dirty="0" smtClean="0"/>
              <a:t> </a:t>
            </a:r>
            <a:r>
              <a:rPr lang="en-US" sz="1200" dirty="0" smtClean="0"/>
              <a:t>At approximately 051600 SEP 11, 23 Personnel from 2HBCT were injured during a lightning strike on Donovan Field at Ft Stewart (13 Soldiers from HHC 2HBCT, 6 Soldiers from Alpha 2-3 BTSB, 2 Air force personnel from the 15</a:t>
            </a:r>
            <a:r>
              <a:rPr lang="en-US" sz="1200" baseline="30000" dirty="0" smtClean="0"/>
              <a:t>th</a:t>
            </a:r>
            <a:r>
              <a:rPr lang="en-US" sz="1200" dirty="0" smtClean="0"/>
              <a:t> ASOS, and 1 Civilian Contractor.)  Of the 23 injured 19 were RTD and 4 were considered critical: </a:t>
            </a:r>
          </a:p>
          <a:p>
            <a:pPr lvl="1">
              <a:buFont typeface="Arial" pitchFamily="34" charset="0"/>
              <a:buChar char="•"/>
            </a:pPr>
            <a:endParaRPr lang="en-US" sz="1200" dirty="0" smtClean="0"/>
          </a:p>
          <a:p>
            <a:pPr lvl="1">
              <a:buFont typeface="Arial" pitchFamily="34" charset="0"/>
              <a:buChar char="•"/>
            </a:pPr>
            <a:r>
              <a:rPr lang="en-US" sz="1200" dirty="0" smtClean="0"/>
              <a:t>PFC Bentley, Dierks (Transported to Memorial Hospital)</a:t>
            </a:r>
          </a:p>
          <a:p>
            <a:pPr lvl="1">
              <a:buFont typeface="Arial" pitchFamily="34" charset="0"/>
              <a:buChar char="•"/>
            </a:pPr>
            <a:r>
              <a:rPr lang="en-US" sz="1200" dirty="0" smtClean="0"/>
              <a:t>SGT Black, Bentley (Hospitalized at Winn for observation)</a:t>
            </a:r>
          </a:p>
          <a:p>
            <a:pPr lvl="1">
              <a:buFont typeface="Arial" pitchFamily="34" charset="0"/>
              <a:buChar char="•"/>
            </a:pPr>
            <a:r>
              <a:rPr lang="en-US" sz="1200" dirty="0" smtClean="0"/>
              <a:t>SPC Bowes, Margie (Hospitalized at Winn for observation)</a:t>
            </a:r>
          </a:p>
          <a:p>
            <a:pPr lvl="1">
              <a:buFont typeface="Arial" pitchFamily="34" charset="0"/>
              <a:buChar char="•"/>
            </a:pPr>
            <a:r>
              <a:rPr lang="en-US" sz="1200" dirty="0" smtClean="0"/>
              <a:t>PFC Buffett, Jimmy. (Hospitalized at Winn for observation)</a:t>
            </a:r>
          </a:p>
          <a:p>
            <a:pPr lvl="0">
              <a:buFont typeface="Arial" pitchFamily="34" charset="0"/>
              <a:buChar char="•"/>
            </a:pPr>
            <a:endParaRPr lang="en-US" sz="1200" dirty="0" smtClean="0"/>
          </a:p>
          <a:p>
            <a:pPr lvl="0">
              <a:buFont typeface="Arial" pitchFamily="34" charset="0"/>
              <a:buChar char="•"/>
            </a:pPr>
            <a:r>
              <a:rPr lang="en-US" sz="1200" dirty="0" smtClean="0"/>
              <a:t> At approximately 051610 SEP 11, SSG Brooks (CA) and SSG Butler(S1) Began receiving phone calls that </a:t>
            </a:r>
            <a:r>
              <a:rPr lang="en-US" sz="1200" dirty="0"/>
              <a:t>S</a:t>
            </a:r>
            <a:r>
              <a:rPr lang="en-US" sz="1200" dirty="0" smtClean="0"/>
              <a:t>oldiers </a:t>
            </a:r>
            <a:r>
              <a:rPr lang="en-US" sz="1200" dirty="0" smtClean="0"/>
              <a:t>were being struck by lightning on Donavan Field.  They immediately contact the CO, 1SG and Brigade Surgeon to began evacuation.</a:t>
            </a:r>
          </a:p>
          <a:p>
            <a:endParaRPr lang="en-US" sz="1200" dirty="0" smtClean="0"/>
          </a:p>
          <a:p>
            <a:pPr>
              <a:buFont typeface="Arial" pitchFamily="34" charset="0"/>
              <a:buChar char="•"/>
            </a:pPr>
            <a:r>
              <a:rPr lang="en-US" sz="1200" dirty="0" smtClean="0"/>
              <a:t> At approximately 051615 SEP 11, SSG Brooks (CA) arrived at the ER with the MAJ Bee (Surgeon).  MAJ Bee began triage and SSG Brooks began recording standard name lines for all military personnel as they began to arrive and then reported all information back to 2HBCT HQ.</a:t>
            </a:r>
          </a:p>
          <a:p>
            <a:pPr lvl="0"/>
            <a:endParaRPr lang="en-US" sz="1200" dirty="0" smtClean="0"/>
          </a:p>
          <a:p>
            <a:pPr lvl="0">
              <a:buFont typeface="Arial" pitchFamily="34" charset="0"/>
              <a:buChar char="•"/>
            </a:pPr>
            <a:r>
              <a:rPr lang="en-US" sz="1200" dirty="0" smtClean="0"/>
              <a:t> At approximately 051625 SEP 11, CH Brumley arrived on seen to give pastoral care to 4 critical </a:t>
            </a:r>
            <a:r>
              <a:rPr lang="en-US" sz="1200" dirty="0" smtClean="0"/>
              <a:t>Soldiers </a:t>
            </a:r>
            <a:r>
              <a:rPr lang="en-US" sz="1200" dirty="0" smtClean="0"/>
              <a:t>in trauma room.  CH Brumley then assisted SSG Brooks in compiling standard name lines of RTD </a:t>
            </a:r>
            <a:r>
              <a:rPr lang="en-US" sz="1200" dirty="0" smtClean="0"/>
              <a:t>Soldier </a:t>
            </a:r>
            <a:r>
              <a:rPr lang="en-US" sz="1200" dirty="0" smtClean="0"/>
              <a:t>and administering ministry of presence </a:t>
            </a:r>
            <a:r>
              <a:rPr lang="en-US" sz="1200" smtClean="0"/>
              <a:t>with </a:t>
            </a:r>
            <a:r>
              <a:rPr lang="en-US" sz="1200" smtClean="0"/>
              <a:t>Soldier </a:t>
            </a:r>
            <a:r>
              <a:rPr lang="en-US" sz="1200" dirty="0" smtClean="0"/>
              <a:t>in ER waiting room.</a:t>
            </a:r>
          </a:p>
          <a:p>
            <a:pPr lvl="0"/>
            <a:endParaRPr lang="en-US" sz="1200" dirty="0" smtClean="0"/>
          </a:p>
          <a:p>
            <a:pPr lvl="0">
              <a:buFont typeface="Arial" pitchFamily="34" charset="0"/>
              <a:buChar char="•"/>
            </a:pPr>
            <a:r>
              <a:rPr lang="en-US" sz="1200" dirty="0" smtClean="0"/>
              <a:t> At approximately 051708 SEP 11, Brigade Commander, Company Commander, and 1SG arrived at ER to conduct the police report. 1SG and SSG Brooks crossed checked their 2 list of personnel involved to finalize the list of 23 personnel and then briefed COL Cardinale along with MAJ Bee and CH Brumley.</a:t>
            </a:r>
          </a:p>
          <a:p>
            <a:pPr lvl="0"/>
            <a:endParaRPr lang="en-US" sz="1200" dirty="0" smtClean="0"/>
          </a:p>
          <a:p>
            <a:pPr lvl="0">
              <a:buFont typeface="Arial" pitchFamily="34" charset="0"/>
              <a:buChar char="•"/>
            </a:pPr>
            <a:r>
              <a:rPr lang="en-US" sz="1200" dirty="0" smtClean="0"/>
              <a:t> At approximately 051800 SEP 11, SSG Brooks returned to Brigade HQ to check produce the standard name line/ status report tracker for all personnel involved and to complete a Chaplain SIR.</a:t>
            </a:r>
          </a:p>
          <a:p>
            <a:endParaRPr lang="en-US" sz="1200" dirty="0" smtClean="0"/>
          </a:p>
          <a:p>
            <a:endParaRPr lang="en-US" sz="1600" dirty="0" smtClean="0"/>
          </a:p>
        </p:txBody>
      </p:sp>
    </p:spTree>
  </p:cSld>
  <p:clrMapOvr>
    <a:masterClrMapping/>
  </p:clrMapOvr>
</p:sld>
</file>

<file path=ppt/theme/theme1.xml><?xml version="1.0" encoding="utf-8"?>
<a:theme xmlns:a="http://schemas.openxmlformats.org/drawingml/2006/main" name="2_Default Design">
  <a:themeElements>
    <a:clrScheme name="1_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000099"/>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0000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12B3F92059873438CD14D048AD5D4DE" ma:contentTypeVersion="0" ma:contentTypeDescription="Create a new document." ma:contentTypeScope="" ma:versionID="5ce7c4a5e8f10adb4347209eafa3b17a">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A0667A24-EC4A-48AD-BF74-D21E8C927B43}">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E6B91141-7484-46B3-91CE-650E29FEFFC2}">
  <ds:schemaRefs>
    <ds:schemaRef ds:uri="http://schemas.microsoft.com/sharepoint/v3/contenttype/forms"/>
  </ds:schemaRefs>
</ds:datastoreItem>
</file>

<file path=customXml/itemProps3.xml><?xml version="1.0" encoding="utf-8"?>
<ds:datastoreItem xmlns:ds="http://schemas.openxmlformats.org/officeDocument/2006/customXml" ds:itemID="{FBC8179A-9F0C-4152-9C58-3D71BCB947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355</TotalTime>
  <Words>356</Words>
  <Application>Microsoft Office PowerPoint</Application>
  <PresentationFormat>On-screen Show (4:3)</PresentationFormat>
  <Paragraphs>17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2_Default Design</vt:lpstr>
      <vt:lpstr>2HBCT Chaplain’s Serious Incident Report (SIR)</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Correspondence and Sign/Symbol Guidance</dc:title>
  <dc:creator>Mark.Brock</dc:creator>
  <cp:lastModifiedBy>DoD Admin</cp:lastModifiedBy>
  <cp:revision>28</cp:revision>
  <dcterms:created xsi:type="dcterms:W3CDTF">2010-11-22T15:34:21Z</dcterms:created>
  <dcterms:modified xsi:type="dcterms:W3CDTF">2018-02-13T14:58:02Z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0x010100A12B3F92059873438CD14D048AD5D4DE</vt:lpwstr>
  </property>
</Properties>
</file>