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979AB-E15B-4BD7-8077-AA47F2AFFE16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FA1D5-F668-4B24-8C83-FBC7B5767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5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E1CD00-9A77-4227-B7F0-A345AA4E35A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4377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17E4E0E-6071-400D-BAB4-E7F780570932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2030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152E202-F94E-4DF1-8018-D7F3B913A7EB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3571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97E-933E-42E6-A46A-D6017DA5D22A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FB0A-1652-44D8-8448-1E5BE660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1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97E-933E-42E6-A46A-D6017DA5D22A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FB0A-1652-44D8-8448-1E5BE660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1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97E-933E-42E6-A46A-D6017DA5D22A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FB0A-1652-44D8-8448-1E5BE660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8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97E-933E-42E6-A46A-D6017DA5D22A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FB0A-1652-44D8-8448-1E5BE660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6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97E-933E-42E6-A46A-D6017DA5D22A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FB0A-1652-44D8-8448-1E5BE660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1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97E-933E-42E6-A46A-D6017DA5D22A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FB0A-1652-44D8-8448-1E5BE660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97E-933E-42E6-A46A-D6017DA5D22A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FB0A-1652-44D8-8448-1E5BE660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1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97E-933E-42E6-A46A-D6017DA5D22A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FB0A-1652-44D8-8448-1E5BE660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97E-933E-42E6-A46A-D6017DA5D22A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FB0A-1652-44D8-8448-1E5BE660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1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97E-933E-42E6-A46A-D6017DA5D22A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FB0A-1652-44D8-8448-1E5BE660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2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97E-933E-42E6-A46A-D6017DA5D22A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FB0A-1652-44D8-8448-1E5BE660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0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8097E-933E-42E6-A46A-D6017DA5D22A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4FB0A-1652-44D8-8448-1E5BE660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0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Assess Training  Needs</a:t>
            </a:r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1371601"/>
            <a:ext cx="5638800" cy="2314575"/>
          </a:xfrm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733800"/>
            <a:ext cx="56388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181600"/>
            <a:ext cx="4611688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20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Assess Training Needs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Direct Mission Essential Task List</a:t>
            </a:r>
          </a:p>
          <a:p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Critical Task</a:t>
            </a:r>
          </a:p>
          <a:p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Collective Task</a:t>
            </a:r>
          </a:p>
          <a:p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Individual Task</a:t>
            </a:r>
          </a:p>
          <a:p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Digital training Management System (DTMS)</a:t>
            </a:r>
          </a:p>
          <a:p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Develop a UMT Training Plan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2136776" y="1600200"/>
            <a:ext cx="3806825" cy="4495800"/>
          </a:xfrm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828800"/>
            <a:ext cx="809466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91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43200"/>
            <a:ext cx="404018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Manage a UMT Training Plan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Managing Training</a:t>
            </a:r>
          </a:p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Pre-Execution Checklist</a:t>
            </a:r>
          </a:p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Rehearsals</a:t>
            </a:r>
          </a:p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AAR’s</a:t>
            </a:r>
          </a:p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Training Evaluation 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   Outlines</a:t>
            </a:r>
          </a:p>
        </p:txBody>
      </p:sp>
    </p:spTree>
    <p:extLst>
      <p:ext uri="{BB962C8B-B14F-4D97-AF65-F5344CB8AC3E}">
        <p14:creationId xmlns:p14="http://schemas.microsoft.com/office/powerpoint/2010/main" val="4170197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18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Assess Training  Needs</vt:lpstr>
      <vt:lpstr>Assess Training Needs (Cont.)</vt:lpstr>
      <vt:lpstr>Develop a UMT Training Plan</vt:lpstr>
      <vt:lpstr>Manage a UMT Training Plan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 Training  Needs</dc:title>
  <dc:creator>Cooke, Christopher R SSG</dc:creator>
  <cp:lastModifiedBy>Cooke, Christopher R SSG</cp:lastModifiedBy>
  <cp:revision>1</cp:revision>
  <dcterms:created xsi:type="dcterms:W3CDTF">2017-02-07T14:31:43Z</dcterms:created>
  <dcterms:modified xsi:type="dcterms:W3CDTF">2017-02-07T14:32:01Z</dcterms:modified>
</cp:coreProperties>
</file>