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E45F8-7342-4C3C-9AA6-76486FD27F2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85CC1-4165-4B55-A539-56C73C422F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1" y="90337"/>
          <a:ext cx="8839198" cy="6615267"/>
        </p:xfrm>
        <a:graphic>
          <a:graphicData uri="http://schemas.openxmlformats.org/drawingml/2006/table">
            <a:tbl>
              <a:tblPr/>
              <a:tblGrid>
                <a:gridCol w="504645"/>
                <a:gridCol w="1537594"/>
                <a:gridCol w="1272131"/>
                <a:gridCol w="1001408"/>
                <a:gridCol w="1061861"/>
                <a:gridCol w="420539"/>
                <a:gridCol w="1569135"/>
                <a:gridCol w="1471885"/>
              </a:tblGrid>
              <a:tr h="15090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Personnel</a:t>
                      </a: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Callsigns</a:t>
                      </a: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Location</a:t>
                      </a: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Phone</a:t>
                      </a: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BFT y/n</a:t>
                      </a: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Current Mission</a:t>
                      </a: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Sigacts Last 72</a:t>
                      </a: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9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1-26 IN</a:t>
                      </a: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5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Yeong; SGT (P) Sandoval         (American Presb)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Spader 11 C, Spader 11 N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Spader TOC,             FOB Cooper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DSN 756-3489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COP LEWIS ISO KLE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WIA - o/a 101045JUN13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295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Spader UMT continues to function well; good relationship with each other, with staff and troops; active creative ministry dispite losing several Soldiers to Medical Evacuations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LEAVE DATES:   CH  1-16 AUG   CA  1-16 OCT     LAST CONTACT: phone call  101645JUN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1-18 IN</a:t>
                      </a: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5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Treadway; SGT Otto                 (Independant Baptist)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Vanguard Shepard , Vanguard 16 N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Vanguard MAS, FOB Falcon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DSN 756-2834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Prepping for Bible Study on FOB chapel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NSTR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Vangaurd is good but I can tell that Ch T is getting annoyed by Otto's lack of maturity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LEAVE DATES:  CH  Aug 15-30   CA June     LAST CONTACT:  VTC WEDS 01JUN13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1-77 AR</a:t>
                      </a: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5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Upton; SPC(P) Willis               (Assmby of God)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Tiger Shepard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NV 236459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DSN 765-3345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ISO Operation Tiger Strike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KIA: 6 WIA 111145JUN13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Upton and Willis are getting worn out; their OPTEMPO is overwhelming them: CH U is not getting along with BN XO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LEAVE DATES: Leave Complete    LAST CONTACT: 120812JUN13    Memorial TENT planned for tomorrow pending appvl with SGS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1-7 FA</a:t>
                      </a: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5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Topps; SPC Honeywell            (M.S. Luth)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Sentinal Shepard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Sentinal Chapel, Main Air Base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DSN 756-5638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Base Defense of MAB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RCM - death notification for BN S-3's mother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T and Honey and starting to look a little fat; hanging out too much in their chapel; 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LEAVE DATES: Leave Complete   LAST CONTACT: Daily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ENG</a:t>
                      </a: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5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O'Connor; SPC Taylor               (R/C)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Badger 36, 37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Badger TOC, Main Air Base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DSN 765-1212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Route Clearance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Buffalo DEST; 3 WIA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Very busy; FOB Cooper - Tuesday;   Fob Falcon - Thursday;    MASS here on Sun.   Not sure Taylor is able to keep up with Father - seems worn out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LEAVE DATES: Still no leave dates from Father!  CA  16-31 July   LAST CONTACT: 111830JUN13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429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1-74 BSTB</a:t>
                      </a: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5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Standvik; SPC Hooker              (Presbyterian)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Enforcer Shepard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Shepard TOC, Main Air Base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DSN 765-1344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Multi-function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NSTR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S has the highest rates of counseling in the entire brigade, mostly from the MICO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LEAVE DATES: CH  Leave Complete;  CA   CURRENTLY ON LEAVE!  PFC Coltrane from 299 is covering down  DAILY CONTACT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090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 BSB</a:t>
                      </a: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86" marR="6386" marT="638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5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 Higgs-Smith; PFC Coltrane     (AME)   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Sustainer Cross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Sustainer TOC, Main Air Base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 PHONE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Casualty flow into C-Med:  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Responsible for RS to Detainee area;  resposible for R/S  the four Security Force Assistance Teams (SFAT) in A/O Dagger on a M, W, F rotation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0903">
                <a:tc gridSpan="8">
                  <a:txBody>
                    <a:bodyPr/>
                    <a:lstStyle/>
                    <a:p>
                      <a:pPr algn="l" rtl="0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LEAVE DATES: Leave Complete   DAILY CONTACT</a:t>
                      </a:r>
                    </a:p>
                  </a:txBody>
                  <a:tcPr marL="6386" marR="6386" marT="638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On-screen Show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douglas.johnson11</dc:creator>
  <cp:lastModifiedBy>douglas.johnson11</cp:lastModifiedBy>
  <cp:revision>1</cp:revision>
  <dcterms:created xsi:type="dcterms:W3CDTF">2013-09-16T19:13:40Z</dcterms:created>
  <dcterms:modified xsi:type="dcterms:W3CDTF">2013-09-16T19:14:21Z</dcterms:modified>
</cp:coreProperties>
</file>