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FFB09-02ED-47EC-ACC0-C379FF7699D9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F0763-A19C-466D-BC7D-144E2633D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5C1057-11A3-4067-8A75-1261BE4D2F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3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0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6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7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7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0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797F-FB5C-4EF1-96AA-F3367FBE201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DB5F-60F1-4B0E-BE2C-2EA6EDC66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4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/>
          <p:cNvGrpSpPr/>
          <p:nvPr/>
        </p:nvGrpSpPr>
        <p:grpSpPr>
          <a:xfrm>
            <a:off x="2590800" y="1676400"/>
            <a:ext cx="7162800" cy="4560332"/>
            <a:chOff x="1066800" y="750332"/>
            <a:chExt cx="7162800" cy="4560332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1371600" y="1371600"/>
              <a:ext cx="21336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Honor &amp; Shame</a:t>
              </a:r>
            </a:p>
          </p:txBody>
        </p: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066800" y="2362200"/>
              <a:ext cx="21336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Norms </a:t>
              </a:r>
              <a:r>
                <a:rPr lang="en-US" b="1" dirty="0"/>
                <a:t>&amp; Rules</a:t>
              </a: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066800" y="3112532"/>
              <a:ext cx="2133600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Political </a:t>
              </a:r>
              <a:r>
                <a:rPr lang="en-US" b="1" dirty="0"/>
                <a:t>Organizations</a:t>
              </a:r>
              <a:endParaRPr lang="en-US" b="1" dirty="0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581400" y="750332"/>
              <a:ext cx="2133600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Beliefs, values, religious rituals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096000" y="2286000"/>
              <a:ext cx="21336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Social Networks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 rot="10800000" flipV="1">
              <a:off x="5638800" y="4052779"/>
              <a:ext cx="2133600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Demographic factors</a:t>
              </a:r>
              <a:endParaRPr lang="en-US" b="1" dirty="0"/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828800" y="4142819"/>
              <a:ext cx="21336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Family, child rearing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562600" y="1447800"/>
              <a:ext cx="23622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Art and </a:t>
              </a:r>
              <a:r>
                <a:rPr lang="en-US" b="1" dirty="0"/>
                <a:t>languages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5943600" y="2960132"/>
              <a:ext cx="2133600" cy="6461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Environmental factors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733800" y="4941332"/>
              <a:ext cx="213360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Activities, tasks</a:t>
              </a:r>
            </a:p>
          </p:txBody>
        </p:sp>
        <p:cxnSp>
          <p:nvCxnSpPr>
            <p:cNvPr id="15" name="Straight Connector 14"/>
            <p:cNvCxnSpPr>
              <a:stCxn id="5" idx="2"/>
            </p:cNvCxnSpPr>
            <p:nvPr/>
          </p:nvCxnSpPr>
          <p:spPr>
            <a:xfrm>
              <a:off x="2438400" y="1740932"/>
              <a:ext cx="1676400" cy="10022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2"/>
              <a:endCxn id="125" idx="0"/>
            </p:cNvCxnSpPr>
            <p:nvPr/>
          </p:nvCxnSpPr>
          <p:spPr>
            <a:xfrm flipH="1">
              <a:off x="4533900" y="1396663"/>
              <a:ext cx="114300" cy="12586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1"/>
            </p:cNvCxnSpPr>
            <p:nvPr/>
          </p:nvCxnSpPr>
          <p:spPr>
            <a:xfrm flipH="1">
              <a:off x="4876800" y="1632466"/>
              <a:ext cx="685800" cy="10228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3"/>
            </p:cNvCxnSpPr>
            <p:nvPr/>
          </p:nvCxnSpPr>
          <p:spPr>
            <a:xfrm>
              <a:off x="3200400" y="2546866"/>
              <a:ext cx="762000" cy="4249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3"/>
            </p:cNvCxnSpPr>
            <p:nvPr/>
          </p:nvCxnSpPr>
          <p:spPr>
            <a:xfrm flipV="1">
              <a:off x="3200400" y="3276600"/>
              <a:ext cx="685800" cy="1590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1" idx="0"/>
            </p:cNvCxnSpPr>
            <p:nvPr/>
          </p:nvCxnSpPr>
          <p:spPr>
            <a:xfrm flipV="1">
              <a:off x="2895600" y="3505201"/>
              <a:ext cx="1143000" cy="6376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0"/>
              <a:endCxn id="125" idx="4"/>
            </p:cNvCxnSpPr>
            <p:nvPr/>
          </p:nvCxnSpPr>
          <p:spPr>
            <a:xfrm flipH="1" flipV="1">
              <a:off x="4533900" y="3645932"/>
              <a:ext cx="266700" cy="129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3"/>
            </p:cNvCxnSpPr>
            <p:nvPr/>
          </p:nvCxnSpPr>
          <p:spPr>
            <a:xfrm flipH="1" flipV="1">
              <a:off x="5029200" y="3569732"/>
              <a:ext cx="609600" cy="8062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3" idx="1"/>
              <a:endCxn id="125" idx="6"/>
            </p:cNvCxnSpPr>
            <p:nvPr/>
          </p:nvCxnSpPr>
          <p:spPr>
            <a:xfrm flipH="1" flipV="1">
              <a:off x="5334000" y="3150632"/>
              <a:ext cx="609600" cy="1325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1"/>
              <a:endCxn id="125" idx="7"/>
            </p:cNvCxnSpPr>
            <p:nvPr/>
          </p:nvCxnSpPr>
          <p:spPr>
            <a:xfrm flipH="1">
              <a:off x="5099656" y="2470666"/>
              <a:ext cx="996344" cy="329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5" name="Oval 124"/>
          <p:cNvSpPr/>
          <p:nvPr/>
        </p:nvSpPr>
        <p:spPr>
          <a:xfrm>
            <a:off x="5257800" y="3581400"/>
            <a:ext cx="1600200" cy="990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5410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CULTURE</a:t>
            </a:r>
            <a:endParaRPr lang="en-US" b="1" dirty="0"/>
          </a:p>
        </p:txBody>
      </p:sp>
      <p:sp>
        <p:nvSpPr>
          <p:cNvPr id="132" name="Rectangle 2"/>
          <p:cNvSpPr txBox="1">
            <a:spLocks noChangeArrowheads="1"/>
          </p:cNvSpPr>
          <p:nvPr/>
        </p:nvSpPr>
        <p:spPr bwMode="auto">
          <a:xfrm>
            <a:off x="18288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kern="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Aspects of Culture</a:t>
            </a:r>
          </a:p>
        </p:txBody>
      </p:sp>
    </p:spTree>
    <p:extLst>
      <p:ext uri="{BB962C8B-B14F-4D97-AF65-F5344CB8AC3E}">
        <p14:creationId xmlns:p14="http://schemas.microsoft.com/office/powerpoint/2010/main" val="42769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Cooke, Christopher R SSG</dc:creator>
  <cp:lastModifiedBy>Cooke, Christopher R SSG</cp:lastModifiedBy>
  <cp:revision>1</cp:revision>
  <dcterms:created xsi:type="dcterms:W3CDTF">2017-02-07T14:03:38Z</dcterms:created>
  <dcterms:modified xsi:type="dcterms:W3CDTF">2017-02-07T14:04:02Z</dcterms:modified>
</cp:coreProperties>
</file>