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14" r:id="rId5"/>
  </p:sldIdLst>
  <p:sldSz cx="6858000" cy="9144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039" autoAdjust="0"/>
    <p:restoredTop sz="72450" autoAdjust="0"/>
  </p:normalViewPr>
  <p:slideViewPr>
    <p:cSldViewPr>
      <p:cViewPr>
        <p:scale>
          <a:sx n="80" d="100"/>
          <a:sy n="80" d="100"/>
        </p:scale>
        <p:origin x="-1878" y="-1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962"/>
    </p:cViewPr>
  </p:sorterViewPr>
  <p:notesViewPr>
    <p:cSldViewPr>
      <p:cViewPr>
        <p:scale>
          <a:sx n="75" d="100"/>
          <a:sy n="75" d="100"/>
        </p:scale>
        <p:origin x="-2652" y="234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B47F2-D5AF-4C9C-B9D8-6571D9064485}" type="datetimeFigureOut">
              <a:rPr lang="en-US" smtClean="0"/>
              <a:pPr/>
              <a:t>8/13/2013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F2C63-B5A0-4C89-9545-5D1C59308E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0900" y="696913"/>
            <a:ext cx="2616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85C1057-11A3-4067-8A75-1261BE4D2F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1AF49-0C56-4768-916B-06AD51CFCB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52182-1439-4903-A49D-001B0E79E3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15BB0-0314-46B9-A13A-8EAA70361C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486150" y="2133600"/>
            <a:ext cx="3028950" cy="29146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486150" y="5251451"/>
            <a:ext cx="3028950" cy="29167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EFF21-2FB2-4E5E-8646-AAC7F87786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02230-FB87-447F-86BB-D26AD758D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B586A-45D3-4A18-8B7C-4A7764DAB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A3D60-C1C1-448D-9136-3A4472C260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6799B-F2EA-4621-8D0B-4B8C4F98C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82545-50C4-4B07-BD47-7DA6ACB3CE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735CF-A058-47F2-84C5-D5E25DBFE3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3C1F2-A559-40DA-8089-8138C35B5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3D4C3-F14E-41BE-BC35-5B76536813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46F79AE-5BC6-40CA-AE72-E7EF0F6460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rookings.edu/saban.aspx" TargetMode="External"/><Relationship Id="rId3" Type="http://schemas.openxmlformats.org/officeDocument/2006/relationships/hyperlink" Target="http://www.universityofmilitaryintelligence.us/tcc/cultural/default.asp" TargetMode="External"/><Relationship Id="rId7" Type="http://schemas.openxmlformats.org/officeDocument/2006/relationships/hyperlink" Target="http://www.ndu.edu/" TargetMode="External"/><Relationship Id="rId2" Type="http://schemas.openxmlformats.org/officeDocument/2006/relationships/hyperlink" Target="http://www.state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keportal.army.mil/sites/umilmin/default.aspx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://usacac.army.mil/cac2/call/index.asp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www.dliflc.edu/index.html" TargetMode="External"/><Relationship Id="rId9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6343650" cy="7467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State Department Country Studies-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http://www.state.gov/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TRADOC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Culture Center</a:t>
            </a:r>
          </a:p>
          <a:p>
            <a:pPr>
              <a:lnSpc>
                <a:spcPct val="150000"/>
              </a:lnSpc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http://www.universityofmilitaryintelligence.us/tcc/cultural/default.asp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DLI Defense Language Institute -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http://www.dliflc.edu/index.html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Center for Army Lessons’ Learned -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http://usacac.army.mil/cac2/call/index.asp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USACHCS Library - upstairs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Center for World Religion - downstairs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Unit S-2, S-5, or Cultural Advisor – at your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unit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Univ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of Military Ministry (UMM) portal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>
              <a:lnSpc>
                <a:spcPct val="150000"/>
              </a:lnSpc>
              <a:buNone/>
            </a:pPr>
            <a:r>
              <a:rPr lang="en-US" sz="12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https://www.tkeportal.army.mil/sites/umilmin/default.aspx</a:t>
            </a:r>
            <a:endParaRPr lang="en-US" sz="12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12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National Defense University (NDU) portal-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http://www.ndu.edu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Brookings Institute Saban Center-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http://www.brookings.edu/saban.aspx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6172200" cy="700616"/>
          </a:xfrm>
        </p:spPr>
        <p:txBody>
          <a:bodyPr/>
          <a:lstStyle/>
          <a:p>
            <a:r>
              <a:rPr lang="en-US" dirty="0" smtClean="0"/>
              <a:t>Cultural </a:t>
            </a:r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9" cstate="print"/>
          <a:srcRect l="16364" t="8696" r="18182" b="8696"/>
          <a:stretch>
            <a:fillRect/>
          </a:stretch>
        </p:blipFill>
        <p:spPr>
          <a:xfrm>
            <a:off x="5410200" y="1447800"/>
            <a:ext cx="800100" cy="948267"/>
          </a:xfrm>
          <a:prstGeom prst="rect">
            <a:avLst/>
          </a:prstGeom>
        </p:spPr>
      </p:pic>
      <p:pic>
        <p:nvPicPr>
          <p:cNvPr id="5" name="Picture 4" descr="FM-1-05-Religous-Support-1-0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671510">
            <a:off x="4528175" y="4118153"/>
            <a:ext cx="938354" cy="1210717"/>
          </a:xfrm>
          <a:prstGeom prst="rect">
            <a:avLst/>
          </a:prstGeom>
          <a:effectLst>
            <a:outerShdw blurRad="50800" dist="50800" dir="5400000" sx="23000" sy="23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8" name="Picture 7" descr="CALLlogo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562600" y="7848600"/>
            <a:ext cx="675760" cy="95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F557AF9C88440A87BC97E77812618" ma:contentTypeVersion="0" ma:contentTypeDescription="Create a new document." ma:contentTypeScope="" ma:versionID="826500c63c8269c546fee011266d57d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1F20DE-E19B-4C42-B306-79192B38C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750D3EE-7986-436C-97CB-BC77616FD94D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4D5B927-A2C7-4AC9-8B95-038E77FCAF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11970</TotalTime>
  <Words>87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Cultural 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Religions</dc:title>
  <dc:creator>brian.p.crane</dc:creator>
  <cp:lastModifiedBy>douglas.johnson11</cp:lastModifiedBy>
  <cp:revision>239</cp:revision>
  <dcterms:created xsi:type="dcterms:W3CDTF">2007-01-03T16:07:18Z</dcterms:created>
  <dcterms:modified xsi:type="dcterms:W3CDTF">2013-08-13T12:38:45Z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0x01010056657C8B3A21B44B9CF4BF1AC9A9AD2B</vt:lpwstr>
  </property>
</Properties>
</file>