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687" r:id="rId5"/>
  </p:sldMasterIdLst>
  <p:notesMasterIdLst>
    <p:notesMasterId r:id="rId9"/>
  </p:notesMasterIdLst>
  <p:handoutMasterIdLst>
    <p:handoutMasterId r:id="rId10"/>
  </p:handoutMasterIdLst>
  <p:sldIdLst>
    <p:sldId id="452" r:id="rId6"/>
    <p:sldId id="453" r:id="rId7"/>
    <p:sldId id="454" r:id="rId8"/>
  </p:sldIdLst>
  <p:sldSz cx="9144000" cy="6858000" type="screen4x3"/>
  <p:notesSz cx="6858000" cy="9240838"/>
  <p:embeddedFontLst>
    <p:embeddedFont>
      <p:font typeface="Calibri" panose="020F0502020204030204" pitchFamily="34" charset="0"/>
      <p:regular r:id="rId11"/>
      <p:bold r:id="rId12"/>
      <p:italic r:id="rId13"/>
      <p:boldItalic r:id="rId14"/>
    </p:embeddedFont>
    <p:embeddedFont>
      <p:font typeface="US Army" panose="020B0506030202020204" pitchFamily="34" charset="0"/>
      <p:regular r:id="rId15"/>
      <p:bold r:id="rId16"/>
    </p:embeddedFont>
    <p:embeddedFont>
      <p:font typeface="US Army Light" panose="020B0506030202020204" pitchFamily="34" charset="0"/>
      <p:regular r:id="rId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lonsky, Makenna" initials="PM" lastIdx="120" clrIdx="0">
    <p:extLst>
      <p:ext uri="{19B8F6BF-5375-455C-9EA6-DF929625EA0E}">
        <p15:presenceInfo xmlns:p15="http://schemas.microsoft.com/office/powerpoint/2012/main" userId="S::Makenna.Plonsky@us.gt.com::4c0d3a93-9fa5-4ad1-b661-4b92f597409b" providerId="AD"/>
      </p:ext>
    </p:extLst>
  </p:cmAuthor>
  <p:cmAuthor id="2" name="Vishal Ayyagari" initials="VA" lastIdx="11" clrIdx="1">
    <p:extLst>
      <p:ext uri="{19B8F6BF-5375-455C-9EA6-DF929625EA0E}">
        <p15:presenceInfo xmlns:p15="http://schemas.microsoft.com/office/powerpoint/2012/main" userId="S::Vishal.Ayyagari@us.gt.com::9b494d2f-f800-499f-83ac-5abd73ae8971" providerId="AD"/>
      </p:ext>
    </p:extLst>
  </p:cmAuthor>
  <p:cmAuthor id="3" name="Arnold, David" initials="AD" lastIdx="16" clrIdx="2">
    <p:extLst>
      <p:ext uri="{19B8F6BF-5375-455C-9EA6-DF929625EA0E}">
        <p15:presenceInfo xmlns:p15="http://schemas.microsoft.com/office/powerpoint/2012/main" userId="S::David.Arnold@us.gt.com::3f73f5ce-7359-4182-a496-5864edd3113e" providerId="AD"/>
      </p:ext>
    </p:extLst>
  </p:cmAuthor>
  <p:cmAuthor id="4" name="Plonsky, Makenna M CTR HQDA OCCH" initials="PMMCHO" lastIdx="14" clrIdx="3">
    <p:extLst>
      <p:ext uri="{19B8F6BF-5375-455C-9EA6-DF929625EA0E}">
        <p15:presenceInfo xmlns:p15="http://schemas.microsoft.com/office/powerpoint/2012/main" userId="S-1-5-21-412667653-668731278-4213794525-1525709" providerId="AD"/>
      </p:ext>
    </p:extLst>
  </p:cmAuthor>
  <p:cmAuthor id="5" name="Jahn, Shaun" initials="JS" lastIdx="42" clrIdx="4">
    <p:extLst>
      <p:ext uri="{19B8F6BF-5375-455C-9EA6-DF929625EA0E}">
        <p15:presenceInfo xmlns:p15="http://schemas.microsoft.com/office/powerpoint/2012/main" userId="S::Shaun.Jahn@us.gt.com::0bcf4442-6ed7-4ac9-8d36-7bd95399c8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595959"/>
    <a:srgbClr val="E6E6E6"/>
    <a:srgbClr val="CAD3E4"/>
    <a:srgbClr val="F2F2F2"/>
    <a:srgbClr val="BEE395"/>
    <a:srgbClr val="F1F6C0"/>
    <a:srgbClr val="9BBB59"/>
    <a:srgbClr val="E7E7E7"/>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787" autoAdjust="0"/>
  </p:normalViewPr>
  <p:slideViewPr>
    <p:cSldViewPr snapToGrid="0">
      <p:cViewPr varScale="1">
        <p:scale>
          <a:sx n="97" d="100"/>
          <a:sy n="97" d="100"/>
        </p:scale>
        <p:origin x="177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3.fntdata"/><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1.fntdata"/><Relationship Id="rId5" Type="http://schemas.openxmlformats.org/officeDocument/2006/relationships/slideMaster" Target="slideMasters/slideMaster2.xml"/><Relationship Id="rId15" Type="http://schemas.openxmlformats.org/officeDocument/2006/relationships/font" Target="fonts/font5.fntdata"/><Relationship Id="rId23" Type="http://schemas.microsoft.com/office/2016/11/relationships/changesInfo" Target="changesInfos/changesInfo1.xml"/><Relationship Id="rId10" Type="http://schemas.openxmlformats.org/officeDocument/2006/relationships/handoutMaster" Target="handoutMasters/handoutMaster1.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userId="96ae6dcd-04cb-4a1c-a9e6-bf6e93dcff1d" providerId="ADAL" clId="{FA3DDEF3-8E58-4561-A1A8-E34E69367CDC}"/>
    <pc:docChg chg="custSel modSld">
      <pc:chgData name="William" userId="96ae6dcd-04cb-4a1c-a9e6-bf6e93dcff1d" providerId="ADAL" clId="{FA3DDEF3-8E58-4561-A1A8-E34E69367CDC}" dt="2023-10-26T20:45:23.596" v="42" actId="20577"/>
      <pc:docMkLst>
        <pc:docMk/>
      </pc:docMkLst>
      <pc:sldChg chg="modSp mod">
        <pc:chgData name="William" userId="96ae6dcd-04cb-4a1c-a9e6-bf6e93dcff1d" providerId="ADAL" clId="{FA3DDEF3-8E58-4561-A1A8-E34E69367CDC}" dt="2023-10-26T20:45:23.596" v="42" actId="20577"/>
        <pc:sldMkLst>
          <pc:docMk/>
          <pc:sldMk cId="4197683356" sldId="452"/>
        </pc:sldMkLst>
        <pc:spChg chg="mod">
          <ac:chgData name="William" userId="96ae6dcd-04cb-4a1c-a9e6-bf6e93dcff1d" providerId="ADAL" clId="{FA3DDEF3-8E58-4561-A1A8-E34E69367CDC}" dt="2023-10-26T20:45:16.840" v="40" actId="404"/>
          <ac:spMkLst>
            <pc:docMk/>
            <pc:sldMk cId="4197683356" sldId="452"/>
            <ac:spMk id="11" creationId="{00000000-0000-0000-0000-000000000000}"/>
          </ac:spMkLst>
        </pc:spChg>
        <pc:spChg chg="mod">
          <ac:chgData name="William" userId="96ae6dcd-04cb-4a1c-a9e6-bf6e93dcff1d" providerId="ADAL" clId="{FA3DDEF3-8E58-4561-A1A8-E34E69367CDC}" dt="2023-10-26T20:45:23.596" v="42" actId="20577"/>
          <ac:spMkLst>
            <pc:docMk/>
            <pc:sldMk cId="4197683356" sldId="452"/>
            <ac:spMk id="1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3550"/>
          </a:xfrm>
          <a:prstGeom prst="rect">
            <a:avLst/>
          </a:prstGeom>
        </p:spPr>
        <p:txBody>
          <a:bodyPr vert="horz" lIns="91440" tIns="45720" rIns="91440" bIns="45720" rtlCol="0"/>
          <a:lstStyle>
            <a:lvl1pPr algn="r">
              <a:defRPr sz="1200"/>
            </a:lvl1pPr>
          </a:lstStyle>
          <a:p>
            <a:fld id="{DC287BBD-BC7D-48B9-B820-396BE9BB666C}" type="datetimeFigureOut">
              <a:rPr lang="en-US" smtClean="0"/>
              <a:t>10/26/2023</a:t>
            </a:fld>
            <a:endParaRPr lang="en-US"/>
          </a:p>
        </p:txBody>
      </p:sp>
      <p:sp>
        <p:nvSpPr>
          <p:cNvPr id="4" name="Footer Placeholder 3"/>
          <p:cNvSpPr>
            <a:spLocks noGrp="1"/>
          </p:cNvSpPr>
          <p:nvPr>
            <p:ph type="ftr" sz="quarter" idx="2"/>
          </p:nvPr>
        </p:nvSpPr>
        <p:spPr>
          <a:xfrm>
            <a:off x="0" y="8777288"/>
            <a:ext cx="2971800"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7288"/>
            <a:ext cx="2971800" cy="463550"/>
          </a:xfrm>
          <a:prstGeom prst="rect">
            <a:avLst/>
          </a:prstGeom>
        </p:spPr>
        <p:txBody>
          <a:bodyPr vert="horz" lIns="91440" tIns="45720" rIns="91440" bIns="45720" rtlCol="0" anchor="b"/>
          <a:lstStyle>
            <a:lvl1pPr algn="r">
              <a:defRPr sz="1200"/>
            </a:lvl1pPr>
          </a:lstStyle>
          <a:p>
            <a:fld id="{B1F47563-E3EF-4350-9C83-A854C6FD6955}" type="slidenum">
              <a:rPr lang="en-US" smtClean="0"/>
              <a:t>‹#›</a:t>
            </a:fld>
            <a:endParaRPr lang="en-US"/>
          </a:p>
        </p:txBody>
      </p:sp>
    </p:spTree>
    <p:extLst>
      <p:ext uri="{BB962C8B-B14F-4D97-AF65-F5344CB8AC3E}">
        <p14:creationId xmlns:p14="http://schemas.microsoft.com/office/powerpoint/2010/main" val="265459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364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4" y="1"/>
            <a:ext cx="2971800" cy="463647"/>
          </a:xfrm>
          <a:prstGeom prst="rect">
            <a:avLst/>
          </a:prstGeom>
        </p:spPr>
        <p:txBody>
          <a:bodyPr vert="horz" lIns="91440" tIns="45720" rIns="91440" bIns="45720" rtlCol="0"/>
          <a:lstStyle>
            <a:lvl1pPr algn="r">
              <a:defRPr sz="1200"/>
            </a:lvl1pPr>
          </a:lstStyle>
          <a:p>
            <a:fld id="{3B3BCB10-DD4E-4612-B120-BBF52AF7CB27}" type="datetimeFigureOut">
              <a:rPr lang="en-US" smtClean="0"/>
              <a:t>10/26/2023</a:t>
            </a:fld>
            <a:endParaRPr lang="en-US"/>
          </a:p>
        </p:txBody>
      </p:sp>
      <p:sp>
        <p:nvSpPr>
          <p:cNvPr id="4" name="Slide Image Placeholder 3"/>
          <p:cNvSpPr>
            <a:spLocks noGrp="1" noRot="1" noChangeAspect="1"/>
          </p:cNvSpPr>
          <p:nvPr>
            <p:ph type="sldImg" idx="2"/>
          </p:nvPr>
        </p:nvSpPr>
        <p:spPr>
          <a:xfrm>
            <a:off x="1350963" y="1155700"/>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47154"/>
            <a:ext cx="5486400" cy="363858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4"/>
            <a:ext cx="2971800" cy="46364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777194"/>
            <a:ext cx="2971800" cy="463646"/>
          </a:xfrm>
          <a:prstGeom prst="rect">
            <a:avLst/>
          </a:prstGeom>
        </p:spPr>
        <p:txBody>
          <a:bodyPr vert="horz" lIns="91440" tIns="45720" rIns="91440" bIns="45720" rtlCol="0" anchor="b"/>
          <a:lstStyle>
            <a:lvl1pPr algn="r">
              <a:defRPr sz="1200"/>
            </a:lvl1pPr>
          </a:lstStyle>
          <a:p>
            <a:fld id="{FFB1965F-06E2-4103-B057-C7B45455B1BA}" type="slidenum">
              <a:rPr lang="en-US" smtClean="0"/>
              <a:t>‹#›</a:t>
            </a:fld>
            <a:endParaRPr lang="en-US"/>
          </a:p>
        </p:txBody>
      </p:sp>
    </p:spTree>
    <p:extLst>
      <p:ext uri="{BB962C8B-B14F-4D97-AF65-F5344CB8AC3E}">
        <p14:creationId xmlns:p14="http://schemas.microsoft.com/office/powerpoint/2010/main" val="3146622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B1965F-06E2-4103-B057-C7B45455B1BA}" type="slidenum">
              <a:rPr lang="en-US" smtClean="0"/>
              <a:t>1</a:t>
            </a:fld>
            <a:endParaRPr lang="en-US"/>
          </a:p>
        </p:txBody>
      </p:sp>
    </p:spTree>
    <p:extLst>
      <p:ext uri="{BB962C8B-B14F-4D97-AF65-F5344CB8AC3E}">
        <p14:creationId xmlns:p14="http://schemas.microsoft.com/office/powerpoint/2010/main" val="1540358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baseline="0" dirty="0"/>
          </a:p>
        </p:txBody>
      </p:sp>
      <p:sp>
        <p:nvSpPr>
          <p:cNvPr id="4" name="Slide Number Placeholder 3"/>
          <p:cNvSpPr>
            <a:spLocks noGrp="1"/>
          </p:cNvSpPr>
          <p:nvPr>
            <p:ph type="sldNum" sz="quarter" idx="10"/>
          </p:nvPr>
        </p:nvSpPr>
        <p:spPr/>
        <p:txBody>
          <a:bodyPr/>
          <a:lstStyle/>
          <a:p>
            <a:fld id="{FFB1965F-06E2-4103-B057-C7B45455B1BA}" type="slidenum">
              <a:rPr lang="en-US" smtClean="0"/>
              <a:t>2</a:t>
            </a:fld>
            <a:endParaRPr lang="en-US"/>
          </a:p>
        </p:txBody>
      </p:sp>
    </p:spTree>
    <p:extLst>
      <p:ext uri="{BB962C8B-B14F-4D97-AF65-F5344CB8AC3E}">
        <p14:creationId xmlns:p14="http://schemas.microsoft.com/office/powerpoint/2010/main" val="3326472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B1965F-06E2-4103-B057-C7B45455B1BA}" type="slidenum">
              <a:rPr lang="en-US" smtClean="0"/>
              <a:t>3</a:t>
            </a:fld>
            <a:endParaRPr lang="en-US"/>
          </a:p>
        </p:txBody>
      </p:sp>
    </p:spTree>
    <p:extLst>
      <p:ext uri="{BB962C8B-B14F-4D97-AF65-F5344CB8AC3E}">
        <p14:creationId xmlns:p14="http://schemas.microsoft.com/office/powerpoint/2010/main" val="3230021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1" name="Rectangle 10"/>
          <p:cNvSpPr/>
          <p:nvPr userDrawn="1"/>
        </p:nvSpPr>
        <p:spPr>
          <a:xfrm>
            <a:off x="0" y="-1"/>
            <a:ext cx="9144000" cy="914400"/>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ound Same Side Corner Rectangle 7"/>
          <p:cNvSpPr/>
          <p:nvPr userDrawn="1"/>
        </p:nvSpPr>
        <p:spPr>
          <a:xfrm flipV="1">
            <a:off x="7007192" y="727078"/>
            <a:ext cx="2136809" cy="828596"/>
          </a:xfrm>
          <a:prstGeom prst="round2SameRect">
            <a:avLst>
              <a:gd name="adj1" fmla="val 29123"/>
              <a:gd name="adj2" fmla="val 0"/>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a:grpSpLocks noChangeAspect="1"/>
          </p:cNvGrpSpPr>
          <p:nvPr userDrawn="1"/>
        </p:nvGrpSpPr>
        <p:grpSpPr>
          <a:xfrm>
            <a:off x="7162798" y="200587"/>
            <a:ext cx="1834130" cy="1154500"/>
            <a:chOff x="144380" y="162250"/>
            <a:chExt cx="1423793" cy="896212"/>
          </a:xfrm>
        </p:grpSpPr>
        <p:pic>
          <p:nvPicPr>
            <p:cNvPr id="5"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62811" y="300114"/>
              <a:ext cx="605362" cy="758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380" y="162250"/>
              <a:ext cx="709009" cy="896212"/>
            </a:xfrm>
            <a:prstGeom prst="rect">
              <a:avLst/>
            </a:prstGeom>
          </p:spPr>
        </p:pic>
        <p:cxnSp>
          <p:nvCxnSpPr>
            <p:cNvPr id="7" name="Straight Connector 6"/>
            <p:cNvCxnSpPr>
              <a:cxnSpLocks noChangeAspect="1"/>
            </p:cNvCxnSpPr>
            <p:nvPr userDrawn="1"/>
          </p:nvCxnSpPr>
          <p:spPr>
            <a:xfrm>
              <a:off x="905061" y="163998"/>
              <a:ext cx="0" cy="894464"/>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grpSp>
      <p:sp>
        <p:nvSpPr>
          <p:cNvPr id="9" name="TextBox 8"/>
          <p:cNvSpPr txBox="1"/>
          <p:nvPr userDrawn="1"/>
        </p:nvSpPr>
        <p:spPr>
          <a:xfrm>
            <a:off x="259882" y="117236"/>
            <a:ext cx="6755843" cy="492443"/>
          </a:xfrm>
          <a:prstGeom prst="rect">
            <a:avLst/>
          </a:prstGeom>
          <a:noFill/>
        </p:spPr>
        <p:txBody>
          <a:bodyPr wrap="square" rtlCol="0" anchor="t">
            <a:spAutoFit/>
          </a:bodyPr>
          <a:lstStyle/>
          <a:p>
            <a:pPr algn="l"/>
            <a:r>
              <a:rPr lang="en-US" sz="2600">
                <a:solidFill>
                  <a:schemeClr val="bg1"/>
                </a:solidFill>
                <a:latin typeface="US Army Light" panose="020B0506030202020204" pitchFamily="34" charset="0"/>
              </a:rPr>
              <a:t>U.S. ARMY OFFICE</a:t>
            </a:r>
            <a:r>
              <a:rPr lang="en-US" sz="2600" baseline="0">
                <a:solidFill>
                  <a:schemeClr val="bg1"/>
                </a:solidFill>
                <a:latin typeface="US Army Light" panose="020B0506030202020204" pitchFamily="34" charset="0"/>
              </a:rPr>
              <a:t> OF THE CHIEF OF CHAPLAINS</a:t>
            </a:r>
            <a:endParaRPr lang="en-US" sz="2600">
              <a:solidFill>
                <a:schemeClr val="bg1"/>
              </a:solidFill>
              <a:latin typeface="US Army Light" panose="020B0506030202020204" pitchFamily="34" charset="0"/>
            </a:endParaRPr>
          </a:p>
        </p:txBody>
      </p:sp>
      <p:sp>
        <p:nvSpPr>
          <p:cNvPr id="12" name="Title 1"/>
          <p:cNvSpPr>
            <a:spLocks noGrp="1"/>
          </p:cNvSpPr>
          <p:nvPr>
            <p:ph type="ctrTitle" hasCustomPrompt="1"/>
          </p:nvPr>
        </p:nvSpPr>
        <p:spPr>
          <a:xfrm>
            <a:off x="329909" y="1541517"/>
            <a:ext cx="7772400" cy="1728009"/>
          </a:xfrm>
        </p:spPr>
        <p:txBody>
          <a:bodyPr anchor="ctr">
            <a:normAutofit/>
          </a:bodyPr>
          <a:lstStyle>
            <a:lvl1pPr algn="l">
              <a:defRPr sz="5400"/>
            </a:lvl1pPr>
          </a:lstStyle>
          <a:p>
            <a:r>
              <a:rPr lang="en-US"/>
              <a:t>ENTER TITLE HERE</a:t>
            </a:r>
          </a:p>
        </p:txBody>
      </p:sp>
      <p:sp>
        <p:nvSpPr>
          <p:cNvPr id="13" name="Subtitle 2"/>
          <p:cNvSpPr>
            <a:spLocks noGrp="1"/>
          </p:cNvSpPr>
          <p:nvPr>
            <p:ph type="subTitle" idx="1" hasCustomPrompt="1"/>
          </p:nvPr>
        </p:nvSpPr>
        <p:spPr>
          <a:xfrm>
            <a:off x="329909" y="4432886"/>
            <a:ext cx="6858000" cy="500514"/>
          </a:xfr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ENTER DATE HERE (e.g. 13 MAY 2020)</a:t>
            </a:r>
          </a:p>
        </p:txBody>
      </p:sp>
      <p:sp>
        <p:nvSpPr>
          <p:cNvPr id="14" name="Text Placeholder 9"/>
          <p:cNvSpPr>
            <a:spLocks noGrp="1"/>
          </p:cNvSpPr>
          <p:nvPr>
            <p:ph type="body" sz="quarter" idx="13" hasCustomPrompt="1"/>
          </p:nvPr>
        </p:nvSpPr>
        <p:spPr>
          <a:xfrm>
            <a:off x="329909" y="3275285"/>
            <a:ext cx="7772400" cy="615950"/>
          </a:xfrm>
        </p:spPr>
        <p:txBody>
          <a:bodyPr anchor="ctr">
            <a:normAutofit/>
          </a:bodyPr>
          <a:lstStyle>
            <a:lvl1pPr marL="0" indent="0" algn="l">
              <a:buNone/>
              <a:defRPr sz="3000">
                <a:solidFill>
                  <a:srgbClr val="8D8D8D"/>
                </a:solidFill>
                <a:latin typeface="US Army Light" panose="020B0506030202020204" pitchFamily="34" charset="0"/>
              </a:defRPr>
            </a:lvl1pPr>
            <a:lvl2pPr marL="457200" indent="0">
              <a:buNone/>
              <a:defRPr>
                <a:latin typeface="US Army Light" panose="020B0506030202020204" pitchFamily="34" charset="0"/>
              </a:defRPr>
            </a:lvl2pPr>
            <a:lvl3pPr marL="914400" indent="0">
              <a:buNone/>
              <a:defRPr>
                <a:latin typeface="US Army Light" panose="020B0506030202020204" pitchFamily="34" charset="0"/>
              </a:defRPr>
            </a:lvl3pPr>
            <a:lvl4pPr marL="1371600" indent="0">
              <a:buNone/>
              <a:defRPr>
                <a:latin typeface="US Army Light" panose="020B0506030202020204" pitchFamily="34" charset="0"/>
              </a:defRPr>
            </a:lvl4pPr>
            <a:lvl5pPr marL="1828800" indent="0">
              <a:buNone/>
              <a:defRPr>
                <a:latin typeface="US Army Light" panose="020B0506030202020204" pitchFamily="34" charset="0"/>
              </a:defRPr>
            </a:lvl5pPr>
          </a:lstStyle>
          <a:p>
            <a:pPr lvl="0"/>
            <a:r>
              <a:rPr lang="en-US"/>
              <a:t>ENTER SUB-TITLE HERE</a:t>
            </a:r>
          </a:p>
        </p:txBody>
      </p:sp>
      <p:sp>
        <p:nvSpPr>
          <p:cNvPr id="15" name="Text Placeholder 11"/>
          <p:cNvSpPr>
            <a:spLocks noGrp="1"/>
          </p:cNvSpPr>
          <p:nvPr>
            <p:ph type="body" sz="quarter" idx="14" hasCustomPrompt="1"/>
          </p:nvPr>
        </p:nvSpPr>
        <p:spPr>
          <a:xfrm>
            <a:off x="329909" y="5057115"/>
            <a:ext cx="6858000" cy="1276350"/>
          </a:xfrm>
        </p:spPr>
        <p:txBody>
          <a:bodyPr>
            <a:normAutofit/>
          </a:bodyPr>
          <a:lstStyle>
            <a:lvl1pPr marL="0" indent="0" algn="l">
              <a:spcBef>
                <a:spcPts val="400"/>
              </a:spcBef>
              <a:buNone/>
              <a:defRPr sz="2000" baseline="0">
                <a:solidFill>
                  <a:schemeClr val="tx1"/>
                </a:solidFill>
                <a:latin typeface="US Army Light" panose="020B0506030202020204" pitchFamily="34" charset="0"/>
              </a:defRPr>
            </a:lvl1pPr>
            <a:lvl2pPr marL="457200" indent="0">
              <a:buNone/>
              <a:defRPr>
                <a:latin typeface="US Army Light" panose="020B0506030202020204" pitchFamily="34" charset="0"/>
              </a:defRPr>
            </a:lvl2pPr>
            <a:lvl3pPr marL="914400" indent="0">
              <a:buNone/>
              <a:defRPr>
                <a:latin typeface="US Army Light" panose="020B0506030202020204" pitchFamily="34" charset="0"/>
              </a:defRPr>
            </a:lvl3pPr>
            <a:lvl4pPr marL="1371600" indent="0">
              <a:buNone/>
              <a:defRPr>
                <a:latin typeface="US Army Light" panose="020B0506030202020204" pitchFamily="34" charset="0"/>
              </a:defRPr>
            </a:lvl4pPr>
            <a:lvl5pPr marL="1828800" indent="0">
              <a:buNone/>
              <a:defRPr>
                <a:latin typeface="US Army Light" panose="020B0506030202020204" pitchFamily="34" charset="0"/>
              </a:defRPr>
            </a:lvl5pPr>
          </a:lstStyle>
          <a:p>
            <a:pPr lvl="0"/>
            <a:r>
              <a:rPr lang="en-US"/>
              <a:t>ENTER AUTHOR(S) HERE</a:t>
            </a:r>
          </a:p>
        </p:txBody>
      </p:sp>
      <p:sp>
        <p:nvSpPr>
          <p:cNvPr id="16" name="Text Placeholder 15"/>
          <p:cNvSpPr>
            <a:spLocks noGrp="1"/>
          </p:cNvSpPr>
          <p:nvPr>
            <p:ph type="body" sz="quarter" idx="15" hasCustomPrompt="1"/>
          </p:nvPr>
        </p:nvSpPr>
        <p:spPr>
          <a:xfrm>
            <a:off x="279760"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7" name="Footer Placeholder 2">
            <a:extLst>
              <a:ext uri="{FF2B5EF4-FFF2-40B4-BE49-F238E27FC236}">
                <a16:creationId xmlns:a16="http://schemas.microsoft.com/office/drawing/2014/main" id="{A151D331-5C30-4ACA-9ECE-6AA25EBE3EC9}"/>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4" name="Content Placeholder 3">
            <a:extLst>
              <a:ext uri="{FF2B5EF4-FFF2-40B4-BE49-F238E27FC236}">
                <a16:creationId xmlns:a16="http://schemas.microsoft.com/office/drawing/2014/main" id="{BAB6ADC8-EBF1-4164-A172-93B576358488}"/>
              </a:ext>
            </a:extLst>
          </p:cNvPr>
          <p:cNvSpPr>
            <a:spLocks noGrp="1"/>
          </p:cNvSpPr>
          <p:nvPr>
            <p:ph sz="quarter" idx="16"/>
          </p:nvPr>
        </p:nvSpPr>
        <p:spPr>
          <a:xfrm>
            <a:off x="330200" y="5588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0039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Divider">
    <p:bg>
      <p:bgPr>
        <a:gradFill>
          <a:gsLst>
            <a:gs pos="0">
              <a:srgbClr val="D0D0D0"/>
            </a:gs>
            <a:gs pos="33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7" name="Freeform 6"/>
          <p:cNvSpPr/>
          <p:nvPr userDrawn="1"/>
        </p:nvSpPr>
        <p:spPr>
          <a:xfrm rot="10952479" flipH="1">
            <a:off x="-91365" y="1048032"/>
            <a:ext cx="7359063" cy="3113444"/>
          </a:xfrm>
          <a:custGeom>
            <a:avLst/>
            <a:gdLst>
              <a:gd name="connsiteX0" fmla="*/ 0 w 5778604"/>
              <a:gd name="connsiteY0" fmla="*/ 2458537 h 2665736"/>
              <a:gd name="connsiteX1" fmla="*/ 326001 w 5778604"/>
              <a:gd name="connsiteY1" fmla="*/ 2473006 h 2665736"/>
              <a:gd name="connsiteX2" fmla="*/ 380950 w 5778604"/>
              <a:gd name="connsiteY2" fmla="*/ 2475445 h 2665736"/>
              <a:gd name="connsiteX3" fmla="*/ 4656922 w 5778604"/>
              <a:gd name="connsiteY3" fmla="*/ 2665227 h 2665736"/>
              <a:gd name="connsiteX4" fmla="*/ 4992188 w 5778604"/>
              <a:gd name="connsiteY4" fmla="*/ 2470932 h 2665736"/>
              <a:gd name="connsiteX5" fmla="*/ 5046258 w 5778604"/>
              <a:gd name="connsiteY5" fmla="*/ 1252695 h 2665736"/>
              <a:gd name="connsiteX6" fmla="*/ 5049323 w 5778604"/>
              <a:gd name="connsiteY6" fmla="*/ 1268856 h 2665736"/>
              <a:gd name="connsiteX7" fmla="*/ 5058322 w 5778604"/>
              <a:gd name="connsiteY7" fmla="*/ 1224187 h 2665736"/>
              <a:gd name="connsiteX8" fmla="*/ 5189233 w 5778604"/>
              <a:gd name="connsiteY8" fmla="*/ 1092971 h 2665736"/>
              <a:gd name="connsiteX9" fmla="*/ 5253886 w 5778604"/>
              <a:gd name="connsiteY9" fmla="*/ 1079888 h 2665736"/>
              <a:gd name="connsiteX10" fmla="*/ 5634058 w 5778604"/>
              <a:gd name="connsiteY10" fmla="*/ 1096762 h 2665736"/>
              <a:gd name="connsiteX11" fmla="*/ 5740465 w 5778604"/>
              <a:gd name="connsiteY11" fmla="*/ 999399 h 2665736"/>
              <a:gd name="connsiteX12" fmla="*/ 5778502 w 5778604"/>
              <a:gd name="connsiteY12" fmla="*/ 142384 h 2665736"/>
              <a:gd name="connsiteX13" fmla="*/ 5681139 w 5778604"/>
              <a:gd name="connsiteY13" fmla="*/ 35977 h 2665736"/>
              <a:gd name="connsiteX14" fmla="*/ 4872841 w 5778604"/>
              <a:gd name="connsiteY14" fmla="*/ 102 h 2665736"/>
              <a:gd name="connsiteX15" fmla="*/ 4766434 w 5778604"/>
              <a:gd name="connsiteY15" fmla="*/ 97465 h 2665736"/>
              <a:gd name="connsiteX16" fmla="*/ 4749141 w 5778604"/>
              <a:gd name="connsiteY16" fmla="*/ 487106 h 2665736"/>
              <a:gd name="connsiteX17" fmla="*/ 4741087 w 5778604"/>
              <a:gd name="connsiteY17" fmla="*/ 527081 h 2665736"/>
              <a:gd name="connsiteX18" fmla="*/ 4610177 w 5778604"/>
              <a:gd name="connsiteY18" fmla="*/ 658298 h 2665736"/>
              <a:gd name="connsiteX19" fmla="*/ 4605853 w 5778604"/>
              <a:gd name="connsiteY19" fmla="*/ 659173 h 2665736"/>
              <a:gd name="connsiteX20" fmla="*/ 469710 w 5778604"/>
              <a:gd name="connsiteY20" fmla="*/ 475596 h 2665736"/>
              <a:gd name="connsiteX21" fmla="*/ 469733 w 5778604"/>
              <a:gd name="connsiteY21" fmla="*/ 475068 h 2665736"/>
              <a:gd name="connsiteX22" fmla="*/ 88784 w 5778604"/>
              <a:gd name="connsiteY22" fmla="*/ 458160 h 2665736"/>
              <a:gd name="connsiteX23" fmla="*/ 79495 w 5778604"/>
              <a:gd name="connsiteY23" fmla="*/ 667452 h 2665736"/>
              <a:gd name="connsiteX24" fmla="*/ 9266 w 5778604"/>
              <a:gd name="connsiteY24" fmla="*/ 2249773 h 266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78604" h="2665736">
                <a:moveTo>
                  <a:pt x="0" y="2458537"/>
                </a:moveTo>
                <a:lnTo>
                  <a:pt x="326001" y="2473006"/>
                </a:lnTo>
                <a:lnTo>
                  <a:pt x="380950" y="2475445"/>
                </a:lnTo>
                <a:lnTo>
                  <a:pt x="4656922" y="2665227"/>
                </a:lnTo>
                <a:cubicBezTo>
                  <a:pt x="4836967" y="2673218"/>
                  <a:pt x="4987071" y="2586229"/>
                  <a:pt x="4992188" y="2470932"/>
                </a:cubicBezTo>
                <a:lnTo>
                  <a:pt x="5046258" y="1252695"/>
                </a:lnTo>
                <a:lnTo>
                  <a:pt x="5049323" y="1268856"/>
                </a:lnTo>
                <a:lnTo>
                  <a:pt x="5058322" y="1224187"/>
                </a:lnTo>
                <a:cubicBezTo>
                  <a:pt x="5083215" y="1165189"/>
                  <a:pt x="5130370" y="1117928"/>
                  <a:pt x="5189233" y="1092971"/>
                </a:cubicBezTo>
                <a:lnTo>
                  <a:pt x="5253886" y="1079888"/>
                </a:lnTo>
                <a:lnTo>
                  <a:pt x="5634058" y="1096762"/>
                </a:lnTo>
                <a:cubicBezTo>
                  <a:pt x="5690328" y="1099259"/>
                  <a:pt x="5737967" y="1055669"/>
                  <a:pt x="5740465" y="999399"/>
                </a:cubicBezTo>
                <a:lnTo>
                  <a:pt x="5778502" y="142384"/>
                </a:lnTo>
                <a:cubicBezTo>
                  <a:pt x="5781000" y="86114"/>
                  <a:pt x="5737409" y="38475"/>
                  <a:pt x="5681139" y="35977"/>
                </a:cubicBezTo>
                <a:lnTo>
                  <a:pt x="4872841" y="102"/>
                </a:lnTo>
                <a:cubicBezTo>
                  <a:pt x="4816572" y="-2395"/>
                  <a:pt x="4768932" y="41195"/>
                  <a:pt x="4766434" y="97465"/>
                </a:cubicBezTo>
                <a:lnTo>
                  <a:pt x="4749141" y="487106"/>
                </a:lnTo>
                <a:lnTo>
                  <a:pt x="4741087" y="527081"/>
                </a:lnTo>
                <a:cubicBezTo>
                  <a:pt x="4716194" y="586080"/>
                  <a:pt x="4669040" y="633340"/>
                  <a:pt x="4610177" y="658298"/>
                </a:cubicBezTo>
                <a:lnTo>
                  <a:pt x="4605853" y="659173"/>
                </a:lnTo>
                <a:lnTo>
                  <a:pt x="469710" y="475596"/>
                </a:lnTo>
                <a:lnTo>
                  <a:pt x="469733" y="475068"/>
                </a:lnTo>
                <a:lnTo>
                  <a:pt x="88784" y="458160"/>
                </a:lnTo>
                <a:lnTo>
                  <a:pt x="79495" y="667452"/>
                </a:lnTo>
                <a:lnTo>
                  <a:pt x="9266" y="2249773"/>
                </a:lnTo>
                <a:close/>
              </a:path>
            </a:pathLst>
          </a:cu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hasCustomPrompt="1"/>
          </p:nvPr>
        </p:nvSpPr>
        <p:spPr>
          <a:xfrm>
            <a:off x="19904" y="1212781"/>
            <a:ext cx="6265393" cy="2204185"/>
          </a:xfrm>
        </p:spPr>
        <p:txBody>
          <a:bodyPr anchor="ctr"/>
          <a:lstStyle>
            <a:lvl1pPr>
              <a:defRPr sz="6000">
                <a:solidFill>
                  <a:schemeClr val="bg1"/>
                </a:solidFill>
              </a:defRPr>
            </a:lvl1pPr>
          </a:lstStyle>
          <a:p>
            <a:r>
              <a:rPr lang="en-US"/>
              <a:t>CLICK TO EDIT SECTION TITLE</a:t>
            </a:r>
          </a:p>
        </p:txBody>
      </p:sp>
      <p:sp>
        <p:nvSpPr>
          <p:cNvPr id="3" name="Text Placeholder 2"/>
          <p:cNvSpPr>
            <a:spLocks noGrp="1"/>
          </p:cNvSpPr>
          <p:nvPr>
            <p:ph type="body" idx="1" hasCustomPrompt="1"/>
          </p:nvPr>
        </p:nvSpPr>
        <p:spPr>
          <a:xfrm>
            <a:off x="19903" y="3474721"/>
            <a:ext cx="5841882" cy="1500187"/>
          </a:xfrm>
        </p:spPr>
        <p:txBody>
          <a:bodyPr/>
          <a:lstStyle>
            <a:lvl1pPr marL="0" indent="0">
              <a:buNone/>
              <a:defRPr sz="2400" baseline="0">
                <a:solidFill>
                  <a:srgbClr val="8D8D8D"/>
                </a:solidFill>
                <a:latin typeface="US Army Light" panose="020B050603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SECTION SUB-TITLE</a:t>
            </a:r>
          </a:p>
        </p:txBody>
      </p:sp>
      <p:sp>
        <p:nvSpPr>
          <p:cNvPr id="8" name="Freeform 7"/>
          <p:cNvSpPr/>
          <p:nvPr userDrawn="1"/>
        </p:nvSpPr>
        <p:spPr>
          <a:xfrm rot="16200000">
            <a:off x="7548614" y="5262614"/>
            <a:ext cx="1583355" cy="1607417"/>
          </a:xfrm>
          <a:custGeom>
            <a:avLst/>
            <a:gdLst>
              <a:gd name="connsiteX0" fmla="*/ 0 w 3384026"/>
              <a:gd name="connsiteY0" fmla="*/ 0 h 2121408"/>
              <a:gd name="connsiteX1" fmla="*/ 221395 w 3384026"/>
              <a:gd name="connsiteY1" fmla="*/ 0 h 2121408"/>
              <a:gd name="connsiteX2" fmla="*/ 258712 w 3384026"/>
              <a:gd name="connsiteY2" fmla="*/ 0 h 2121408"/>
              <a:gd name="connsiteX3" fmla="*/ 3162631 w 3384026"/>
              <a:gd name="connsiteY3" fmla="*/ 0 h 2121408"/>
              <a:gd name="connsiteX4" fmla="*/ 3384026 w 3384026"/>
              <a:gd name="connsiteY4" fmla="*/ 221395 h 2121408"/>
              <a:gd name="connsiteX5" fmla="*/ 3384026 w 3384026"/>
              <a:gd name="connsiteY5" fmla="*/ 1899453 h 2121408"/>
              <a:gd name="connsiteX6" fmla="*/ 3162631 w 3384026"/>
              <a:gd name="connsiteY6" fmla="*/ 2120848 h 2121408"/>
              <a:gd name="connsiteX7" fmla="*/ 258712 w 3384026"/>
              <a:gd name="connsiteY7" fmla="*/ 2120848 h 2121408"/>
              <a:gd name="connsiteX8" fmla="*/ 258712 w 3384026"/>
              <a:gd name="connsiteY8" fmla="*/ 2121408 h 2121408"/>
              <a:gd name="connsiteX9" fmla="*/ 0 w 3384026"/>
              <a:gd name="connsiteY9" fmla="*/ 2121408 h 2121408"/>
              <a:gd name="connsiteX10" fmla="*/ 0 w 3384026"/>
              <a:gd name="connsiteY10" fmla="*/ 1899453 h 2121408"/>
              <a:gd name="connsiteX11" fmla="*/ 0 w 3384026"/>
              <a:gd name="connsiteY11" fmla="*/ 221395 h 212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84026" h="2121408">
                <a:moveTo>
                  <a:pt x="0" y="0"/>
                </a:moveTo>
                <a:lnTo>
                  <a:pt x="221395" y="0"/>
                </a:lnTo>
                <a:lnTo>
                  <a:pt x="258712" y="0"/>
                </a:lnTo>
                <a:lnTo>
                  <a:pt x="3162631" y="0"/>
                </a:lnTo>
                <a:cubicBezTo>
                  <a:pt x="3284904" y="0"/>
                  <a:pt x="3384026" y="99122"/>
                  <a:pt x="3384026" y="221395"/>
                </a:cubicBezTo>
                <a:lnTo>
                  <a:pt x="3384026" y="1899453"/>
                </a:lnTo>
                <a:cubicBezTo>
                  <a:pt x="3384026" y="2021726"/>
                  <a:pt x="3284904" y="2120848"/>
                  <a:pt x="3162631" y="2120848"/>
                </a:cubicBezTo>
                <a:lnTo>
                  <a:pt x="258712" y="2120848"/>
                </a:lnTo>
                <a:lnTo>
                  <a:pt x="258712" y="2121408"/>
                </a:lnTo>
                <a:lnTo>
                  <a:pt x="0" y="2121408"/>
                </a:lnTo>
                <a:lnTo>
                  <a:pt x="0" y="1899453"/>
                </a:lnTo>
                <a:lnTo>
                  <a:pt x="0" y="221395"/>
                </a:lnTo>
                <a:close/>
              </a:path>
            </a:pathLst>
          </a:cu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US Army" panose="020B0506030202020204" pitchFamily="34" charset="0"/>
            </a:endParaRPr>
          </a:p>
        </p:txBody>
      </p:sp>
      <p:pic>
        <p:nvPicPr>
          <p:cNvPr id="9" name="Picture 8"/>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2770" y="5558354"/>
            <a:ext cx="893545" cy="1129472"/>
          </a:xfrm>
          <a:prstGeom prst="rect">
            <a:avLst/>
          </a:prstGeom>
        </p:spPr>
      </p:pic>
      <p:pic>
        <p:nvPicPr>
          <p:cNvPr id="10" name="Picture 2" descr="ecc5aac5-c394-4a77-aff2-6354ec9e1b79@easf"/>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73339" y="3205785"/>
            <a:ext cx="762922" cy="955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319907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pic>
        <p:nvPicPr>
          <p:cNvPr id="8" name="Picture 7"/>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6306" y="5788717"/>
            <a:ext cx="633421" cy="800668"/>
          </a:xfrm>
          <a:prstGeom prst="rect">
            <a:avLst/>
          </a:prstGeom>
        </p:spPr>
      </p:pic>
      <p:cxnSp>
        <p:nvCxnSpPr>
          <p:cNvPr id="9" name="Straight Connector 8"/>
          <p:cNvCxnSpPr/>
          <p:nvPr userDrawn="1"/>
        </p:nvCxnSpPr>
        <p:spPr>
          <a:xfrm>
            <a:off x="8368793" y="5766425"/>
            <a:ext cx="0" cy="822960"/>
          </a:xfrm>
          <a:prstGeom prst="line">
            <a:avLst/>
          </a:prstGeom>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a:off x="0" y="914400"/>
            <a:ext cx="9144000" cy="0"/>
          </a:xfrm>
          <a:prstGeom prst="line">
            <a:avLst/>
          </a:prstGeom>
          <a:ln w="38100"/>
        </p:spPr>
        <p:style>
          <a:lnRef idx="1">
            <a:schemeClr val="dk1"/>
          </a:lnRef>
          <a:fillRef idx="0">
            <a:schemeClr val="dk1"/>
          </a:fillRef>
          <a:effectRef idx="0">
            <a:schemeClr val="dk1"/>
          </a:effectRef>
          <a:fontRef idx="minor">
            <a:schemeClr val="tx1"/>
          </a:fontRef>
        </p:style>
      </p:cxnSp>
      <p:sp>
        <p:nvSpPr>
          <p:cNvPr id="4" name="Rectangle 3"/>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userDrawn="1"/>
        </p:nvSpPr>
        <p:spPr>
          <a:xfrm rot="16200000">
            <a:off x="8648300" y="6362299"/>
            <a:ext cx="770021" cy="221379"/>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ecc5aac5-c394-4a77-aff2-6354ec9e1b79@easf"/>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49166" y="5911891"/>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5"/>
          <p:cNvSpPr txBox="1">
            <a:spLocks/>
          </p:cNvSpPr>
          <p:nvPr userDrawn="1"/>
        </p:nvSpPr>
        <p:spPr>
          <a:xfrm>
            <a:off x="7009600" y="656987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6883CC-8FE0-48B2-AFDD-ECB6A95AA855}" type="slidenum">
              <a:rPr lang="en-US" smtClean="0">
                <a:solidFill>
                  <a:schemeClr val="bg1"/>
                </a:solidFill>
              </a:rPr>
              <a:pPr/>
              <a:t>‹#›</a:t>
            </a:fld>
            <a:endParaRPr lang="en-US">
              <a:solidFill>
                <a:schemeClr val="bg1"/>
              </a:solidFill>
            </a:endParaRPr>
          </a:p>
        </p:txBody>
      </p:sp>
      <p:sp>
        <p:nvSpPr>
          <p:cNvPr id="16"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accent6"/>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20" name="Content Placeholder 2"/>
          <p:cNvSpPr>
            <a:spLocks noGrp="1"/>
          </p:cNvSpPr>
          <p:nvPr>
            <p:ph idx="1"/>
          </p:nvPr>
        </p:nvSpPr>
        <p:spPr>
          <a:xfrm>
            <a:off x="259882" y="1132887"/>
            <a:ext cx="8604985" cy="46326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p:cNvSpPr>
            <a:spLocks noGrp="1"/>
          </p:cNvSpPr>
          <p:nvPr>
            <p:ph type="title" hasCustomPrompt="1"/>
          </p:nvPr>
        </p:nvSpPr>
        <p:spPr>
          <a:xfrm>
            <a:off x="259882" y="66749"/>
            <a:ext cx="6987940" cy="584238"/>
          </a:xfrm>
        </p:spPr>
        <p:txBody>
          <a:bodyPr>
            <a:noAutofit/>
          </a:bodyPr>
          <a:lstStyle>
            <a:lvl1pPr>
              <a:defRPr sz="3600">
                <a:solidFill>
                  <a:schemeClr val="tx1"/>
                </a:solidFill>
              </a:defRPr>
            </a:lvl1pPr>
          </a:lstStyle>
          <a:p>
            <a:r>
              <a:rPr lang="en-US"/>
              <a:t>CLICK TO EDIT MASTER TITLE</a:t>
            </a:r>
          </a:p>
        </p:txBody>
      </p:sp>
      <p:sp>
        <p:nvSpPr>
          <p:cNvPr id="18" name="Footer Placeholder 2">
            <a:extLst>
              <a:ext uri="{FF2B5EF4-FFF2-40B4-BE49-F238E27FC236}">
                <a16:creationId xmlns:a16="http://schemas.microsoft.com/office/drawing/2014/main" id="{C4A0C8C9-F989-4448-B2D1-FD1813FB6535}"/>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2718261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6306" y="5788717"/>
            <a:ext cx="633421" cy="800668"/>
          </a:xfrm>
          <a:prstGeom prst="rect">
            <a:avLst/>
          </a:prstGeom>
        </p:spPr>
      </p:pic>
      <p:cxnSp>
        <p:nvCxnSpPr>
          <p:cNvPr id="11" name="Straight Connector 10"/>
          <p:cNvCxnSpPr/>
          <p:nvPr userDrawn="1"/>
        </p:nvCxnSpPr>
        <p:spPr>
          <a:xfrm>
            <a:off x="8368793" y="5766425"/>
            <a:ext cx="0" cy="822960"/>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p:cNvCxnSpPr/>
          <p:nvPr userDrawn="1"/>
        </p:nvCxnSpPr>
        <p:spPr>
          <a:xfrm>
            <a:off x="0" y="914400"/>
            <a:ext cx="9144000" cy="0"/>
          </a:xfrm>
          <a:prstGeom prst="line">
            <a:avLst/>
          </a:prstGeom>
          <a:ln w="38100"/>
        </p:spPr>
        <p:style>
          <a:lnRef idx="1">
            <a:schemeClr val="dk1"/>
          </a:lnRef>
          <a:fillRef idx="0">
            <a:schemeClr val="dk1"/>
          </a:fillRef>
          <a:effectRef idx="0">
            <a:schemeClr val="dk1"/>
          </a:effectRef>
          <a:fontRef idx="minor">
            <a:schemeClr val="tx1"/>
          </a:fontRef>
        </p:style>
      </p:cxnSp>
      <p:sp>
        <p:nvSpPr>
          <p:cNvPr id="13" name="Rectangle 12"/>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rot="16200000">
            <a:off x="8648300" y="6362299"/>
            <a:ext cx="770021" cy="221379"/>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ecc5aac5-c394-4a77-aff2-6354ec9e1b79@easf"/>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49166" y="5911891"/>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5"/>
          <p:cNvSpPr txBox="1">
            <a:spLocks/>
          </p:cNvSpPr>
          <p:nvPr userDrawn="1"/>
        </p:nvSpPr>
        <p:spPr>
          <a:xfrm>
            <a:off x="7009600" y="656987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6883CC-8FE0-48B2-AFDD-ECB6A95AA855}" type="slidenum">
              <a:rPr lang="en-US" smtClean="0">
                <a:solidFill>
                  <a:schemeClr val="bg1"/>
                </a:solidFill>
              </a:rPr>
              <a:pPr/>
              <a:t>‹#›</a:t>
            </a:fld>
            <a:endParaRPr lang="en-US">
              <a:solidFill>
                <a:schemeClr val="bg1"/>
              </a:solidFill>
            </a:endParaRPr>
          </a:p>
        </p:txBody>
      </p:sp>
      <p:sp>
        <p:nvSpPr>
          <p:cNvPr id="18"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accent6"/>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9" name="Title 1"/>
          <p:cNvSpPr>
            <a:spLocks noGrp="1"/>
          </p:cNvSpPr>
          <p:nvPr>
            <p:ph type="title" hasCustomPrompt="1"/>
          </p:nvPr>
        </p:nvSpPr>
        <p:spPr>
          <a:xfrm>
            <a:off x="259882" y="66749"/>
            <a:ext cx="6987940" cy="584238"/>
          </a:xfrm>
        </p:spPr>
        <p:txBody>
          <a:bodyPr>
            <a:noAutofit/>
          </a:bodyPr>
          <a:lstStyle>
            <a:lvl1pPr>
              <a:defRPr sz="3600">
                <a:solidFill>
                  <a:schemeClr val="tx1"/>
                </a:solidFill>
              </a:defRPr>
            </a:lvl1pPr>
          </a:lstStyle>
          <a:p>
            <a:r>
              <a:rPr lang="en-US"/>
              <a:t>CLICK TO EDIT MASTER TITLE</a:t>
            </a:r>
          </a:p>
        </p:txBody>
      </p:sp>
      <p:sp>
        <p:nvSpPr>
          <p:cNvPr id="20" name="Text Placeholder 2"/>
          <p:cNvSpPr>
            <a:spLocks noGrp="1"/>
          </p:cNvSpPr>
          <p:nvPr>
            <p:ph type="body" idx="1" hasCustomPrompt="1"/>
          </p:nvPr>
        </p:nvSpPr>
        <p:spPr>
          <a:xfrm>
            <a:off x="259882" y="984494"/>
            <a:ext cx="4251960" cy="823912"/>
          </a:xfrm>
        </p:spPr>
        <p:txBody>
          <a:bodyPr anchor="b">
            <a:normAutofit/>
          </a:bodyPr>
          <a:lstStyle>
            <a:lvl1pPr marL="0" indent="0">
              <a:buNone/>
              <a:defRPr sz="2800" b="0">
                <a:latin typeface="US Army Light" panose="020B050603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3"/>
          <p:cNvSpPr>
            <a:spLocks noGrp="1"/>
          </p:cNvSpPr>
          <p:nvPr>
            <p:ph sz="half" idx="2"/>
          </p:nvPr>
        </p:nvSpPr>
        <p:spPr>
          <a:xfrm>
            <a:off x="259882" y="1895549"/>
            <a:ext cx="4251960" cy="4123991"/>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4"/>
          <p:cNvSpPr>
            <a:spLocks noGrp="1"/>
          </p:cNvSpPr>
          <p:nvPr>
            <p:ph type="body" sz="quarter" idx="3" hasCustomPrompt="1"/>
          </p:nvPr>
        </p:nvSpPr>
        <p:spPr>
          <a:xfrm>
            <a:off x="4629150" y="984494"/>
            <a:ext cx="4250939" cy="823912"/>
          </a:xfrm>
        </p:spPr>
        <p:txBody>
          <a:bodyPr anchor="b">
            <a:normAutofit/>
          </a:bodyPr>
          <a:lstStyle>
            <a:lvl1pPr marL="0" indent="0">
              <a:buNone/>
              <a:defRPr sz="2800" b="0">
                <a:latin typeface="US Army Light" panose="020B050603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5"/>
          <p:cNvSpPr>
            <a:spLocks noGrp="1"/>
          </p:cNvSpPr>
          <p:nvPr>
            <p:ph sz="quarter" idx="4"/>
          </p:nvPr>
        </p:nvSpPr>
        <p:spPr>
          <a:xfrm>
            <a:off x="4629150" y="1895549"/>
            <a:ext cx="4250939" cy="4123991"/>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Footer Placeholder 2">
            <a:extLst>
              <a:ext uri="{FF2B5EF4-FFF2-40B4-BE49-F238E27FC236}">
                <a16:creationId xmlns:a16="http://schemas.microsoft.com/office/drawing/2014/main" id="{11C76C32-F2A5-4A96-B902-B7FB23BF1051}"/>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2198988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6306" y="5788717"/>
            <a:ext cx="633421" cy="800668"/>
          </a:xfrm>
          <a:prstGeom prst="rect">
            <a:avLst/>
          </a:prstGeom>
        </p:spPr>
      </p:pic>
      <p:cxnSp>
        <p:nvCxnSpPr>
          <p:cNvPr id="9" name="Straight Connector 8"/>
          <p:cNvCxnSpPr/>
          <p:nvPr userDrawn="1"/>
        </p:nvCxnSpPr>
        <p:spPr>
          <a:xfrm>
            <a:off x="8368793" y="5766425"/>
            <a:ext cx="0" cy="822960"/>
          </a:xfrm>
          <a:prstGeom prst="line">
            <a:avLst/>
          </a:prstGeom>
          <a:ln/>
        </p:spPr>
        <p:style>
          <a:lnRef idx="1">
            <a:schemeClr val="dk1"/>
          </a:lnRef>
          <a:fillRef idx="0">
            <a:schemeClr val="dk1"/>
          </a:fillRef>
          <a:effectRef idx="0">
            <a:schemeClr val="dk1"/>
          </a:effectRef>
          <a:fontRef idx="minor">
            <a:schemeClr val="tx1"/>
          </a:fontRef>
        </p:style>
      </p:cxnSp>
      <p:cxnSp>
        <p:nvCxnSpPr>
          <p:cNvPr id="10" name="Straight Connector 9"/>
          <p:cNvCxnSpPr/>
          <p:nvPr userDrawn="1"/>
        </p:nvCxnSpPr>
        <p:spPr>
          <a:xfrm>
            <a:off x="0" y="914400"/>
            <a:ext cx="9144000" cy="0"/>
          </a:xfrm>
          <a:prstGeom prst="line">
            <a:avLst/>
          </a:prstGeom>
          <a:ln w="38100"/>
        </p:spPr>
        <p:style>
          <a:lnRef idx="1">
            <a:schemeClr val="dk1"/>
          </a:lnRef>
          <a:fillRef idx="0">
            <a:schemeClr val="dk1"/>
          </a:fillRef>
          <a:effectRef idx="0">
            <a:schemeClr val="dk1"/>
          </a:effectRef>
          <a:fontRef idx="minor">
            <a:schemeClr val="tx1"/>
          </a:fontRef>
        </p:style>
      </p:cxnSp>
      <p:sp>
        <p:nvSpPr>
          <p:cNvPr id="11" name="Rectangle 10"/>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rot="16200000">
            <a:off x="8648300" y="6362299"/>
            <a:ext cx="770021" cy="221379"/>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ecc5aac5-c394-4a77-aff2-6354ec9e1b79@easf"/>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49166" y="5911891"/>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5"/>
          <p:cNvSpPr txBox="1">
            <a:spLocks/>
          </p:cNvSpPr>
          <p:nvPr userDrawn="1"/>
        </p:nvSpPr>
        <p:spPr>
          <a:xfrm>
            <a:off x="7009600" y="656987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6883CC-8FE0-48B2-AFDD-ECB6A95AA855}" type="slidenum">
              <a:rPr lang="en-US" smtClean="0">
                <a:solidFill>
                  <a:schemeClr val="bg1"/>
                </a:solidFill>
              </a:rPr>
              <a:pPr/>
              <a:t>‹#›</a:t>
            </a:fld>
            <a:endParaRPr lang="en-US">
              <a:solidFill>
                <a:schemeClr val="bg1"/>
              </a:solidFill>
            </a:endParaRPr>
          </a:p>
        </p:txBody>
      </p:sp>
      <p:sp>
        <p:nvSpPr>
          <p:cNvPr id="16"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accent6"/>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7" name="Title 1"/>
          <p:cNvSpPr>
            <a:spLocks noGrp="1"/>
          </p:cNvSpPr>
          <p:nvPr>
            <p:ph type="title" hasCustomPrompt="1"/>
          </p:nvPr>
        </p:nvSpPr>
        <p:spPr>
          <a:xfrm>
            <a:off x="259882" y="66749"/>
            <a:ext cx="6987940" cy="584238"/>
          </a:xfrm>
        </p:spPr>
        <p:txBody>
          <a:bodyPr>
            <a:noAutofit/>
          </a:bodyPr>
          <a:lstStyle>
            <a:lvl1pPr>
              <a:defRPr sz="3600">
                <a:solidFill>
                  <a:schemeClr val="tx1"/>
                </a:solidFill>
              </a:defRPr>
            </a:lvl1pPr>
          </a:lstStyle>
          <a:p>
            <a:r>
              <a:rPr lang="en-US"/>
              <a:t>CLICK TO EDIT MASTER TITLE</a:t>
            </a:r>
          </a:p>
        </p:txBody>
      </p:sp>
      <p:sp>
        <p:nvSpPr>
          <p:cNvPr id="18" name="Content Placeholder 2"/>
          <p:cNvSpPr>
            <a:spLocks noGrp="1"/>
          </p:cNvSpPr>
          <p:nvPr>
            <p:ph sz="half" idx="1"/>
          </p:nvPr>
        </p:nvSpPr>
        <p:spPr>
          <a:xfrm>
            <a:off x="259882" y="1216909"/>
            <a:ext cx="4254968" cy="49600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3"/>
          <p:cNvSpPr>
            <a:spLocks noGrp="1"/>
          </p:cNvSpPr>
          <p:nvPr>
            <p:ph sz="half" idx="2"/>
          </p:nvPr>
        </p:nvSpPr>
        <p:spPr>
          <a:xfrm>
            <a:off x="4629149" y="1216909"/>
            <a:ext cx="4251960" cy="49600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Footer Placeholder 2">
            <a:extLst>
              <a:ext uri="{FF2B5EF4-FFF2-40B4-BE49-F238E27FC236}">
                <a16:creationId xmlns:a16="http://schemas.microsoft.com/office/drawing/2014/main" id="{EC7350C1-747D-4C6E-9D64-387749258B4D}"/>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4181417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6306" y="5788717"/>
            <a:ext cx="633421" cy="800668"/>
          </a:xfrm>
          <a:prstGeom prst="rect">
            <a:avLst/>
          </a:prstGeom>
        </p:spPr>
      </p:pic>
      <p:cxnSp>
        <p:nvCxnSpPr>
          <p:cNvPr id="7" name="Straight Connector 6"/>
          <p:cNvCxnSpPr/>
          <p:nvPr userDrawn="1"/>
        </p:nvCxnSpPr>
        <p:spPr>
          <a:xfrm>
            <a:off x="8368793" y="5766425"/>
            <a:ext cx="0" cy="822960"/>
          </a:xfrm>
          <a:prstGeom prst="line">
            <a:avLst/>
          </a:prstGeom>
          <a:ln/>
        </p:spPr>
        <p:style>
          <a:lnRef idx="1">
            <a:schemeClr val="dk1"/>
          </a:lnRef>
          <a:fillRef idx="0">
            <a:schemeClr val="dk1"/>
          </a:fillRef>
          <a:effectRef idx="0">
            <a:schemeClr val="dk1"/>
          </a:effectRef>
          <a:fontRef idx="minor">
            <a:schemeClr val="tx1"/>
          </a:fontRef>
        </p:style>
      </p:cxnSp>
      <p:cxnSp>
        <p:nvCxnSpPr>
          <p:cNvPr id="8" name="Straight Connector 7"/>
          <p:cNvCxnSpPr/>
          <p:nvPr userDrawn="1"/>
        </p:nvCxnSpPr>
        <p:spPr>
          <a:xfrm>
            <a:off x="0" y="914400"/>
            <a:ext cx="9144000" cy="0"/>
          </a:xfrm>
          <a:prstGeom prst="line">
            <a:avLst/>
          </a:prstGeom>
          <a:ln w="38100"/>
        </p:spPr>
        <p:style>
          <a:lnRef idx="1">
            <a:schemeClr val="dk1"/>
          </a:lnRef>
          <a:fillRef idx="0">
            <a:schemeClr val="dk1"/>
          </a:fillRef>
          <a:effectRef idx="0">
            <a:schemeClr val="dk1"/>
          </a:effectRef>
          <a:fontRef idx="minor">
            <a:schemeClr val="tx1"/>
          </a:fontRef>
        </p:style>
      </p:cxnSp>
      <p:sp>
        <p:nvSpPr>
          <p:cNvPr id="9" name="Rectangle 8"/>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userDrawn="1"/>
        </p:nvSpPr>
        <p:spPr>
          <a:xfrm rot="16200000">
            <a:off x="8648300" y="6362299"/>
            <a:ext cx="770021" cy="221379"/>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ecc5aac5-c394-4a77-aff2-6354ec9e1b79@easf"/>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49166" y="5911891"/>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5"/>
          <p:cNvSpPr txBox="1">
            <a:spLocks/>
          </p:cNvSpPr>
          <p:nvPr userDrawn="1"/>
        </p:nvSpPr>
        <p:spPr>
          <a:xfrm>
            <a:off x="7009600" y="656987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6883CC-8FE0-48B2-AFDD-ECB6A95AA855}" type="slidenum">
              <a:rPr lang="en-US" smtClean="0">
                <a:solidFill>
                  <a:schemeClr val="bg1"/>
                </a:solidFill>
              </a:rPr>
              <a:pPr/>
              <a:t>‹#›</a:t>
            </a:fld>
            <a:endParaRPr lang="en-US">
              <a:solidFill>
                <a:schemeClr val="bg1"/>
              </a:solidFill>
            </a:endParaRPr>
          </a:p>
        </p:txBody>
      </p:sp>
      <p:sp>
        <p:nvSpPr>
          <p:cNvPr id="14"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accent6"/>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5" name="Title 1"/>
          <p:cNvSpPr>
            <a:spLocks noGrp="1"/>
          </p:cNvSpPr>
          <p:nvPr>
            <p:ph type="title" hasCustomPrompt="1"/>
          </p:nvPr>
        </p:nvSpPr>
        <p:spPr>
          <a:xfrm>
            <a:off x="259882" y="66749"/>
            <a:ext cx="6987940" cy="584238"/>
          </a:xfrm>
        </p:spPr>
        <p:txBody>
          <a:bodyPr>
            <a:noAutofit/>
          </a:bodyPr>
          <a:lstStyle>
            <a:lvl1pPr>
              <a:defRPr sz="3600">
                <a:solidFill>
                  <a:schemeClr val="tx1"/>
                </a:solidFill>
              </a:defRPr>
            </a:lvl1pPr>
          </a:lstStyle>
          <a:p>
            <a:r>
              <a:rPr lang="en-US"/>
              <a:t>CLICK TO EDIT MASTER TITLE</a:t>
            </a:r>
          </a:p>
        </p:txBody>
      </p:sp>
      <p:sp>
        <p:nvSpPr>
          <p:cNvPr id="16" name="Footer Placeholder 2">
            <a:extLst>
              <a:ext uri="{FF2B5EF4-FFF2-40B4-BE49-F238E27FC236}">
                <a16:creationId xmlns:a16="http://schemas.microsoft.com/office/drawing/2014/main" id="{55D97EC9-95E7-4DC6-9666-1A4DA13670F5}"/>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357537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userDrawn="1"/>
        </p:nvSpPr>
        <p:spPr>
          <a:xfrm rot="16200000">
            <a:off x="8648300" y="6362299"/>
            <a:ext cx="770021" cy="221379"/>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txBox="1">
            <a:spLocks/>
          </p:cNvSpPr>
          <p:nvPr userDrawn="1"/>
        </p:nvSpPr>
        <p:spPr>
          <a:xfrm>
            <a:off x="7009600" y="656987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6883CC-8FE0-48B2-AFDD-ECB6A95AA855}" type="slidenum">
              <a:rPr lang="en-US" smtClean="0">
                <a:solidFill>
                  <a:schemeClr val="bg1"/>
                </a:solidFill>
              </a:rPr>
              <a:pPr/>
              <a:t>‹#›</a:t>
            </a:fld>
            <a:endParaRPr lang="en-US">
              <a:solidFill>
                <a:schemeClr val="bg1"/>
              </a:solidFill>
            </a:endParaRPr>
          </a:p>
        </p:txBody>
      </p:sp>
      <p:sp>
        <p:nvSpPr>
          <p:cNvPr id="9" name="Footer Placeholder 2">
            <a:extLst>
              <a:ext uri="{FF2B5EF4-FFF2-40B4-BE49-F238E27FC236}">
                <a16:creationId xmlns:a16="http://schemas.microsoft.com/office/drawing/2014/main" id="{DC7F5BAC-3CE0-4EE3-B93F-0BD4248E64DF}"/>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1661017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7"/>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6306" y="5788717"/>
            <a:ext cx="633421" cy="800668"/>
          </a:xfrm>
          <a:prstGeom prst="rect">
            <a:avLst/>
          </a:prstGeom>
        </p:spPr>
      </p:pic>
      <p:cxnSp>
        <p:nvCxnSpPr>
          <p:cNvPr id="9" name="Straight Connector 8"/>
          <p:cNvCxnSpPr/>
          <p:nvPr userDrawn="1"/>
        </p:nvCxnSpPr>
        <p:spPr>
          <a:xfrm>
            <a:off x="8368793" y="5766425"/>
            <a:ext cx="0" cy="822960"/>
          </a:xfrm>
          <a:prstGeom prst="line">
            <a:avLst/>
          </a:prstGeom>
          <a:ln/>
        </p:spPr>
        <p:style>
          <a:lnRef idx="1">
            <a:schemeClr val="dk1"/>
          </a:lnRef>
          <a:fillRef idx="0">
            <a:schemeClr val="dk1"/>
          </a:fillRef>
          <a:effectRef idx="0">
            <a:schemeClr val="dk1"/>
          </a:effectRef>
          <a:fontRef idx="minor">
            <a:schemeClr val="tx1"/>
          </a:fontRef>
        </p:style>
      </p:cxnSp>
      <p:cxnSp>
        <p:nvCxnSpPr>
          <p:cNvPr id="10" name="Straight Connector 9"/>
          <p:cNvCxnSpPr/>
          <p:nvPr userDrawn="1"/>
        </p:nvCxnSpPr>
        <p:spPr>
          <a:xfrm>
            <a:off x="0" y="914400"/>
            <a:ext cx="9144000" cy="0"/>
          </a:xfrm>
          <a:prstGeom prst="line">
            <a:avLst/>
          </a:prstGeom>
          <a:ln w="38100"/>
        </p:spPr>
        <p:style>
          <a:lnRef idx="1">
            <a:schemeClr val="dk1"/>
          </a:lnRef>
          <a:fillRef idx="0">
            <a:schemeClr val="dk1"/>
          </a:fillRef>
          <a:effectRef idx="0">
            <a:schemeClr val="dk1"/>
          </a:effectRef>
          <a:fontRef idx="minor">
            <a:schemeClr val="tx1"/>
          </a:fontRef>
        </p:style>
      </p:cxnSp>
      <p:sp>
        <p:nvSpPr>
          <p:cNvPr id="11" name="Rectangle 10"/>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rot="16200000">
            <a:off x="8648300" y="6362299"/>
            <a:ext cx="770021" cy="221379"/>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ecc5aac5-c394-4a77-aff2-6354ec9e1b79@easf"/>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49166" y="5911891"/>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5"/>
          <p:cNvSpPr txBox="1">
            <a:spLocks/>
          </p:cNvSpPr>
          <p:nvPr userDrawn="1"/>
        </p:nvSpPr>
        <p:spPr>
          <a:xfrm>
            <a:off x="7009600" y="656987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6883CC-8FE0-48B2-AFDD-ECB6A95AA855}" type="slidenum">
              <a:rPr lang="en-US" smtClean="0">
                <a:solidFill>
                  <a:schemeClr val="bg1"/>
                </a:solidFill>
              </a:rPr>
              <a:pPr/>
              <a:t>‹#›</a:t>
            </a:fld>
            <a:endParaRPr lang="en-US">
              <a:solidFill>
                <a:schemeClr val="bg1"/>
              </a:solidFill>
            </a:endParaRPr>
          </a:p>
        </p:txBody>
      </p:sp>
      <p:sp>
        <p:nvSpPr>
          <p:cNvPr id="16"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accent6"/>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7" name="Title 1"/>
          <p:cNvSpPr txBox="1">
            <a:spLocks/>
          </p:cNvSpPr>
          <p:nvPr userDrawn="1"/>
        </p:nvSpPr>
        <p:spPr>
          <a:xfrm>
            <a:off x="259882" y="66749"/>
            <a:ext cx="6987940" cy="5842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US Army Light" panose="020B0506030202020204" pitchFamily="34" charset="0"/>
                <a:ea typeface="+mj-ea"/>
                <a:cs typeface="+mj-cs"/>
              </a:defRPr>
            </a:lvl1pPr>
          </a:lstStyle>
          <a:p>
            <a:r>
              <a:rPr lang="en-US"/>
              <a:t>CLICK TO EDIT MASTER TITLE</a:t>
            </a:r>
          </a:p>
        </p:txBody>
      </p:sp>
      <p:sp>
        <p:nvSpPr>
          <p:cNvPr id="18" name="Title 1"/>
          <p:cNvSpPr>
            <a:spLocks noGrp="1"/>
          </p:cNvSpPr>
          <p:nvPr>
            <p:ph type="title" hasCustomPrompt="1"/>
          </p:nvPr>
        </p:nvSpPr>
        <p:spPr>
          <a:xfrm>
            <a:off x="268328" y="999459"/>
            <a:ext cx="3229784" cy="1600200"/>
          </a:xfrm>
        </p:spPr>
        <p:txBody>
          <a:bodyPr anchor="b">
            <a:normAutofit/>
          </a:bodyPr>
          <a:lstStyle>
            <a:lvl1pPr>
              <a:defRPr sz="2800"/>
            </a:lvl1pPr>
          </a:lstStyle>
          <a:p>
            <a:r>
              <a:rPr lang="en-US"/>
              <a:t>CLICK TO EDIT MASTER TITLE STYLE</a:t>
            </a:r>
          </a:p>
        </p:txBody>
      </p:sp>
      <p:sp>
        <p:nvSpPr>
          <p:cNvPr id="19" name="Content Placeholder 2"/>
          <p:cNvSpPr>
            <a:spLocks noGrp="1"/>
          </p:cNvSpPr>
          <p:nvPr>
            <p:ph idx="1"/>
          </p:nvPr>
        </p:nvSpPr>
        <p:spPr>
          <a:xfrm>
            <a:off x="3753852" y="1636516"/>
            <a:ext cx="5105977" cy="475709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p:cNvSpPr>
            <a:spLocks noGrp="1"/>
          </p:cNvSpPr>
          <p:nvPr>
            <p:ph type="body" sz="half" idx="2"/>
          </p:nvPr>
        </p:nvSpPr>
        <p:spPr>
          <a:xfrm>
            <a:off x="268328" y="2599659"/>
            <a:ext cx="322978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1" name="Footer Placeholder 2">
            <a:extLst>
              <a:ext uri="{FF2B5EF4-FFF2-40B4-BE49-F238E27FC236}">
                <a16:creationId xmlns:a16="http://schemas.microsoft.com/office/drawing/2014/main" id="{7F5C197E-111B-4A61-B68F-5248EFECF207}"/>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1497857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Divider">
    <p:bg>
      <p:bgPr>
        <a:gradFill>
          <a:gsLst>
            <a:gs pos="0">
              <a:srgbClr val="D0D0D0"/>
            </a:gs>
            <a:gs pos="33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7" name="Freeform 6"/>
          <p:cNvSpPr/>
          <p:nvPr userDrawn="1"/>
        </p:nvSpPr>
        <p:spPr>
          <a:xfrm rot="10952479" flipH="1">
            <a:off x="-91365" y="1048032"/>
            <a:ext cx="7359063" cy="3113444"/>
          </a:xfrm>
          <a:custGeom>
            <a:avLst/>
            <a:gdLst>
              <a:gd name="connsiteX0" fmla="*/ 0 w 5778604"/>
              <a:gd name="connsiteY0" fmla="*/ 2458537 h 2665736"/>
              <a:gd name="connsiteX1" fmla="*/ 326001 w 5778604"/>
              <a:gd name="connsiteY1" fmla="*/ 2473006 h 2665736"/>
              <a:gd name="connsiteX2" fmla="*/ 380950 w 5778604"/>
              <a:gd name="connsiteY2" fmla="*/ 2475445 h 2665736"/>
              <a:gd name="connsiteX3" fmla="*/ 4656922 w 5778604"/>
              <a:gd name="connsiteY3" fmla="*/ 2665227 h 2665736"/>
              <a:gd name="connsiteX4" fmla="*/ 4992188 w 5778604"/>
              <a:gd name="connsiteY4" fmla="*/ 2470932 h 2665736"/>
              <a:gd name="connsiteX5" fmla="*/ 5046258 w 5778604"/>
              <a:gd name="connsiteY5" fmla="*/ 1252695 h 2665736"/>
              <a:gd name="connsiteX6" fmla="*/ 5049323 w 5778604"/>
              <a:gd name="connsiteY6" fmla="*/ 1268856 h 2665736"/>
              <a:gd name="connsiteX7" fmla="*/ 5058322 w 5778604"/>
              <a:gd name="connsiteY7" fmla="*/ 1224187 h 2665736"/>
              <a:gd name="connsiteX8" fmla="*/ 5189233 w 5778604"/>
              <a:gd name="connsiteY8" fmla="*/ 1092971 h 2665736"/>
              <a:gd name="connsiteX9" fmla="*/ 5253886 w 5778604"/>
              <a:gd name="connsiteY9" fmla="*/ 1079888 h 2665736"/>
              <a:gd name="connsiteX10" fmla="*/ 5634058 w 5778604"/>
              <a:gd name="connsiteY10" fmla="*/ 1096762 h 2665736"/>
              <a:gd name="connsiteX11" fmla="*/ 5740465 w 5778604"/>
              <a:gd name="connsiteY11" fmla="*/ 999399 h 2665736"/>
              <a:gd name="connsiteX12" fmla="*/ 5778502 w 5778604"/>
              <a:gd name="connsiteY12" fmla="*/ 142384 h 2665736"/>
              <a:gd name="connsiteX13" fmla="*/ 5681139 w 5778604"/>
              <a:gd name="connsiteY13" fmla="*/ 35977 h 2665736"/>
              <a:gd name="connsiteX14" fmla="*/ 4872841 w 5778604"/>
              <a:gd name="connsiteY14" fmla="*/ 102 h 2665736"/>
              <a:gd name="connsiteX15" fmla="*/ 4766434 w 5778604"/>
              <a:gd name="connsiteY15" fmla="*/ 97465 h 2665736"/>
              <a:gd name="connsiteX16" fmla="*/ 4749141 w 5778604"/>
              <a:gd name="connsiteY16" fmla="*/ 487106 h 2665736"/>
              <a:gd name="connsiteX17" fmla="*/ 4741087 w 5778604"/>
              <a:gd name="connsiteY17" fmla="*/ 527081 h 2665736"/>
              <a:gd name="connsiteX18" fmla="*/ 4610177 w 5778604"/>
              <a:gd name="connsiteY18" fmla="*/ 658298 h 2665736"/>
              <a:gd name="connsiteX19" fmla="*/ 4605853 w 5778604"/>
              <a:gd name="connsiteY19" fmla="*/ 659173 h 2665736"/>
              <a:gd name="connsiteX20" fmla="*/ 469710 w 5778604"/>
              <a:gd name="connsiteY20" fmla="*/ 475596 h 2665736"/>
              <a:gd name="connsiteX21" fmla="*/ 469733 w 5778604"/>
              <a:gd name="connsiteY21" fmla="*/ 475068 h 2665736"/>
              <a:gd name="connsiteX22" fmla="*/ 88784 w 5778604"/>
              <a:gd name="connsiteY22" fmla="*/ 458160 h 2665736"/>
              <a:gd name="connsiteX23" fmla="*/ 79495 w 5778604"/>
              <a:gd name="connsiteY23" fmla="*/ 667452 h 2665736"/>
              <a:gd name="connsiteX24" fmla="*/ 9266 w 5778604"/>
              <a:gd name="connsiteY24" fmla="*/ 2249773 h 266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78604" h="2665736">
                <a:moveTo>
                  <a:pt x="0" y="2458537"/>
                </a:moveTo>
                <a:lnTo>
                  <a:pt x="326001" y="2473006"/>
                </a:lnTo>
                <a:lnTo>
                  <a:pt x="380950" y="2475445"/>
                </a:lnTo>
                <a:lnTo>
                  <a:pt x="4656922" y="2665227"/>
                </a:lnTo>
                <a:cubicBezTo>
                  <a:pt x="4836967" y="2673218"/>
                  <a:pt x="4987071" y="2586229"/>
                  <a:pt x="4992188" y="2470932"/>
                </a:cubicBezTo>
                <a:lnTo>
                  <a:pt x="5046258" y="1252695"/>
                </a:lnTo>
                <a:lnTo>
                  <a:pt x="5049323" y="1268856"/>
                </a:lnTo>
                <a:lnTo>
                  <a:pt x="5058322" y="1224187"/>
                </a:lnTo>
                <a:cubicBezTo>
                  <a:pt x="5083215" y="1165189"/>
                  <a:pt x="5130370" y="1117928"/>
                  <a:pt x="5189233" y="1092971"/>
                </a:cubicBezTo>
                <a:lnTo>
                  <a:pt x="5253886" y="1079888"/>
                </a:lnTo>
                <a:lnTo>
                  <a:pt x="5634058" y="1096762"/>
                </a:lnTo>
                <a:cubicBezTo>
                  <a:pt x="5690328" y="1099259"/>
                  <a:pt x="5737967" y="1055669"/>
                  <a:pt x="5740465" y="999399"/>
                </a:cubicBezTo>
                <a:lnTo>
                  <a:pt x="5778502" y="142384"/>
                </a:lnTo>
                <a:cubicBezTo>
                  <a:pt x="5781000" y="86114"/>
                  <a:pt x="5737409" y="38475"/>
                  <a:pt x="5681139" y="35977"/>
                </a:cubicBezTo>
                <a:lnTo>
                  <a:pt x="4872841" y="102"/>
                </a:lnTo>
                <a:cubicBezTo>
                  <a:pt x="4816572" y="-2395"/>
                  <a:pt x="4768932" y="41195"/>
                  <a:pt x="4766434" y="97465"/>
                </a:cubicBezTo>
                <a:lnTo>
                  <a:pt x="4749141" y="487106"/>
                </a:lnTo>
                <a:lnTo>
                  <a:pt x="4741087" y="527081"/>
                </a:lnTo>
                <a:cubicBezTo>
                  <a:pt x="4716194" y="586080"/>
                  <a:pt x="4669040" y="633340"/>
                  <a:pt x="4610177" y="658298"/>
                </a:cubicBezTo>
                <a:lnTo>
                  <a:pt x="4605853" y="659173"/>
                </a:lnTo>
                <a:lnTo>
                  <a:pt x="469710" y="475596"/>
                </a:lnTo>
                <a:lnTo>
                  <a:pt x="469733" y="475068"/>
                </a:lnTo>
                <a:lnTo>
                  <a:pt x="88784" y="458160"/>
                </a:lnTo>
                <a:lnTo>
                  <a:pt x="79495" y="667452"/>
                </a:lnTo>
                <a:lnTo>
                  <a:pt x="9266" y="2249773"/>
                </a:lnTo>
                <a:close/>
              </a:path>
            </a:pathLst>
          </a:cu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hasCustomPrompt="1"/>
          </p:nvPr>
        </p:nvSpPr>
        <p:spPr>
          <a:xfrm>
            <a:off x="19904" y="1212781"/>
            <a:ext cx="6265393" cy="2204185"/>
          </a:xfrm>
        </p:spPr>
        <p:txBody>
          <a:bodyPr anchor="ctr"/>
          <a:lstStyle>
            <a:lvl1pPr>
              <a:defRPr sz="6000">
                <a:solidFill>
                  <a:schemeClr val="bg1"/>
                </a:solidFill>
              </a:defRPr>
            </a:lvl1pPr>
          </a:lstStyle>
          <a:p>
            <a:r>
              <a:rPr lang="en-US"/>
              <a:t>CLICK TO EDIT SECTION TITLE</a:t>
            </a:r>
          </a:p>
        </p:txBody>
      </p:sp>
      <p:sp>
        <p:nvSpPr>
          <p:cNvPr id="3" name="Text Placeholder 2"/>
          <p:cNvSpPr>
            <a:spLocks noGrp="1"/>
          </p:cNvSpPr>
          <p:nvPr>
            <p:ph type="body" idx="1" hasCustomPrompt="1"/>
          </p:nvPr>
        </p:nvSpPr>
        <p:spPr>
          <a:xfrm>
            <a:off x="19903" y="3474721"/>
            <a:ext cx="5841882" cy="1500187"/>
          </a:xfrm>
        </p:spPr>
        <p:txBody>
          <a:bodyPr/>
          <a:lstStyle>
            <a:lvl1pPr marL="0" indent="0">
              <a:buNone/>
              <a:defRPr sz="2400" baseline="0">
                <a:solidFill>
                  <a:srgbClr val="8D8D8D"/>
                </a:solidFill>
                <a:latin typeface="US Army Light" panose="020B050603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SECTION SUB-TITLE</a:t>
            </a:r>
          </a:p>
        </p:txBody>
      </p:sp>
      <p:sp>
        <p:nvSpPr>
          <p:cNvPr id="8" name="Freeform 7"/>
          <p:cNvSpPr/>
          <p:nvPr userDrawn="1"/>
        </p:nvSpPr>
        <p:spPr>
          <a:xfrm rot="16200000">
            <a:off x="7548614" y="5262614"/>
            <a:ext cx="1583355" cy="1607417"/>
          </a:xfrm>
          <a:custGeom>
            <a:avLst/>
            <a:gdLst>
              <a:gd name="connsiteX0" fmla="*/ 0 w 3384026"/>
              <a:gd name="connsiteY0" fmla="*/ 0 h 2121408"/>
              <a:gd name="connsiteX1" fmla="*/ 221395 w 3384026"/>
              <a:gd name="connsiteY1" fmla="*/ 0 h 2121408"/>
              <a:gd name="connsiteX2" fmla="*/ 258712 w 3384026"/>
              <a:gd name="connsiteY2" fmla="*/ 0 h 2121408"/>
              <a:gd name="connsiteX3" fmla="*/ 3162631 w 3384026"/>
              <a:gd name="connsiteY3" fmla="*/ 0 h 2121408"/>
              <a:gd name="connsiteX4" fmla="*/ 3384026 w 3384026"/>
              <a:gd name="connsiteY4" fmla="*/ 221395 h 2121408"/>
              <a:gd name="connsiteX5" fmla="*/ 3384026 w 3384026"/>
              <a:gd name="connsiteY5" fmla="*/ 1899453 h 2121408"/>
              <a:gd name="connsiteX6" fmla="*/ 3162631 w 3384026"/>
              <a:gd name="connsiteY6" fmla="*/ 2120848 h 2121408"/>
              <a:gd name="connsiteX7" fmla="*/ 258712 w 3384026"/>
              <a:gd name="connsiteY7" fmla="*/ 2120848 h 2121408"/>
              <a:gd name="connsiteX8" fmla="*/ 258712 w 3384026"/>
              <a:gd name="connsiteY8" fmla="*/ 2121408 h 2121408"/>
              <a:gd name="connsiteX9" fmla="*/ 0 w 3384026"/>
              <a:gd name="connsiteY9" fmla="*/ 2121408 h 2121408"/>
              <a:gd name="connsiteX10" fmla="*/ 0 w 3384026"/>
              <a:gd name="connsiteY10" fmla="*/ 1899453 h 2121408"/>
              <a:gd name="connsiteX11" fmla="*/ 0 w 3384026"/>
              <a:gd name="connsiteY11" fmla="*/ 221395 h 212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84026" h="2121408">
                <a:moveTo>
                  <a:pt x="0" y="0"/>
                </a:moveTo>
                <a:lnTo>
                  <a:pt x="221395" y="0"/>
                </a:lnTo>
                <a:lnTo>
                  <a:pt x="258712" y="0"/>
                </a:lnTo>
                <a:lnTo>
                  <a:pt x="3162631" y="0"/>
                </a:lnTo>
                <a:cubicBezTo>
                  <a:pt x="3284904" y="0"/>
                  <a:pt x="3384026" y="99122"/>
                  <a:pt x="3384026" y="221395"/>
                </a:cubicBezTo>
                <a:lnTo>
                  <a:pt x="3384026" y="1899453"/>
                </a:lnTo>
                <a:cubicBezTo>
                  <a:pt x="3384026" y="2021726"/>
                  <a:pt x="3284904" y="2120848"/>
                  <a:pt x="3162631" y="2120848"/>
                </a:cubicBezTo>
                <a:lnTo>
                  <a:pt x="258712" y="2120848"/>
                </a:lnTo>
                <a:lnTo>
                  <a:pt x="258712" y="2121408"/>
                </a:lnTo>
                <a:lnTo>
                  <a:pt x="0" y="2121408"/>
                </a:lnTo>
                <a:lnTo>
                  <a:pt x="0" y="1899453"/>
                </a:lnTo>
                <a:lnTo>
                  <a:pt x="0" y="221395"/>
                </a:lnTo>
                <a:close/>
              </a:path>
            </a:pathLst>
          </a:cu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US Army" panose="020B0506030202020204" pitchFamily="34" charset="0"/>
            </a:endParaRPr>
          </a:p>
        </p:txBody>
      </p:sp>
      <p:pic>
        <p:nvPicPr>
          <p:cNvPr id="9" name="Picture 8"/>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2770" y="5558354"/>
            <a:ext cx="893545" cy="1129472"/>
          </a:xfrm>
          <a:prstGeom prst="rect">
            <a:avLst/>
          </a:prstGeom>
        </p:spPr>
      </p:pic>
      <p:pic>
        <p:nvPicPr>
          <p:cNvPr id="10" name="Picture 2" descr="ecc5aac5-c394-4a77-aff2-6354ec9e1b79@easf"/>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73339" y="3205785"/>
            <a:ext cx="762922" cy="955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933225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4" name="Rectangle 3"/>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91440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59882" y="1132887"/>
            <a:ext cx="8604985" cy="46326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sp>
        <p:nvSpPr>
          <p:cNvPr id="13" name="Rectangle 12"/>
          <p:cNvSpPr/>
          <p:nvPr userDrawn="1"/>
        </p:nvSpPr>
        <p:spPr>
          <a:xfrm>
            <a:off x="6920564" y="0"/>
            <a:ext cx="2223436" cy="914400"/>
          </a:xfrm>
          <a:custGeom>
            <a:avLst/>
            <a:gdLst>
              <a:gd name="connsiteX0" fmla="*/ 0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0 w 1982804"/>
              <a:gd name="connsiteY4" fmla="*/ 0 h 1052706"/>
              <a:gd name="connsiteX0" fmla="*/ 664143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664143 w 1982804"/>
              <a:gd name="connsiteY4" fmla="*/ 0 h 105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04" h="1052706">
                <a:moveTo>
                  <a:pt x="664143" y="0"/>
                </a:moveTo>
                <a:lnTo>
                  <a:pt x="1982804" y="0"/>
                </a:lnTo>
                <a:lnTo>
                  <a:pt x="1982804" y="1052706"/>
                </a:lnTo>
                <a:lnTo>
                  <a:pt x="0" y="1052706"/>
                </a:lnTo>
                <a:lnTo>
                  <a:pt x="66414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3160" y="58640"/>
            <a:ext cx="633421" cy="800668"/>
          </a:xfrm>
          <a:prstGeom prst="rect">
            <a:avLst/>
          </a:prstGeom>
        </p:spPr>
      </p:pic>
      <p:cxnSp>
        <p:nvCxnSpPr>
          <p:cNvPr id="9" name="Straight Connector 8"/>
          <p:cNvCxnSpPr/>
          <p:nvPr userDrawn="1"/>
        </p:nvCxnSpPr>
        <p:spPr>
          <a:xfrm>
            <a:off x="8417522" y="55598"/>
            <a:ext cx="0" cy="822960"/>
          </a:xfrm>
          <a:prstGeom prst="line">
            <a:avLst/>
          </a:prstGeom>
          <a:ln/>
        </p:spPr>
        <p:style>
          <a:lnRef idx="1">
            <a:schemeClr val="dk1"/>
          </a:lnRef>
          <a:fillRef idx="0">
            <a:schemeClr val="dk1"/>
          </a:fillRef>
          <a:effectRef idx="0">
            <a:schemeClr val="dk1"/>
          </a:effectRef>
          <a:fontRef idx="minor">
            <a:schemeClr val="tx1"/>
          </a:fontRef>
        </p:style>
      </p:cxnSp>
      <p:pic>
        <p:nvPicPr>
          <p:cNvPr id="7" name="Picture 2" descr="ecc5aac5-c394-4a77-aff2-6354ec9e1b79@easf"/>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97895" y="181814"/>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2" name="Title 1"/>
          <p:cNvSpPr>
            <a:spLocks noGrp="1"/>
          </p:cNvSpPr>
          <p:nvPr>
            <p:ph type="title" hasCustomPrompt="1"/>
          </p:nvPr>
        </p:nvSpPr>
        <p:spPr>
          <a:xfrm>
            <a:off x="259882" y="66749"/>
            <a:ext cx="6987940" cy="584238"/>
          </a:xfrm>
        </p:spPr>
        <p:txBody>
          <a:bodyPr>
            <a:noAutofit/>
          </a:bodyPr>
          <a:lstStyle>
            <a:lvl1pPr>
              <a:defRPr sz="3600">
                <a:solidFill>
                  <a:schemeClr val="bg1"/>
                </a:solidFill>
              </a:defRPr>
            </a:lvl1pPr>
          </a:lstStyle>
          <a:p>
            <a:r>
              <a:rPr lang="en-US"/>
              <a:t>CLICK TO EDIT MASTER TITLE</a:t>
            </a:r>
          </a:p>
        </p:txBody>
      </p:sp>
      <p:cxnSp>
        <p:nvCxnSpPr>
          <p:cNvPr id="10" name="Straight Connector 9"/>
          <p:cNvCxnSpPr>
            <a:cxnSpLocks noChangeAspect="1"/>
          </p:cNvCxnSpPr>
          <p:nvPr userDrawn="1"/>
        </p:nvCxnSpPr>
        <p:spPr>
          <a:xfrm flipV="1">
            <a:off x="7084194"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noChangeAspect="1"/>
          </p:cNvCxnSpPr>
          <p:nvPr userDrawn="1"/>
        </p:nvCxnSpPr>
        <p:spPr>
          <a:xfrm flipV="1">
            <a:off x="7007433"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8445794" y="36348"/>
            <a:ext cx="0" cy="822960"/>
          </a:xfrm>
          <a:prstGeom prst="line">
            <a:avLst/>
          </a:prstGeom>
          <a:ln>
            <a:solidFill>
              <a:srgbClr val="D0D0D0"/>
            </a:solidFill>
          </a:ln>
        </p:spPr>
        <p:style>
          <a:lnRef idx="1">
            <a:schemeClr val="dk1"/>
          </a:lnRef>
          <a:fillRef idx="0">
            <a:schemeClr val="dk1"/>
          </a:fillRef>
          <a:effectRef idx="0">
            <a:schemeClr val="dk1"/>
          </a:effectRef>
          <a:fontRef idx="minor">
            <a:schemeClr val="tx1"/>
          </a:fontRef>
        </p:style>
      </p:cxnSp>
      <p:sp>
        <p:nvSpPr>
          <p:cNvPr id="22" name="Footer Placeholder 2">
            <a:extLst>
              <a:ext uri="{FF2B5EF4-FFF2-40B4-BE49-F238E27FC236}">
                <a16:creationId xmlns:a16="http://schemas.microsoft.com/office/drawing/2014/main" id="{AE19F725-6B3B-45F5-B5E4-518AB029DFE6}"/>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23" name="Footer Placeholder 2">
            <a:extLst>
              <a:ext uri="{FF2B5EF4-FFF2-40B4-BE49-F238E27FC236}">
                <a16:creationId xmlns:a16="http://schemas.microsoft.com/office/drawing/2014/main" id="{434BA9F6-DBF7-457B-9FDA-C837606C6FD2}"/>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3592625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59882" y="1154617"/>
            <a:ext cx="4251960" cy="823912"/>
          </a:xfrm>
        </p:spPr>
        <p:txBody>
          <a:bodyPr anchor="b">
            <a:normAutofit/>
          </a:bodyPr>
          <a:lstStyle>
            <a:lvl1pPr marL="0" indent="0">
              <a:buNone/>
              <a:defRPr sz="2800" b="0">
                <a:latin typeface="US Army Light" panose="020B050603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9882" y="2065672"/>
            <a:ext cx="4251960" cy="4123991"/>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29150" y="1154617"/>
            <a:ext cx="4250939" cy="823912"/>
          </a:xfrm>
        </p:spPr>
        <p:txBody>
          <a:bodyPr anchor="b">
            <a:normAutofit/>
          </a:bodyPr>
          <a:lstStyle>
            <a:lvl1pPr marL="0" indent="0">
              <a:buNone/>
              <a:defRPr sz="2800" b="0">
                <a:latin typeface="US Army Light" panose="020B050603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065672"/>
            <a:ext cx="4250939" cy="4123991"/>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0" y="0"/>
            <a:ext cx="91440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2"/>
          <p:cNvSpPr/>
          <p:nvPr userDrawn="1"/>
        </p:nvSpPr>
        <p:spPr>
          <a:xfrm>
            <a:off x="6920564" y="0"/>
            <a:ext cx="2223436" cy="914400"/>
          </a:xfrm>
          <a:custGeom>
            <a:avLst/>
            <a:gdLst>
              <a:gd name="connsiteX0" fmla="*/ 0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0 w 1982804"/>
              <a:gd name="connsiteY4" fmla="*/ 0 h 1052706"/>
              <a:gd name="connsiteX0" fmla="*/ 664143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664143 w 1982804"/>
              <a:gd name="connsiteY4" fmla="*/ 0 h 105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04" h="1052706">
                <a:moveTo>
                  <a:pt x="664143" y="0"/>
                </a:moveTo>
                <a:lnTo>
                  <a:pt x="1982804" y="0"/>
                </a:lnTo>
                <a:lnTo>
                  <a:pt x="1982804" y="1052706"/>
                </a:lnTo>
                <a:lnTo>
                  <a:pt x="0" y="1052706"/>
                </a:lnTo>
                <a:lnTo>
                  <a:pt x="66414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3160" y="58640"/>
            <a:ext cx="633421" cy="800668"/>
          </a:xfrm>
          <a:prstGeom prst="rect">
            <a:avLst/>
          </a:prstGeom>
        </p:spPr>
      </p:pic>
      <p:cxnSp>
        <p:nvCxnSpPr>
          <p:cNvPr id="13" name="Straight Connector 12"/>
          <p:cNvCxnSpPr/>
          <p:nvPr userDrawn="1"/>
        </p:nvCxnSpPr>
        <p:spPr>
          <a:xfrm>
            <a:off x="8417522" y="55598"/>
            <a:ext cx="0" cy="822960"/>
          </a:xfrm>
          <a:prstGeom prst="line">
            <a:avLst/>
          </a:prstGeom>
          <a:ln/>
        </p:spPr>
        <p:style>
          <a:lnRef idx="1">
            <a:schemeClr val="dk1"/>
          </a:lnRef>
          <a:fillRef idx="0">
            <a:schemeClr val="dk1"/>
          </a:fillRef>
          <a:effectRef idx="0">
            <a:schemeClr val="dk1"/>
          </a:effectRef>
          <a:fontRef idx="minor">
            <a:schemeClr val="tx1"/>
          </a:fontRef>
        </p:style>
      </p:cxnSp>
      <p:pic>
        <p:nvPicPr>
          <p:cNvPr id="14" name="Picture 2" descr="ecc5aac5-c394-4a77-aff2-6354ec9e1b79@easf"/>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97895" y="181814"/>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6" name="Title 1"/>
          <p:cNvSpPr>
            <a:spLocks noGrp="1"/>
          </p:cNvSpPr>
          <p:nvPr>
            <p:ph type="title" hasCustomPrompt="1"/>
          </p:nvPr>
        </p:nvSpPr>
        <p:spPr>
          <a:xfrm>
            <a:off x="259882" y="66749"/>
            <a:ext cx="6987940" cy="584238"/>
          </a:xfrm>
        </p:spPr>
        <p:txBody>
          <a:bodyPr>
            <a:noAutofit/>
          </a:bodyPr>
          <a:lstStyle>
            <a:lvl1pPr>
              <a:defRPr sz="3600">
                <a:solidFill>
                  <a:schemeClr val="bg1"/>
                </a:solidFill>
              </a:defRPr>
            </a:lvl1pPr>
          </a:lstStyle>
          <a:p>
            <a:r>
              <a:rPr lang="en-US"/>
              <a:t>CLICK TO EDIT MASTER TITLE</a:t>
            </a:r>
          </a:p>
        </p:txBody>
      </p:sp>
      <p:cxnSp>
        <p:nvCxnSpPr>
          <p:cNvPr id="17" name="Straight Connector 16"/>
          <p:cNvCxnSpPr/>
          <p:nvPr userDrawn="1"/>
        </p:nvCxnSpPr>
        <p:spPr>
          <a:xfrm>
            <a:off x="8445794" y="36348"/>
            <a:ext cx="0" cy="822960"/>
          </a:xfrm>
          <a:prstGeom prst="line">
            <a:avLst/>
          </a:prstGeom>
          <a:ln>
            <a:solidFill>
              <a:srgbClr val="D0D0D0"/>
            </a:solidFill>
          </a:ln>
        </p:spPr>
        <p:style>
          <a:lnRef idx="1">
            <a:schemeClr val="dk1"/>
          </a:lnRef>
          <a:fillRef idx="0">
            <a:schemeClr val="dk1"/>
          </a:fillRef>
          <a:effectRef idx="0">
            <a:schemeClr val="dk1"/>
          </a:effectRef>
          <a:fontRef idx="minor">
            <a:schemeClr val="tx1"/>
          </a:fontRef>
        </p:style>
      </p:cxnSp>
      <p:sp>
        <p:nvSpPr>
          <p:cNvPr id="18" name="Rectangle 17"/>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cxnSp>
        <p:nvCxnSpPr>
          <p:cNvPr id="22" name="Straight Connector 21"/>
          <p:cNvCxnSpPr>
            <a:cxnSpLocks noChangeAspect="1"/>
          </p:cNvCxnSpPr>
          <p:nvPr userDrawn="1"/>
        </p:nvCxnSpPr>
        <p:spPr>
          <a:xfrm flipV="1">
            <a:off x="7084194"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noChangeAspect="1"/>
          </p:cNvCxnSpPr>
          <p:nvPr userDrawn="1"/>
        </p:nvCxnSpPr>
        <p:spPr>
          <a:xfrm flipV="1">
            <a:off x="7007433"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5" name="Footer Placeholder 2">
            <a:extLst>
              <a:ext uri="{FF2B5EF4-FFF2-40B4-BE49-F238E27FC236}">
                <a16:creationId xmlns:a16="http://schemas.microsoft.com/office/drawing/2014/main" id="{CC1E7244-FE61-4211-A1CA-12EA3B7BC611}"/>
              </a:ext>
            </a:extLst>
          </p:cNvPr>
          <p:cNvSpPr txBox="1">
            <a:spLocks/>
          </p:cNvSpPr>
          <p:nvPr userDrawn="1"/>
        </p:nvSpPr>
        <p:spPr>
          <a:xfrm>
            <a:off x="3030424" y="-75143"/>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26" name="Footer Placeholder 2">
            <a:extLst>
              <a:ext uri="{FF2B5EF4-FFF2-40B4-BE49-F238E27FC236}">
                <a16:creationId xmlns:a16="http://schemas.microsoft.com/office/drawing/2014/main" id="{2ED714DD-9489-4F9B-8F5C-49D96D37BC3F}"/>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1097013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9882" y="1216909"/>
            <a:ext cx="4254968" cy="49600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49" y="1216909"/>
            <a:ext cx="4251960" cy="49600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0"/>
            <a:ext cx="91440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p:cNvSpPr/>
          <p:nvPr userDrawn="1"/>
        </p:nvSpPr>
        <p:spPr>
          <a:xfrm>
            <a:off x="6920564" y="0"/>
            <a:ext cx="2223436" cy="914400"/>
          </a:xfrm>
          <a:custGeom>
            <a:avLst/>
            <a:gdLst>
              <a:gd name="connsiteX0" fmla="*/ 0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0 w 1982804"/>
              <a:gd name="connsiteY4" fmla="*/ 0 h 1052706"/>
              <a:gd name="connsiteX0" fmla="*/ 664143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664143 w 1982804"/>
              <a:gd name="connsiteY4" fmla="*/ 0 h 105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04" h="1052706">
                <a:moveTo>
                  <a:pt x="664143" y="0"/>
                </a:moveTo>
                <a:lnTo>
                  <a:pt x="1982804" y="0"/>
                </a:lnTo>
                <a:lnTo>
                  <a:pt x="1982804" y="1052706"/>
                </a:lnTo>
                <a:lnTo>
                  <a:pt x="0" y="1052706"/>
                </a:lnTo>
                <a:lnTo>
                  <a:pt x="66414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3160" y="58640"/>
            <a:ext cx="633421" cy="800668"/>
          </a:xfrm>
          <a:prstGeom prst="rect">
            <a:avLst/>
          </a:prstGeom>
        </p:spPr>
      </p:pic>
      <p:cxnSp>
        <p:nvCxnSpPr>
          <p:cNvPr id="11" name="Straight Connector 10"/>
          <p:cNvCxnSpPr/>
          <p:nvPr userDrawn="1"/>
        </p:nvCxnSpPr>
        <p:spPr>
          <a:xfrm>
            <a:off x="8417522" y="55598"/>
            <a:ext cx="0" cy="822960"/>
          </a:xfrm>
          <a:prstGeom prst="line">
            <a:avLst/>
          </a:prstGeom>
          <a:ln/>
        </p:spPr>
        <p:style>
          <a:lnRef idx="1">
            <a:schemeClr val="dk1"/>
          </a:lnRef>
          <a:fillRef idx="0">
            <a:schemeClr val="dk1"/>
          </a:fillRef>
          <a:effectRef idx="0">
            <a:schemeClr val="dk1"/>
          </a:effectRef>
          <a:fontRef idx="minor">
            <a:schemeClr val="tx1"/>
          </a:fontRef>
        </p:style>
      </p:cxnSp>
      <p:pic>
        <p:nvPicPr>
          <p:cNvPr id="12" name="Picture 2" descr="ecc5aac5-c394-4a77-aff2-6354ec9e1b79@easf"/>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97895" y="181814"/>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4" name="Title 1"/>
          <p:cNvSpPr>
            <a:spLocks noGrp="1"/>
          </p:cNvSpPr>
          <p:nvPr>
            <p:ph type="title" hasCustomPrompt="1"/>
          </p:nvPr>
        </p:nvSpPr>
        <p:spPr>
          <a:xfrm>
            <a:off x="259882" y="66749"/>
            <a:ext cx="6987940" cy="584238"/>
          </a:xfrm>
        </p:spPr>
        <p:txBody>
          <a:bodyPr>
            <a:noAutofit/>
          </a:bodyPr>
          <a:lstStyle>
            <a:lvl1pPr>
              <a:defRPr sz="3600">
                <a:solidFill>
                  <a:schemeClr val="bg1"/>
                </a:solidFill>
              </a:defRPr>
            </a:lvl1pPr>
          </a:lstStyle>
          <a:p>
            <a:r>
              <a:rPr lang="en-US"/>
              <a:t>CLICK TO EDIT MASTER TITLE</a:t>
            </a:r>
          </a:p>
        </p:txBody>
      </p:sp>
      <p:cxnSp>
        <p:nvCxnSpPr>
          <p:cNvPr id="15" name="Straight Connector 14"/>
          <p:cNvCxnSpPr/>
          <p:nvPr userDrawn="1"/>
        </p:nvCxnSpPr>
        <p:spPr>
          <a:xfrm>
            <a:off x="8445794" y="36348"/>
            <a:ext cx="0" cy="822960"/>
          </a:xfrm>
          <a:prstGeom prst="line">
            <a:avLst/>
          </a:prstGeom>
          <a:ln>
            <a:solidFill>
              <a:srgbClr val="D0D0D0"/>
            </a:solidFill>
          </a:ln>
        </p:spPr>
        <p:style>
          <a:lnRef idx="1">
            <a:schemeClr val="dk1"/>
          </a:lnRef>
          <a:fillRef idx="0">
            <a:schemeClr val="dk1"/>
          </a:fillRef>
          <a:effectRef idx="0">
            <a:schemeClr val="dk1"/>
          </a:effectRef>
          <a:fontRef idx="minor">
            <a:schemeClr val="tx1"/>
          </a:fontRef>
        </p:style>
      </p:cxnSp>
      <p:sp>
        <p:nvSpPr>
          <p:cNvPr id="16" name="Rectangle 15"/>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cxnSp>
        <p:nvCxnSpPr>
          <p:cNvPr id="20" name="Straight Connector 19"/>
          <p:cNvCxnSpPr>
            <a:cxnSpLocks noChangeAspect="1"/>
          </p:cNvCxnSpPr>
          <p:nvPr userDrawn="1"/>
        </p:nvCxnSpPr>
        <p:spPr>
          <a:xfrm flipV="1">
            <a:off x="7084194"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noChangeAspect="1"/>
          </p:cNvCxnSpPr>
          <p:nvPr userDrawn="1"/>
        </p:nvCxnSpPr>
        <p:spPr>
          <a:xfrm flipV="1">
            <a:off x="7007433"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Footer Placeholder 2">
            <a:extLst>
              <a:ext uri="{FF2B5EF4-FFF2-40B4-BE49-F238E27FC236}">
                <a16:creationId xmlns:a16="http://schemas.microsoft.com/office/drawing/2014/main" id="{4B6F51FA-3E83-4F1C-88B6-7445280C3910}"/>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24" name="Footer Placeholder 2">
            <a:extLst>
              <a:ext uri="{FF2B5EF4-FFF2-40B4-BE49-F238E27FC236}">
                <a16:creationId xmlns:a16="http://schemas.microsoft.com/office/drawing/2014/main" id="{D6F0E20D-42B1-4F99-BC45-D76B2AAE699F}"/>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1004392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2"/>
          <p:cNvSpPr/>
          <p:nvPr userDrawn="1"/>
        </p:nvSpPr>
        <p:spPr>
          <a:xfrm>
            <a:off x="6920564" y="0"/>
            <a:ext cx="2223436" cy="914400"/>
          </a:xfrm>
          <a:custGeom>
            <a:avLst/>
            <a:gdLst>
              <a:gd name="connsiteX0" fmla="*/ 0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0 w 1982804"/>
              <a:gd name="connsiteY4" fmla="*/ 0 h 1052706"/>
              <a:gd name="connsiteX0" fmla="*/ 664143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664143 w 1982804"/>
              <a:gd name="connsiteY4" fmla="*/ 0 h 105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04" h="1052706">
                <a:moveTo>
                  <a:pt x="664143" y="0"/>
                </a:moveTo>
                <a:lnTo>
                  <a:pt x="1982804" y="0"/>
                </a:lnTo>
                <a:lnTo>
                  <a:pt x="1982804" y="1052706"/>
                </a:lnTo>
                <a:lnTo>
                  <a:pt x="0" y="1052706"/>
                </a:lnTo>
                <a:lnTo>
                  <a:pt x="66414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3160" y="58640"/>
            <a:ext cx="633421" cy="800668"/>
          </a:xfrm>
          <a:prstGeom prst="rect">
            <a:avLst/>
          </a:prstGeom>
        </p:spPr>
      </p:pic>
      <p:cxnSp>
        <p:nvCxnSpPr>
          <p:cNvPr id="9" name="Straight Connector 8"/>
          <p:cNvCxnSpPr/>
          <p:nvPr userDrawn="1"/>
        </p:nvCxnSpPr>
        <p:spPr>
          <a:xfrm>
            <a:off x="8417522" y="55598"/>
            <a:ext cx="0" cy="822960"/>
          </a:xfrm>
          <a:prstGeom prst="line">
            <a:avLst/>
          </a:prstGeom>
          <a:ln/>
        </p:spPr>
        <p:style>
          <a:lnRef idx="1">
            <a:schemeClr val="dk1"/>
          </a:lnRef>
          <a:fillRef idx="0">
            <a:schemeClr val="dk1"/>
          </a:fillRef>
          <a:effectRef idx="0">
            <a:schemeClr val="dk1"/>
          </a:effectRef>
          <a:fontRef idx="minor">
            <a:schemeClr val="tx1"/>
          </a:fontRef>
        </p:style>
      </p:cxnSp>
      <p:pic>
        <p:nvPicPr>
          <p:cNvPr id="10" name="Picture 2" descr="ecc5aac5-c394-4a77-aff2-6354ec9e1b79@easf"/>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97895" y="181814"/>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2" name="Title 1"/>
          <p:cNvSpPr>
            <a:spLocks noGrp="1"/>
          </p:cNvSpPr>
          <p:nvPr>
            <p:ph type="title" hasCustomPrompt="1"/>
          </p:nvPr>
        </p:nvSpPr>
        <p:spPr>
          <a:xfrm>
            <a:off x="259882" y="66749"/>
            <a:ext cx="6987940" cy="584238"/>
          </a:xfrm>
        </p:spPr>
        <p:txBody>
          <a:bodyPr>
            <a:noAutofit/>
          </a:bodyPr>
          <a:lstStyle>
            <a:lvl1pPr>
              <a:defRPr sz="3600">
                <a:solidFill>
                  <a:schemeClr val="bg1"/>
                </a:solidFill>
              </a:defRPr>
            </a:lvl1pPr>
          </a:lstStyle>
          <a:p>
            <a:r>
              <a:rPr lang="en-US"/>
              <a:t>CLICK TO EDIT MASTER TITLE</a:t>
            </a:r>
          </a:p>
        </p:txBody>
      </p:sp>
      <p:cxnSp>
        <p:nvCxnSpPr>
          <p:cNvPr id="13" name="Straight Connector 12"/>
          <p:cNvCxnSpPr/>
          <p:nvPr userDrawn="1"/>
        </p:nvCxnSpPr>
        <p:spPr>
          <a:xfrm>
            <a:off x="8445794" y="36348"/>
            <a:ext cx="0" cy="822960"/>
          </a:xfrm>
          <a:prstGeom prst="line">
            <a:avLst/>
          </a:prstGeom>
          <a:ln>
            <a:solidFill>
              <a:srgbClr val="D0D0D0"/>
            </a:solidFill>
          </a:ln>
        </p:spPr>
        <p:style>
          <a:lnRef idx="1">
            <a:schemeClr val="dk1"/>
          </a:lnRef>
          <a:fillRef idx="0">
            <a:schemeClr val="dk1"/>
          </a:fillRef>
          <a:effectRef idx="0">
            <a:schemeClr val="dk1"/>
          </a:effectRef>
          <a:fontRef idx="minor">
            <a:schemeClr val="tx1"/>
          </a:fontRef>
        </p:style>
      </p:cxnSp>
      <p:sp>
        <p:nvSpPr>
          <p:cNvPr id="14" name="Rectangle 13"/>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cxnSp>
        <p:nvCxnSpPr>
          <p:cNvPr id="18" name="Straight Connector 17"/>
          <p:cNvCxnSpPr>
            <a:cxnSpLocks noChangeAspect="1"/>
          </p:cNvCxnSpPr>
          <p:nvPr userDrawn="1"/>
        </p:nvCxnSpPr>
        <p:spPr>
          <a:xfrm flipV="1">
            <a:off x="7084194"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noChangeAspect="1"/>
          </p:cNvCxnSpPr>
          <p:nvPr userDrawn="1"/>
        </p:nvCxnSpPr>
        <p:spPr>
          <a:xfrm flipV="1">
            <a:off x="7007433"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1" name="Footer Placeholder 2">
            <a:extLst>
              <a:ext uri="{FF2B5EF4-FFF2-40B4-BE49-F238E27FC236}">
                <a16:creationId xmlns:a16="http://schemas.microsoft.com/office/drawing/2014/main" id="{18D8E648-F77D-4D17-BE74-ED9C60EB1889}"/>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22" name="Footer Placeholder 2">
            <a:extLst>
              <a:ext uri="{FF2B5EF4-FFF2-40B4-BE49-F238E27FC236}">
                <a16:creationId xmlns:a16="http://schemas.microsoft.com/office/drawing/2014/main" id="{CDFF9B89-070A-4DCD-A56E-87AB91F68389}"/>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2109173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sp>
        <p:nvSpPr>
          <p:cNvPr id="11" name="Footer Placeholder 2">
            <a:extLst>
              <a:ext uri="{FF2B5EF4-FFF2-40B4-BE49-F238E27FC236}">
                <a16:creationId xmlns:a16="http://schemas.microsoft.com/office/drawing/2014/main" id="{8E60F438-2429-429D-8C39-FEB5DF3B2295}"/>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309918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328" y="999459"/>
            <a:ext cx="3229784" cy="1600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3753852" y="1636516"/>
            <a:ext cx="5105977" cy="475709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68328" y="2599659"/>
            <a:ext cx="322978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p:cNvSpPr/>
          <p:nvPr userDrawn="1"/>
        </p:nvSpPr>
        <p:spPr>
          <a:xfrm>
            <a:off x="0" y="0"/>
            <a:ext cx="91440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p:cNvSpPr/>
          <p:nvPr userDrawn="1"/>
        </p:nvSpPr>
        <p:spPr>
          <a:xfrm>
            <a:off x="6920564" y="0"/>
            <a:ext cx="2223436" cy="914400"/>
          </a:xfrm>
          <a:custGeom>
            <a:avLst/>
            <a:gdLst>
              <a:gd name="connsiteX0" fmla="*/ 0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0 w 1982804"/>
              <a:gd name="connsiteY4" fmla="*/ 0 h 1052706"/>
              <a:gd name="connsiteX0" fmla="*/ 664143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664143 w 1982804"/>
              <a:gd name="connsiteY4" fmla="*/ 0 h 105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04" h="1052706">
                <a:moveTo>
                  <a:pt x="664143" y="0"/>
                </a:moveTo>
                <a:lnTo>
                  <a:pt x="1982804" y="0"/>
                </a:lnTo>
                <a:lnTo>
                  <a:pt x="1982804" y="1052706"/>
                </a:lnTo>
                <a:lnTo>
                  <a:pt x="0" y="1052706"/>
                </a:lnTo>
                <a:lnTo>
                  <a:pt x="66414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3160" y="58640"/>
            <a:ext cx="633421" cy="800668"/>
          </a:xfrm>
          <a:prstGeom prst="rect">
            <a:avLst/>
          </a:prstGeom>
        </p:spPr>
      </p:pic>
      <p:cxnSp>
        <p:nvCxnSpPr>
          <p:cNvPr id="11" name="Straight Connector 10"/>
          <p:cNvCxnSpPr/>
          <p:nvPr userDrawn="1"/>
        </p:nvCxnSpPr>
        <p:spPr>
          <a:xfrm>
            <a:off x="8417522" y="55598"/>
            <a:ext cx="0" cy="822960"/>
          </a:xfrm>
          <a:prstGeom prst="line">
            <a:avLst/>
          </a:prstGeom>
          <a:ln/>
        </p:spPr>
        <p:style>
          <a:lnRef idx="1">
            <a:schemeClr val="dk1"/>
          </a:lnRef>
          <a:fillRef idx="0">
            <a:schemeClr val="dk1"/>
          </a:fillRef>
          <a:effectRef idx="0">
            <a:schemeClr val="dk1"/>
          </a:effectRef>
          <a:fontRef idx="minor">
            <a:schemeClr val="tx1"/>
          </a:fontRef>
        </p:style>
      </p:cxnSp>
      <p:pic>
        <p:nvPicPr>
          <p:cNvPr id="12" name="Picture 2" descr="ecc5aac5-c394-4a77-aff2-6354ec9e1b79@easf"/>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97895" y="181814"/>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4" name="Title 1"/>
          <p:cNvSpPr txBox="1">
            <a:spLocks/>
          </p:cNvSpPr>
          <p:nvPr userDrawn="1"/>
        </p:nvSpPr>
        <p:spPr>
          <a:xfrm>
            <a:off x="259882" y="66749"/>
            <a:ext cx="6987940" cy="5842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bg1"/>
                </a:solidFill>
                <a:latin typeface="US Army Light" panose="020B0506030202020204" pitchFamily="34" charset="0"/>
                <a:ea typeface="+mj-ea"/>
                <a:cs typeface="+mj-cs"/>
              </a:defRPr>
            </a:lvl1pPr>
          </a:lstStyle>
          <a:p>
            <a:r>
              <a:rPr lang="en-US"/>
              <a:t>CLICK TO EDIT MASTER TITLE</a:t>
            </a:r>
          </a:p>
        </p:txBody>
      </p:sp>
      <p:cxnSp>
        <p:nvCxnSpPr>
          <p:cNvPr id="15" name="Straight Connector 14"/>
          <p:cNvCxnSpPr/>
          <p:nvPr userDrawn="1"/>
        </p:nvCxnSpPr>
        <p:spPr>
          <a:xfrm>
            <a:off x="8445794" y="36348"/>
            <a:ext cx="0" cy="822960"/>
          </a:xfrm>
          <a:prstGeom prst="line">
            <a:avLst/>
          </a:prstGeom>
          <a:ln>
            <a:solidFill>
              <a:srgbClr val="D0D0D0"/>
            </a:solidFill>
          </a:ln>
        </p:spPr>
        <p:style>
          <a:lnRef idx="1">
            <a:schemeClr val="dk1"/>
          </a:lnRef>
          <a:fillRef idx="0">
            <a:schemeClr val="dk1"/>
          </a:fillRef>
          <a:effectRef idx="0">
            <a:schemeClr val="dk1"/>
          </a:effectRef>
          <a:fontRef idx="minor">
            <a:schemeClr val="tx1"/>
          </a:fontRef>
        </p:style>
      </p:cxnSp>
      <p:sp>
        <p:nvSpPr>
          <p:cNvPr id="16" name="Rectangle 15"/>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cxnSp>
        <p:nvCxnSpPr>
          <p:cNvPr id="20" name="Straight Connector 19"/>
          <p:cNvCxnSpPr>
            <a:cxnSpLocks noChangeAspect="1"/>
          </p:cNvCxnSpPr>
          <p:nvPr userDrawn="1"/>
        </p:nvCxnSpPr>
        <p:spPr>
          <a:xfrm flipV="1">
            <a:off x="7084194"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noChangeAspect="1"/>
          </p:cNvCxnSpPr>
          <p:nvPr userDrawn="1"/>
        </p:nvCxnSpPr>
        <p:spPr>
          <a:xfrm flipV="1">
            <a:off x="7007433"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Footer Placeholder 2">
            <a:extLst>
              <a:ext uri="{FF2B5EF4-FFF2-40B4-BE49-F238E27FC236}">
                <a16:creationId xmlns:a16="http://schemas.microsoft.com/office/drawing/2014/main" id="{8542E37C-7E0B-43B9-936A-C9407E30806E}"/>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24" name="Footer Placeholder 2">
            <a:extLst>
              <a:ext uri="{FF2B5EF4-FFF2-40B4-BE49-F238E27FC236}">
                <a16:creationId xmlns:a16="http://schemas.microsoft.com/office/drawing/2014/main" id="{DC6EF4B8-D35B-476F-BF12-30EF1C5FCA7E}"/>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1196193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1" name="Rectangle 10"/>
          <p:cNvSpPr/>
          <p:nvPr userDrawn="1"/>
        </p:nvSpPr>
        <p:spPr>
          <a:xfrm>
            <a:off x="0" y="-1"/>
            <a:ext cx="9144000" cy="914400"/>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ound Same Side Corner Rectangle 7"/>
          <p:cNvSpPr/>
          <p:nvPr userDrawn="1"/>
        </p:nvSpPr>
        <p:spPr>
          <a:xfrm flipV="1">
            <a:off x="7007192" y="727078"/>
            <a:ext cx="2136809" cy="828596"/>
          </a:xfrm>
          <a:prstGeom prst="round2SameRect">
            <a:avLst>
              <a:gd name="adj1" fmla="val 29123"/>
              <a:gd name="adj2" fmla="val 0"/>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a:grpSpLocks noChangeAspect="1"/>
          </p:cNvGrpSpPr>
          <p:nvPr userDrawn="1"/>
        </p:nvGrpSpPr>
        <p:grpSpPr>
          <a:xfrm>
            <a:off x="7162798" y="200587"/>
            <a:ext cx="1834130" cy="1154500"/>
            <a:chOff x="144380" y="162250"/>
            <a:chExt cx="1423793" cy="896212"/>
          </a:xfrm>
        </p:grpSpPr>
        <p:pic>
          <p:nvPicPr>
            <p:cNvPr id="5"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62811" y="300114"/>
              <a:ext cx="605362" cy="758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380" y="162250"/>
              <a:ext cx="709009" cy="896212"/>
            </a:xfrm>
            <a:prstGeom prst="rect">
              <a:avLst/>
            </a:prstGeom>
          </p:spPr>
        </p:pic>
        <p:cxnSp>
          <p:nvCxnSpPr>
            <p:cNvPr id="7" name="Straight Connector 6"/>
            <p:cNvCxnSpPr>
              <a:cxnSpLocks noChangeAspect="1"/>
            </p:cNvCxnSpPr>
            <p:nvPr userDrawn="1"/>
          </p:nvCxnSpPr>
          <p:spPr>
            <a:xfrm>
              <a:off x="905061" y="163998"/>
              <a:ext cx="0" cy="894464"/>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grpSp>
      <p:sp>
        <p:nvSpPr>
          <p:cNvPr id="9" name="TextBox 8"/>
          <p:cNvSpPr txBox="1"/>
          <p:nvPr userDrawn="1"/>
        </p:nvSpPr>
        <p:spPr>
          <a:xfrm>
            <a:off x="259882" y="117236"/>
            <a:ext cx="6755843" cy="492443"/>
          </a:xfrm>
          <a:prstGeom prst="rect">
            <a:avLst/>
          </a:prstGeom>
          <a:noFill/>
        </p:spPr>
        <p:txBody>
          <a:bodyPr wrap="square" rtlCol="0" anchor="t">
            <a:spAutoFit/>
          </a:bodyPr>
          <a:lstStyle/>
          <a:p>
            <a:pPr algn="l"/>
            <a:r>
              <a:rPr lang="en-US" sz="2600">
                <a:solidFill>
                  <a:schemeClr val="bg1"/>
                </a:solidFill>
                <a:latin typeface="US Army Light" panose="020B0506030202020204" pitchFamily="34" charset="0"/>
              </a:rPr>
              <a:t>U.S. ARMY OFFICE</a:t>
            </a:r>
            <a:r>
              <a:rPr lang="en-US" sz="2600" baseline="0">
                <a:solidFill>
                  <a:schemeClr val="bg1"/>
                </a:solidFill>
                <a:latin typeface="US Army Light" panose="020B0506030202020204" pitchFamily="34" charset="0"/>
              </a:rPr>
              <a:t> OF THE CHIEF OF CHAPLAINS</a:t>
            </a:r>
            <a:endParaRPr lang="en-US" sz="2600">
              <a:solidFill>
                <a:schemeClr val="bg1"/>
              </a:solidFill>
              <a:latin typeface="US Army Light" panose="020B0506030202020204" pitchFamily="34" charset="0"/>
            </a:endParaRPr>
          </a:p>
        </p:txBody>
      </p:sp>
      <p:sp>
        <p:nvSpPr>
          <p:cNvPr id="12" name="Title 1"/>
          <p:cNvSpPr>
            <a:spLocks noGrp="1"/>
          </p:cNvSpPr>
          <p:nvPr>
            <p:ph type="ctrTitle" hasCustomPrompt="1"/>
          </p:nvPr>
        </p:nvSpPr>
        <p:spPr>
          <a:xfrm>
            <a:off x="329909" y="1541517"/>
            <a:ext cx="7772400" cy="1728009"/>
          </a:xfrm>
        </p:spPr>
        <p:txBody>
          <a:bodyPr anchor="ctr">
            <a:normAutofit/>
          </a:bodyPr>
          <a:lstStyle>
            <a:lvl1pPr algn="l">
              <a:defRPr sz="5400"/>
            </a:lvl1pPr>
          </a:lstStyle>
          <a:p>
            <a:r>
              <a:rPr lang="en-US"/>
              <a:t>ENTER TITLE HERE</a:t>
            </a:r>
          </a:p>
        </p:txBody>
      </p:sp>
      <p:sp>
        <p:nvSpPr>
          <p:cNvPr id="13" name="Subtitle 2"/>
          <p:cNvSpPr>
            <a:spLocks noGrp="1"/>
          </p:cNvSpPr>
          <p:nvPr>
            <p:ph type="subTitle" idx="1" hasCustomPrompt="1"/>
          </p:nvPr>
        </p:nvSpPr>
        <p:spPr>
          <a:xfrm>
            <a:off x="329909" y="4432886"/>
            <a:ext cx="6858000" cy="500514"/>
          </a:xfr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ENTER DATE HERE (e.g. 13 MAY 2020)</a:t>
            </a:r>
          </a:p>
        </p:txBody>
      </p:sp>
      <p:sp>
        <p:nvSpPr>
          <p:cNvPr id="14" name="Text Placeholder 9"/>
          <p:cNvSpPr>
            <a:spLocks noGrp="1"/>
          </p:cNvSpPr>
          <p:nvPr>
            <p:ph type="body" sz="quarter" idx="13" hasCustomPrompt="1"/>
          </p:nvPr>
        </p:nvSpPr>
        <p:spPr>
          <a:xfrm>
            <a:off x="329909" y="3275285"/>
            <a:ext cx="7772400" cy="615950"/>
          </a:xfrm>
        </p:spPr>
        <p:txBody>
          <a:bodyPr anchor="ctr">
            <a:normAutofit/>
          </a:bodyPr>
          <a:lstStyle>
            <a:lvl1pPr marL="0" indent="0" algn="l">
              <a:buNone/>
              <a:defRPr sz="3000">
                <a:solidFill>
                  <a:srgbClr val="8D8D8D"/>
                </a:solidFill>
                <a:latin typeface="US Army Light" panose="020B0506030202020204" pitchFamily="34" charset="0"/>
              </a:defRPr>
            </a:lvl1pPr>
            <a:lvl2pPr marL="457200" indent="0">
              <a:buNone/>
              <a:defRPr>
                <a:latin typeface="US Army Light" panose="020B0506030202020204" pitchFamily="34" charset="0"/>
              </a:defRPr>
            </a:lvl2pPr>
            <a:lvl3pPr marL="914400" indent="0">
              <a:buNone/>
              <a:defRPr>
                <a:latin typeface="US Army Light" panose="020B0506030202020204" pitchFamily="34" charset="0"/>
              </a:defRPr>
            </a:lvl3pPr>
            <a:lvl4pPr marL="1371600" indent="0">
              <a:buNone/>
              <a:defRPr>
                <a:latin typeface="US Army Light" panose="020B0506030202020204" pitchFamily="34" charset="0"/>
              </a:defRPr>
            </a:lvl4pPr>
            <a:lvl5pPr marL="1828800" indent="0">
              <a:buNone/>
              <a:defRPr>
                <a:latin typeface="US Army Light" panose="020B0506030202020204" pitchFamily="34" charset="0"/>
              </a:defRPr>
            </a:lvl5pPr>
          </a:lstStyle>
          <a:p>
            <a:pPr lvl="0"/>
            <a:r>
              <a:rPr lang="en-US"/>
              <a:t>ENTER SUB-TITLE HERE</a:t>
            </a:r>
          </a:p>
        </p:txBody>
      </p:sp>
      <p:sp>
        <p:nvSpPr>
          <p:cNvPr id="15" name="Text Placeholder 11"/>
          <p:cNvSpPr>
            <a:spLocks noGrp="1"/>
          </p:cNvSpPr>
          <p:nvPr>
            <p:ph type="body" sz="quarter" idx="14" hasCustomPrompt="1"/>
          </p:nvPr>
        </p:nvSpPr>
        <p:spPr>
          <a:xfrm>
            <a:off x="329909" y="5057115"/>
            <a:ext cx="6858000" cy="1276350"/>
          </a:xfrm>
        </p:spPr>
        <p:txBody>
          <a:bodyPr>
            <a:normAutofit/>
          </a:bodyPr>
          <a:lstStyle>
            <a:lvl1pPr marL="0" indent="0" algn="l">
              <a:spcBef>
                <a:spcPts val="400"/>
              </a:spcBef>
              <a:buNone/>
              <a:defRPr sz="2000" baseline="0">
                <a:solidFill>
                  <a:schemeClr val="tx1"/>
                </a:solidFill>
                <a:latin typeface="US Army Light" panose="020B0506030202020204" pitchFamily="34" charset="0"/>
              </a:defRPr>
            </a:lvl1pPr>
            <a:lvl2pPr marL="457200" indent="0">
              <a:buNone/>
              <a:defRPr>
                <a:latin typeface="US Army Light" panose="020B0506030202020204" pitchFamily="34" charset="0"/>
              </a:defRPr>
            </a:lvl2pPr>
            <a:lvl3pPr marL="914400" indent="0">
              <a:buNone/>
              <a:defRPr>
                <a:latin typeface="US Army Light" panose="020B0506030202020204" pitchFamily="34" charset="0"/>
              </a:defRPr>
            </a:lvl3pPr>
            <a:lvl4pPr marL="1371600" indent="0">
              <a:buNone/>
              <a:defRPr>
                <a:latin typeface="US Army Light" panose="020B0506030202020204" pitchFamily="34" charset="0"/>
              </a:defRPr>
            </a:lvl4pPr>
            <a:lvl5pPr marL="1828800" indent="0">
              <a:buNone/>
              <a:defRPr>
                <a:latin typeface="US Army Light" panose="020B0506030202020204" pitchFamily="34" charset="0"/>
              </a:defRPr>
            </a:lvl5pPr>
          </a:lstStyle>
          <a:p>
            <a:pPr lvl="0"/>
            <a:r>
              <a:rPr lang="en-US"/>
              <a:t>ENTER AUTHOR(S) HERE</a:t>
            </a:r>
          </a:p>
        </p:txBody>
      </p:sp>
      <p:sp>
        <p:nvSpPr>
          <p:cNvPr id="16" name="Text Placeholder 15"/>
          <p:cNvSpPr>
            <a:spLocks noGrp="1"/>
          </p:cNvSpPr>
          <p:nvPr>
            <p:ph type="body" sz="quarter" idx="15" hasCustomPrompt="1"/>
          </p:nvPr>
        </p:nvSpPr>
        <p:spPr>
          <a:xfrm>
            <a:off x="259882"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7" name="Footer Placeholder 2">
            <a:extLst>
              <a:ext uri="{FF2B5EF4-FFF2-40B4-BE49-F238E27FC236}">
                <a16:creationId xmlns:a16="http://schemas.microsoft.com/office/drawing/2014/main" id="{6E499756-2521-4EE3-AF46-22C8A20A9B6C}"/>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1907735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solidFill>
                <a:latin typeface="US Army Light" panose="020B0506030202020204" pitchFamily="34" charset="0"/>
              </a:defRPr>
            </a:lvl1pPr>
          </a:lstStyle>
          <a:p>
            <a:fld id="{78D47517-698C-454D-A14C-F122AA0606EB}" type="slidenum">
              <a:rPr lang="en-US" smtClean="0"/>
              <a:pPr/>
              <a:t>‹#›</a:t>
            </a:fld>
            <a:endParaRPr lang="en-US"/>
          </a:p>
        </p:txBody>
      </p:sp>
      <p:sp>
        <p:nvSpPr>
          <p:cNvPr id="8" name="Footer Placeholder 2">
            <a:extLst>
              <a:ext uri="{FF2B5EF4-FFF2-40B4-BE49-F238E27FC236}">
                <a16:creationId xmlns:a16="http://schemas.microsoft.com/office/drawing/2014/main" id="{655E0B77-7B4F-4E9F-8C64-21D3325A1B1D}"/>
              </a:ext>
            </a:extLst>
          </p:cNvPr>
          <p:cNvSpPr txBox="1">
            <a:spLocks/>
          </p:cNvSpPr>
          <p:nvPr userDrawn="1"/>
        </p:nvSpPr>
        <p:spPr>
          <a:xfrm>
            <a:off x="3030424" y="-75143"/>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9" name="Footer Placeholder 2">
            <a:extLst>
              <a:ext uri="{FF2B5EF4-FFF2-40B4-BE49-F238E27FC236}">
                <a16:creationId xmlns:a16="http://schemas.microsoft.com/office/drawing/2014/main" id="{D6361400-7159-4D69-8200-4D6FD4B4CC6B}"/>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4134157524"/>
      </p:ext>
    </p:extLst>
  </p:cSld>
  <p:clrMap bg1="lt1" tx1="dk1" bg2="lt2" tx2="dk2" accent1="accent1" accent2="accent2" accent3="accent3" accent4="accent4" accent5="accent5" accent6="accent6" hlink="hlink" folHlink="folHlink"/>
  <p:sldLayoutIdLst>
    <p:sldLayoutId id="2147483685" r:id="rId1"/>
    <p:sldLayoutId id="2147483663" r:id="rId2"/>
    <p:sldLayoutId id="2147483686" r:id="rId3"/>
    <p:sldLayoutId id="2147483665" r:id="rId4"/>
    <p:sldLayoutId id="2147483664" r:id="rId5"/>
    <p:sldLayoutId id="2147483666" r:id="rId6"/>
    <p:sldLayoutId id="2147483667" r:id="rId7"/>
    <p:sldLayoutId id="2147483668" r:id="rId8"/>
  </p:sldLayoutIdLst>
  <p:hf hdr="0" dt="0"/>
  <p:txStyles>
    <p:titleStyle>
      <a:lvl1pPr algn="l" defTabSz="914400" rtl="0" eaLnBrk="1" latinLnBrk="0" hangingPunct="1">
        <a:lnSpc>
          <a:spcPct val="90000"/>
        </a:lnSpc>
        <a:spcBef>
          <a:spcPct val="0"/>
        </a:spcBef>
        <a:buNone/>
        <a:defRPr sz="4400" kern="1200">
          <a:solidFill>
            <a:schemeClr val="tx1"/>
          </a:solidFill>
          <a:latin typeface="US Army Light" panose="020B050603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solidFill>
                <a:latin typeface="US Army Light" panose="020B0506030202020204" pitchFamily="34" charset="0"/>
              </a:defRPr>
            </a:lvl1pPr>
          </a:lstStyle>
          <a:p>
            <a:fld id="{78D47517-698C-454D-A14C-F122AA0606EB}" type="slidenum">
              <a:rPr lang="en-US" smtClean="0"/>
              <a:pPr/>
              <a:t>‹#›</a:t>
            </a:fld>
            <a:endParaRPr lang="en-US"/>
          </a:p>
        </p:txBody>
      </p:sp>
      <p:sp>
        <p:nvSpPr>
          <p:cNvPr id="8" name="Footer Placeholder 2">
            <a:extLst>
              <a:ext uri="{FF2B5EF4-FFF2-40B4-BE49-F238E27FC236}">
                <a16:creationId xmlns:a16="http://schemas.microsoft.com/office/drawing/2014/main" id="{BF224D0E-BB4D-4A56-BF7E-38645E1E350F}"/>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9" name="Footer Placeholder 2">
            <a:extLst>
              <a:ext uri="{FF2B5EF4-FFF2-40B4-BE49-F238E27FC236}">
                <a16:creationId xmlns:a16="http://schemas.microsoft.com/office/drawing/2014/main" id="{8D74DD7A-129F-4A20-8E82-FB16393DC4FD}"/>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1623978337"/>
      </p:ext>
    </p:extLst>
  </p:cSld>
  <p:clrMap bg1="lt1" tx1="dk1" bg2="lt2" tx2="dk2" accent1="accent1" accent2="accent2" accent3="accent3" accent4="accent4" accent5="accent5" accent6="accent6" hlink="hlink" folHlink="folHlink"/>
  <p:sldLayoutIdLst>
    <p:sldLayoutId id="2147483688" r:id="rId1"/>
    <p:sldLayoutId id="2147483691" r:id="rId2"/>
    <p:sldLayoutId id="2147483689" r:id="rId3"/>
    <p:sldLayoutId id="2147483693" r:id="rId4"/>
    <p:sldLayoutId id="2147483692" r:id="rId5"/>
    <p:sldLayoutId id="2147483694" r:id="rId6"/>
    <p:sldLayoutId id="2147483695" r:id="rId7"/>
    <p:sldLayoutId id="2147483696" r:id="rId8"/>
  </p:sldLayoutIdLst>
  <p:hf hdr="0" dt="0"/>
  <p:txStyles>
    <p:titleStyle>
      <a:lvl1pPr algn="l" defTabSz="914400" rtl="0" eaLnBrk="1" latinLnBrk="0" hangingPunct="1">
        <a:lnSpc>
          <a:spcPct val="90000"/>
        </a:lnSpc>
        <a:spcBef>
          <a:spcPct val="0"/>
        </a:spcBef>
        <a:buNone/>
        <a:defRPr sz="4400" kern="1200">
          <a:solidFill>
            <a:schemeClr val="tx1"/>
          </a:solidFill>
          <a:latin typeface="US Army Light" panose="020B050603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0" y="3284510"/>
            <a:ext cx="9143999" cy="860487"/>
          </a:xfrm>
        </p:spPr>
        <p:txBody>
          <a:bodyPr>
            <a:normAutofit/>
          </a:bodyPr>
          <a:lstStyle/>
          <a:p>
            <a:pPr algn="ctr"/>
            <a:r>
              <a:rPr lang="en-US" dirty="0"/>
              <a:t>Spiritual Readiness – According to the Army</a:t>
            </a:r>
          </a:p>
        </p:txBody>
      </p:sp>
      <p:sp>
        <p:nvSpPr>
          <p:cNvPr id="7" name="Text Placeholder 6"/>
          <p:cNvSpPr>
            <a:spLocks noGrp="1"/>
          </p:cNvSpPr>
          <p:nvPr>
            <p:ph type="body" sz="quarter" idx="15"/>
          </p:nvPr>
        </p:nvSpPr>
        <p:spPr/>
        <p:txBody>
          <a:bodyPr/>
          <a:lstStyle/>
          <a:p>
            <a:r>
              <a:rPr lang="en-US" dirty="0"/>
              <a:t>POLICY AND GOVERNMENT AFFAIRS DIVISION</a:t>
            </a:r>
          </a:p>
        </p:txBody>
      </p:sp>
      <p:sp>
        <p:nvSpPr>
          <p:cNvPr id="11" name="Title 2"/>
          <p:cNvSpPr txBox="1">
            <a:spLocks/>
          </p:cNvSpPr>
          <p:nvPr/>
        </p:nvSpPr>
        <p:spPr>
          <a:xfrm>
            <a:off x="0" y="1648830"/>
            <a:ext cx="9143999" cy="172800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5400" kern="1200">
                <a:solidFill>
                  <a:schemeClr val="tx1"/>
                </a:solidFill>
                <a:latin typeface="US Army Light" panose="020B0506030202020204" pitchFamily="34" charset="0"/>
                <a:ea typeface="+mj-ea"/>
                <a:cs typeface="+mj-cs"/>
              </a:defRPr>
            </a:lvl1pPr>
          </a:lstStyle>
          <a:p>
            <a:pPr algn="ctr"/>
            <a:r>
              <a:rPr lang="en-US" sz="4800" dirty="0"/>
              <a:t>OFFICE OF THE CHIEF OF CHAPLAINS </a:t>
            </a:r>
          </a:p>
          <a:p>
            <a:pPr algn="ctr"/>
            <a:endParaRPr lang="en-US" sz="4800" dirty="0"/>
          </a:p>
          <a:p>
            <a:pPr algn="ctr"/>
            <a:r>
              <a:rPr lang="en-US" sz="5200" b="1" dirty="0"/>
              <a:t>Historically Addressing Religion</a:t>
            </a:r>
          </a:p>
        </p:txBody>
      </p:sp>
      <p:sp>
        <p:nvSpPr>
          <p:cNvPr id="12" name="Text Placeholder 5"/>
          <p:cNvSpPr txBox="1">
            <a:spLocks/>
          </p:cNvSpPr>
          <p:nvPr/>
        </p:nvSpPr>
        <p:spPr>
          <a:xfrm>
            <a:off x="420594" y="5601219"/>
            <a:ext cx="6858000" cy="87890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400"/>
              </a:spcBef>
              <a:buFont typeface="Arial" panose="020B0604020202020204" pitchFamily="34" charset="0"/>
              <a:buNone/>
              <a:defRPr sz="2000" kern="1200" baseline="0">
                <a:solidFill>
                  <a:schemeClr val="tx1"/>
                </a:solidFill>
                <a:latin typeface="US Army Light" panose="020B050603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US Army Light" panose="020B050603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US Army Light" panose="020B050603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US Army Light" panose="020B050603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US Army Light"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CH (LTC) WILL ALLEY</a:t>
            </a:r>
          </a:p>
          <a:p>
            <a:r>
              <a:rPr lang="en-US" dirty="0"/>
              <a:t>20 OCT 2022</a:t>
            </a:r>
          </a:p>
        </p:txBody>
      </p:sp>
    </p:spTree>
    <p:extLst>
      <p:ext uri="{BB962C8B-B14F-4D97-AF65-F5344CB8AC3E}">
        <p14:creationId xmlns:p14="http://schemas.microsoft.com/office/powerpoint/2010/main" val="4197683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mtClean="0"/>
              <a:pPr/>
              <a:t>2</a:t>
            </a:fld>
            <a:endParaRPr lang="en-US"/>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p:txBody>
          <a:bodyPr/>
          <a:lstStyle/>
          <a:p>
            <a:r>
              <a:rPr lang="en-US" dirty="0"/>
              <a:t>POLICY AND GOVERNMENT AFFAIRS DIVISION</a:t>
            </a:r>
          </a:p>
          <a:p>
            <a:endParaRPr lang="en-US" dirty="0"/>
          </a:p>
        </p:txBody>
      </p:sp>
      <p:sp>
        <p:nvSpPr>
          <p:cNvPr id="6" name="Title 5"/>
          <p:cNvSpPr>
            <a:spLocks noGrp="1"/>
          </p:cNvSpPr>
          <p:nvPr>
            <p:ph type="title"/>
          </p:nvPr>
        </p:nvSpPr>
        <p:spPr/>
        <p:txBody>
          <a:bodyPr/>
          <a:lstStyle/>
          <a:p>
            <a:r>
              <a:rPr lang="en-US" sz="3100" dirty="0"/>
              <a:t>Spiritual Readiness</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276999"/>
          </a:xfrm>
          <a:prstGeom prst="rect">
            <a:avLst/>
          </a:prstGeom>
          <a:solidFill>
            <a:srgbClr val="FFC000"/>
          </a:solidFill>
          <a:ln>
            <a:solidFill>
              <a:schemeClr val="tx1"/>
            </a:solidFill>
          </a:ln>
        </p:spPr>
        <p:txBody>
          <a:bodyPr wrap="square" lIns="91440" tIns="45720" rIns="91440" bIns="45720" rtlCol="0" anchor="t">
            <a:spAutoFit/>
          </a:bodyPr>
          <a:lstStyle/>
          <a:p>
            <a:endParaRPr lang="en-US" sz="1200" dirty="0">
              <a:latin typeface="US Army Light" panose="020B0506030202020204" pitchFamily="34" charset="0"/>
            </a:endParaRPr>
          </a:p>
        </p:txBody>
      </p:sp>
      <p:sp>
        <p:nvSpPr>
          <p:cNvPr id="10" name="Content Placeholder 1">
            <a:extLst>
              <a:ext uri="{FF2B5EF4-FFF2-40B4-BE49-F238E27FC236}">
                <a16:creationId xmlns:a16="http://schemas.microsoft.com/office/drawing/2014/main" id="{D54F226A-03CE-4093-B349-435ADB3B5193}"/>
              </a:ext>
            </a:extLst>
          </p:cNvPr>
          <p:cNvSpPr txBox="1">
            <a:spLocks/>
          </p:cNvSpPr>
          <p:nvPr/>
        </p:nvSpPr>
        <p:spPr>
          <a:xfrm>
            <a:off x="0" y="1040471"/>
            <a:ext cx="8721969" cy="52309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29970" lvl="2" indent="-514350">
              <a:lnSpc>
                <a:spcPct val="150000"/>
              </a:lnSpc>
              <a:spcBef>
                <a:spcPts val="0"/>
              </a:spcBef>
              <a:buFont typeface="+mj-lt"/>
              <a:buAutoNum type="arabicPeriod"/>
            </a:pPr>
            <a:r>
              <a:rPr lang="en-US" sz="2800" b="1" dirty="0">
                <a:latin typeface="US Army Light" panose="020B0506030202020204" pitchFamily="34" charset="0"/>
              </a:rPr>
              <a:t>The Army’s Definition of Spiritual (FM 7-22)</a:t>
            </a:r>
          </a:p>
          <a:p>
            <a:pPr marL="457200" lvl="3" indent="0">
              <a:lnSpc>
                <a:spcPct val="100000"/>
              </a:lnSpc>
              <a:spcBef>
                <a:spcPts val="0"/>
              </a:spcBef>
              <a:buNone/>
            </a:pPr>
            <a:r>
              <a:rPr lang="en-US" sz="1800" dirty="0">
                <a:latin typeface="US Army Light" panose="020B0506030202020204" pitchFamily="34" charset="0"/>
              </a:rPr>
              <a:t>Concerned with an individual’s core religious, philosophical, or human values that form that individual’s sense of identity, purpose, motivation, character, and integrity. These elements enable one to build inner strength, make meaning of experiences, behave ethically, persevere through challenges, and be resilient when faced with adversity.</a:t>
            </a:r>
          </a:p>
          <a:p>
            <a:pPr marL="1029970" lvl="2" indent="-514350">
              <a:lnSpc>
                <a:spcPct val="150000"/>
              </a:lnSpc>
              <a:spcBef>
                <a:spcPts val="0"/>
              </a:spcBef>
              <a:buFont typeface="+mj-lt"/>
              <a:buAutoNum type="arabicPeriod"/>
            </a:pPr>
            <a:r>
              <a:rPr lang="en-US" sz="2800" b="1" dirty="0">
                <a:latin typeface="US Army Light" panose="020B0506030202020204" pitchFamily="34" charset="0"/>
              </a:rPr>
              <a:t>What Spiritual Readiness </a:t>
            </a:r>
            <a:r>
              <a:rPr lang="en-US" sz="2800" b="1" u="sng" dirty="0">
                <a:latin typeface="US Army Light" panose="020B0506030202020204" pitchFamily="34" charset="0"/>
              </a:rPr>
              <a:t>IS</a:t>
            </a:r>
            <a:r>
              <a:rPr lang="en-US" sz="2800" b="1" dirty="0">
                <a:latin typeface="US Army Light" panose="020B0506030202020204" pitchFamily="34" charset="0"/>
              </a:rPr>
              <a:t> </a:t>
            </a:r>
          </a:p>
          <a:p>
            <a:pPr marL="972820" lvl="3" indent="0">
              <a:lnSpc>
                <a:spcPct val="100000"/>
              </a:lnSpc>
              <a:spcBef>
                <a:spcPts val="0"/>
              </a:spcBef>
              <a:buNone/>
            </a:pPr>
            <a:r>
              <a:rPr lang="en-US" sz="2400" dirty="0">
                <a:latin typeface="US Army Light" panose="020B0506030202020204" pitchFamily="34" charset="0"/>
              </a:rPr>
              <a:t>+ Inclusive and Universally Vital to ALL Personnel </a:t>
            </a:r>
          </a:p>
          <a:p>
            <a:pPr marL="972820" lvl="3" indent="0">
              <a:lnSpc>
                <a:spcPct val="100000"/>
              </a:lnSpc>
              <a:spcBef>
                <a:spcPts val="0"/>
              </a:spcBef>
              <a:buNone/>
            </a:pPr>
            <a:r>
              <a:rPr lang="en-US" sz="2400" dirty="0">
                <a:latin typeface="US Army Light" panose="020B0506030202020204" pitchFamily="34" charset="0"/>
              </a:rPr>
              <a:t>+ Applies to both Religious/Non-religious Persons &amp; Concepts</a:t>
            </a:r>
          </a:p>
          <a:p>
            <a:pPr marL="972820" lvl="3" indent="0">
              <a:lnSpc>
                <a:spcPct val="100000"/>
              </a:lnSpc>
              <a:spcBef>
                <a:spcPts val="0"/>
              </a:spcBef>
              <a:buNone/>
            </a:pPr>
            <a:r>
              <a:rPr lang="en-US" sz="2400" dirty="0">
                <a:latin typeface="US Army Light" panose="020B0506030202020204" pitchFamily="34" charset="0"/>
              </a:rPr>
              <a:t>+  It is Unique to Each Individual</a:t>
            </a:r>
          </a:p>
          <a:p>
            <a:pPr marL="1029970" lvl="2" indent="-514350">
              <a:lnSpc>
                <a:spcPct val="150000"/>
              </a:lnSpc>
              <a:spcBef>
                <a:spcPts val="0"/>
              </a:spcBef>
              <a:buFont typeface="+mj-lt"/>
              <a:buAutoNum type="arabicPeriod"/>
            </a:pPr>
            <a:r>
              <a:rPr lang="en-US" sz="2800" b="1" dirty="0">
                <a:latin typeface="US Army Light" panose="020B0506030202020204" pitchFamily="34" charset="0"/>
              </a:rPr>
              <a:t>What Spiritual Readiness </a:t>
            </a:r>
            <a:r>
              <a:rPr lang="en-US" sz="2800" b="1" u="sng" dirty="0">
                <a:latin typeface="US Army Light" panose="020B0506030202020204" pitchFamily="34" charset="0"/>
              </a:rPr>
              <a:t>IS NOT</a:t>
            </a:r>
          </a:p>
          <a:p>
            <a:pPr marL="972820" lvl="3" indent="0">
              <a:lnSpc>
                <a:spcPct val="100000"/>
              </a:lnSpc>
              <a:spcBef>
                <a:spcPts val="0"/>
              </a:spcBef>
              <a:buNone/>
            </a:pPr>
            <a:r>
              <a:rPr lang="en-US" sz="2400" dirty="0">
                <a:latin typeface="US Army Light" panose="020B0506030202020204" pitchFamily="34" charset="0"/>
              </a:rPr>
              <a:t>+ Spiritual Readiness is not synonymous with religion</a:t>
            </a:r>
          </a:p>
          <a:p>
            <a:pPr marL="972820" lvl="3" indent="0">
              <a:lnSpc>
                <a:spcPct val="100000"/>
              </a:lnSpc>
              <a:spcBef>
                <a:spcPts val="0"/>
              </a:spcBef>
              <a:buNone/>
            </a:pPr>
            <a:r>
              <a:rPr lang="en-US" sz="2400" dirty="0">
                <a:latin typeface="US Army Light" panose="020B0506030202020204" pitchFamily="34" charset="0"/>
              </a:rPr>
              <a:t>+ Spiritual Readiness is not covered by the First Amendment</a:t>
            </a:r>
          </a:p>
          <a:p>
            <a:pPr marL="972820" lvl="3" indent="0">
              <a:lnSpc>
                <a:spcPct val="100000"/>
              </a:lnSpc>
              <a:spcBef>
                <a:spcPts val="0"/>
              </a:spcBef>
              <a:buNone/>
            </a:pPr>
            <a:r>
              <a:rPr lang="en-US" sz="2400" dirty="0">
                <a:latin typeface="US Army Light" panose="020B0506030202020204" pitchFamily="34" charset="0"/>
              </a:rPr>
              <a:t>+ Spiritual Readiness Training should not be Optional</a:t>
            </a:r>
          </a:p>
        </p:txBody>
      </p:sp>
    </p:spTree>
    <p:extLst>
      <p:ext uri="{BB962C8B-B14F-4D97-AF65-F5344CB8AC3E}">
        <p14:creationId xmlns:p14="http://schemas.microsoft.com/office/powerpoint/2010/main" val="171075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8C989-D0F8-481E-9CC5-02CBFECEEF15}"/>
              </a:ext>
            </a:extLst>
          </p:cNvPr>
          <p:cNvSpPr>
            <a:spLocks noGrp="1"/>
          </p:cNvSpPr>
          <p:nvPr>
            <p:ph type="title"/>
          </p:nvPr>
        </p:nvSpPr>
        <p:spPr/>
        <p:txBody>
          <a:bodyPr/>
          <a:lstStyle/>
          <a:p>
            <a:pPr algn="ctr"/>
            <a:r>
              <a:rPr lang="en-US" dirty="0"/>
              <a:t>QUESTIONS? DISCUSSION</a:t>
            </a:r>
          </a:p>
        </p:txBody>
      </p:sp>
    </p:spTree>
    <p:extLst>
      <p:ext uri="{BB962C8B-B14F-4D97-AF65-F5344CB8AC3E}">
        <p14:creationId xmlns:p14="http://schemas.microsoft.com/office/powerpoint/2010/main" val="1285947692"/>
      </p:ext>
    </p:extLst>
  </p:cSld>
  <p:clrMapOvr>
    <a:masterClrMapping/>
  </p:clrMapOvr>
</p:sld>
</file>

<file path=ppt/theme/theme1.xml><?xml version="1.0" encoding="utf-8"?>
<a:theme xmlns:a="http://schemas.openxmlformats.org/drawingml/2006/main" name="Master Theme">
  <a:themeElements>
    <a:clrScheme name="Custom 1">
      <a:dk1>
        <a:sysClr val="windowText" lastClr="000000"/>
      </a:dk1>
      <a:lt1>
        <a:sysClr val="window" lastClr="FFFFFF"/>
      </a:lt1>
      <a:dk2>
        <a:srgbClr val="FFCC01"/>
      </a:dk2>
      <a:lt2>
        <a:srgbClr val="F9F9F9"/>
      </a:lt2>
      <a:accent1>
        <a:srgbClr val="000000"/>
      </a:accent1>
      <a:accent2>
        <a:srgbClr val="FFFFFF"/>
      </a:accent2>
      <a:accent3>
        <a:srgbClr val="FFCC01"/>
      </a:accent3>
      <a:accent4>
        <a:srgbClr val="1F1E22"/>
      </a:accent4>
      <a:accent5>
        <a:srgbClr val="727372"/>
      </a:accent5>
      <a:accent6>
        <a:srgbClr val="8D8D8D"/>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lternate Theme">
  <a:themeElements>
    <a:clrScheme name="Custom 1">
      <a:dk1>
        <a:sysClr val="windowText" lastClr="000000"/>
      </a:dk1>
      <a:lt1>
        <a:sysClr val="window" lastClr="FFFFFF"/>
      </a:lt1>
      <a:dk2>
        <a:srgbClr val="FFCC01"/>
      </a:dk2>
      <a:lt2>
        <a:srgbClr val="F9F9F9"/>
      </a:lt2>
      <a:accent1>
        <a:srgbClr val="000000"/>
      </a:accent1>
      <a:accent2>
        <a:srgbClr val="FFFFFF"/>
      </a:accent2>
      <a:accent3>
        <a:srgbClr val="FFCC01"/>
      </a:accent3>
      <a:accent4>
        <a:srgbClr val="1F1E22"/>
      </a:accent4>
      <a:accent5>
        <a:srgbClr val="727372"/>
      </a:accent5>
      <a:accent6>
        <a:srgbClr val="8D8D8D"/>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8C060DC519C5438F279013B0EC9B02" ma:contentTypeVersion="10" ma:contentTypeDescription="Create a new document." ma:contentTypeScope="" ma:versionID="e4dbf8d8b0ad9264ea70a8a7a3a5ed6d">
  <xsd:schema xmlns:xsd="http://www.w3.org/2001/XMLSchema" xmlns:xs="http://www.w3.org/2001/XMLSchema" xmlns:p="http://schemas.microsoft.com/office/2006/metadata/properties" xmlns:ns3="bc96db8f-62c4-44cc-8b28-7ef117495d18" xmlns:ns4="04adc925-6b5d-4628-b7e0-5b86efa98958" targetNamespace="http://schemas.microsoft.com/office/2006/metadata/properties" ma:root="true" ma:fieldsID="ce3ac5e3df8e8602d59b4112133894c4" ns3:_="" ns4:_="">
    <xsd:import namespace="bc96db8f-62c4-44cc-8b28-7ef117495d18"/>
    <xsd:import namespace="04adc925-6b5d-4628-b7e0-5b86efa9895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96db8f-62c4-44cc-8b28-7ef117495d1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adc925-6b5d-4628-b7e0-5b86efa9895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B86391-BFD2-472E-91A6-CFB34AE5E0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96db8f-62c4-44cc-8b28-7ef117495d18"/>
    <ds:schemaRef ds:uri="04adc925-6b5d-4628-b7e0-5b86efa989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E709D9-D467-4D58-A52E-F76A52A6330E}">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office/infopath/2007/PartnerControls"/>
    <ds:schemaRef ds:uri="bc96db8f-62c4-44cc-8b28-7ef117495d18"/>
    <ds:schemaRef ds:uri="04adc925-6b5d-4628-b7e0-5b86efa98958"/>
    <ds:schemaRef ds:uri="http://www.w3.org/XML/1998/namespace"/>
    <ds:schemaRef ds:uri="http://purl.org/dc/dcmitype/"/>
  </ds:schemaRefs>
</ds:datastoreItem>
</file>

<file path=customXml/itemProps3.xml><?xml version="1.0" encoding="utf-8"?>
<ds:datastoreItem xmlns:ds="http://schemas.openxmlformats.org/officeDocument/2006/customXml" ds:itemID="{A22668CB-4A59-4283-B931-928FB80ADF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2813</TotalTime>
  <Words>176</Words>
  <Application>Microsoft Office PowerPoint</Application>
  <PresentationFormat>On-screen Show (4:3)</PresentationFormat>
  <Paragraphs>25</Paragraphs>
  <Slides>3</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vt:i4>
      </vt:variant>
    </vt:vector>
  </HeadingPairs>
  <TitlesOfParts>
    <vt:vector size="9" baseType="lpstr">
      <vt:lpstr>US Army Light</vt:lpstr>
      <vt:lpstr>Calibri</vt:lpstr>
      <vt:lpstr>Arial</vt:lpstr>
      <vt:lpstr>US Army</vt:lpstr>
      <vt:lpstr>Master Theme</vt:lpstr>
      <vt:lpstr>Alternate Theme</vt:lpstr>
      <vt:lpstr>PowerPoint Presentation</vt:lpstr>
      <vt:lpstr>Spiritual Readiness</vt:lpstr>
      <vt:lpstr>QUESTIONS? DISCUSSION</vt:lpstr>
    </vt:vector>
  </TitlesOfParts>
  <Company>Grant Thornton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DeVoe, Haley;eric.o.dean.mil@army.mil</dc:creator>
  <cp:lastModifiedBy>William</cp:lastModifiedBy>
  <cp:revision>57</cp:revision>
  <cp:lastPrinted>2022-08-15T16:57:14Z</cp:lastPrinted>
  <dcterms:created xsi:type="dcterms:W3CDTF">2020-05-13T23:57:00Z</dcterms:created>
  <dcterms:modified xsi:type="dcterms:W3CDTF">2023-10-26T20:45:25Z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0x010100398C060DC519C5438F279013B0EC9B02</vt:lpwstr>
  </property>
</Properties>
</file>